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76" r:id="rId8"/>
    <p:sldId id="277" r:id="rId9"/>
    <p:sldId id="281" r:id="rId10"/>
    <p:sldId id="282" r:id="rId11"/>
    <p:sldId id="295" r:id="rId12"/>
    <p:sldId id="298" r:id="rId13"/>
    <p:sldId id="299" r:id="rId14"/>
    <p:sldId id="308" r:id="rId15"/>
    <p:sldId id="317" r:id="rId16"/>
    <p:sldId id="318" r:id="rId17"/>
    <p:sldId id="324" r:id="rId18"/>
    <p:sldId id="342" r:id="rId19"/>
    <p:sldId id="343" r:id="rId20"/>
    <p:sldId id="352" r:id="rId21"/>
    <p:sldId id="353" r:id="rId22"/>
    <p:sldId id="370" r:id="rId23"/>
    <p:sldId id="374" r:id="rId24"/>
    <p:sldId id="378" r:id="rId25"/>
    <p:sldId id="383" r:id="rId26"/>
    <p:sldId id="384" r:id="rId27"/>
    <p:sldId id="386" r:id="rId28"/>
    <p:sldId id="391" r:id="rId29"/>
    <p:sldId id="393" r:id="rId30"/>
    <p:sldId id="394" r:id="rId31"/>
    <p:sldId id="407" r:id="rId32"/>
    <p:sldId id="408" r:id="rId33"/>
    <p:sldId id="416" r:id="rId34"/>
    <p:sldId id="417" r:id="rId35"/>
    <p:sldId id="418" r:id="rId36"/>
    <p:sldId id="423" r:id="rId37"/>
    <p:sldId id="424" r:id="rId38"/>
    <p:sldId id="425" r:id="rId39"/>
    <p:sldId id="432" r:id="rId40"/>
    <p:sldId id="433" r:id="rId41"/>
    <p:sldId id="440" r:id="rId42"/>
    <p:sldId id="441" r:id="rId43"/>
    <p:sldId id="452" r:id="rId44"/>
    <p:sldId id="462" r:id="rId45"/>
    <p:sldId id="463" r:id="rId46"/>
    <p:sldId id="471" r:id="rId47"/>
    <p:sldId id="472" r:id="rId48"/>
    <p:sldId id="662" r:id="rId49"/>
    <p:sldId id="474" r:id="rId50"/>
    <p:sldId id="475" r:id="rId51"/>
    <p:sldId id="476" r:id="rId52"/>
    <p:sldId id="490" r:id="rId53"/>
    <p:sldId id="491" r:id="rId54"/>
    <p:sldId id="500" r:id="rId55"/>
    <p:sldId id="501" r:id="rId56"/>
    <p:sldId id="502" r:id="rId57"/>
    <p:sldId id="515" r:id="rId58"/>
    <p:sldId id="516" r:id="rId59"/>
    <p:sldId id="522" r:id="rId60"/>
    <p:sldId id="529" r:id="rId61"/>
    <p:sldId id="530" r:id="rId62"/>
    <p:sldId id="541" r:id="rId63"/>
    <p:sldId id="544" r:id="rId64"/>
    <p:sldId id="547" r:id="rId65"/>
    <p:sldId id="549" r:id="rId66"/>
    <p:sldId id="551" r:id="rId67"/>
    <p:sldId id="552" r:id="rId68"/>
    <p:sldId id="554" r:id="rId69"/>
    <p:sldId id="556" r:id="rId70"/>
    <p:sldId id="559" r:id="rId71"/>
    <p:sldId id="560" r:id="rId72"/>
    <p:sldId id="561" r:id="rId73"/>
    <p:sldId id="562" r:id="rId74"/>
    <p:sldId id="563" r:id="rId75"/>
    <p:sldId id="564" r:id="rId76"/>
    <p:sldId id="574" r:id="rId77"/>
    <p:sldId id="578" r:id="rId78"/>
    <p:sldId id="596" r:id="rId79"/>
    <p:sldId id="600" r:id="rId80"/>
    <p:sldId id="601" r:id="rId81"/>
    <p:sldId id="607" r:id="rId82"/>
    <p:sldId id="614" r:id="rId83"/>
    <p:sldId id="617" r:id="rId84"/>
    <p:sldId id="621" r:id="rId85"/>
    <p:sldId id="622" r:id="rId86"/>
    <p:sldId id="637" r:id="rId87"/>
    <p:sldId id="638" r:id="rId88"/>
    <p:sldId id="654" r:id="rId89"/>
    <p:sldId id="655" r:id="rId90"/>
    <p:sldId id="661" r:id="rId91"/>
  </p:sldIdLst>
  <p:sldSz cx="9144000" cy="5143500" type="screen16x9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6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0.1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212 344 32575,'19'-46'186,"-15"39"-185,-1 0 0,0-1-1,0 0 1,-1 1-1,1-1 1,-2 0 0,1 0-1,0-12 1,-1-29-1,1 28 0,-2-1 0,0 1 0,-5-26 0,5 44 0,-1 0 0,0 0 0,0 0 0,0 1 0,0-1 0,0 0 0,-1 1 0,1-1 0,-1 1 0,0-1 0,0 1 0,0 0 0,0 0 0,0-1 0,0 1 0,0 1 0,-1-1 0,1 0 0,-1 1 0,1-1 0,-1 1 0,0 0 0,0 0 0,1 0 0,-1 0 0,0 0 0,0 1 0,-5-1 0,3 0 0,1 1 0,-1 0 0,0 0 0,0 1 0,0-1 0,0 1 0,1 0 0,-1 1 0,0-1 0,1 1 0,-1 0 0,1 0 0,-1 0 0,1 0 0,0 1 0,0 0 0,-4 3 0,-1 4 0,-1 0 0,2 1 0,-1 0 0,2 1 0,-1-1 0,1 1 0,1 1 0,1-1 0,-1 1 0,2 0 0,-5 19 0,4-6 0,1 1 0,1 1 0,1-1 0,3 51 0,-1-73 0,1 1 0,0 0 0,1-1 0,-1 0 0,1 1 0,0-1 0,0 0 0,1 0 0,-1 0 0,1 0 0,0 0 0,1 0 0,-1-1 0,1 0 0,0 0 0,0 0 0,0 0 0,0 0 0,1-1 0,6 4 0,-5-3 0,1-1 0,-1 0 0,0 0 0,1-1 0,-1 0 0,1 0 0,0-1 0,-1 0 0,1 0 0,0 0 0,0-1 0,0 0 0,0 0 0,0-1 0,0 1 0,10-4 0,-12 2 0,1-1 0,-1 0 0,0 0 0,0 0 0,0-1 0,0 1 0,-1-1 0,1 0 0,-1 0 0,0-1 0,0 1 0,-1-1 0,1 0 0,-1 0 0,0 0 0,0-1 0,-1 1 0,3-9 0,3-8 0,-1-1 0,-1 0 0,4-31 0,-5 12 0,-3-71 0,-2 77 0,0 32 0,-3-9 0,3 13 0,0 0 0,0 0 0,0 0 0,0 0 0,0 1 0,0-1 0,-1 0 0,1 0 0,0 0 0,0 0 0,0 0 0,0 0 0,0 0 0,0 1 0,0-1 0,0 0 0,0 0 0,0 0 0,-1 0 0,1 0 0,0 0 0,0 0 0,0 0 0,0 0 0,0 0 0,0 0 0,0 0 0,-1 0 0,1 0 0,0 0 0,0 0 0,0 0 0,0 0 0,0 0 0,-1 0 0,1 0 0,0 0 0,0 0 0,0 0 0,0 0 0,0 0 0,0 0 0,-1 0 0,1 0 0,0 0 0,0 0 0,0 0 0,0 1 0,-1 97 0,2 118 0,-1-213 0,0-1 0,0 1 0,0-1 0,1 0 0,-1 1 0,0-1 0,1 1 0,0-1 0,-1 0 0,1 0 0,0 1 0,0-1 0,0 0 0,1 0 0,-1 0 0,0 0 0,1 0 0,-1 0 0,1-1 0,0 1 0,-1 0 0,1-1 0,0 1 0,0-1 0,0 0 0,0 0 0,4 2 0,2-1 0,-1-1 0,1 0 0,-1 0 0,1-1 0,-1 0 0,1 0 0,10-2 0,-13 1-8,0 0 1,-1 0-1,1-1 1,-1 0-1,1 0 1,-1 0-1,0 0 1,0 0-1,0-1 1,0 0-1,0 0 1,-1 0-1,1 0 1,-1-1-1,0 1 0,5-8 1,-7 6-505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7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5 27116,'-3'-5'5603,"3"22"-5587,0 27 16,0 15-32,0 9 0,0-5 0,0 3 0,0-12 0,0 0 0,0-14 0,0-5-32,0-14-16,0-16-272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244 513 32591,'0'-6'8,"0"1"1,0 0-1,-1-1 1,0 1-1,0 0 1,0-1-1,-1 1 0,0 0 1,0 0-1,0 0 1,0 1-1,-1-1 1,-5-8-1,5 10-5,0 0 0,0 0 0,-1 0 0,1 1 0,0-1 0,-1 1 0,1 0 0,-1 0 1,0 0-1,0 1 0,0-1 0,0 1 0,0 0 0,0 0 0,0 0 0,0 0 0,0 1 0,-8 0 0,8 0-3,1-1 0,-1 1 0,0 1 0,0-1 0,0 0 0,0 1 0,0 0 0,0 0 0,0 0 0,1 0 0,-1 1 0,0-1 0,1 1 0,0 0 0,-1 0 0,1 1 0,0-1 0,0 1 0,0-1 0,0 1 0,0 0 0,1 0 0,-1 0 0,1 0 0,0 1 0,-3 4 0,-2 5 0,1 0-1,0 0 1,1 1 0,0 0 0,1 0-1,1 0 1,-3 21 0,2 10-14,2 46 0,2-77 9,0-11 3,0 0 0,0 0-1,0 0 1,0 0 0,1 0-1,-1 0 1,1 1 0,0-2-1,-1 1 1,1 0 0,1 0 0,-1 0-1,0 0 1,1 0 0,-1-1-1,4 4 1,-2-4 1,-1 0-1,1 0 1,0-1-1,0 1 1,0-1 0,0 0-1,0 0 1,0 0 0,0 0-1,1-1 1,-1 1-1,0-1 1,0 0 0,1 0-1,4 0 1,-3 0 1,0 0 1,0-1 0,0 0-1,0 0 1,-1 0-1,1 0 1,0-1-1,0 0 1,-1 0-1,1 0 1,-1-1-1,1 1 1,5-6-1,-3 2 3,-1 0-1,1 0 0,-1-1 0,-1 0 0,1 0 0,-1 0 0,5-11 0,-2 1 1,0-1 1,-1 0-1,-1-1 1,0 1-1,-2-1 1,4-34-1,-3-45 12,-12-149 0,1 114-2,6 65-8,-1 68-5,1 1 0,0-1 0,0 0 0,0 0 0,0 0 0,0 0 0,0 0 0,0 0 0,0 0 0,-1 0 0,1 0 0,0 0 0,0 0 0,0 0 0,0 0 0,0 1 0,0-1 0,-1 0 0,1 0 0,0 0 0,0 0 0,0 0 0,0 0 0,0 0 0,0 0 0,-1 0 0,1 0 0,0-1 0,0 1 0,0 0 0,0 0 0,0 0 0,0 0 0,-1 0 0,1 0 0,0 0 0,0 0 0,0 0 0,0 0 0,0 0 0,0 0 0,0-1 0,0 1 0,0 0 0,-1 0 0,-1 8 0,1-1 0,0 1 0,0 0 0,0 0 0,1 0 0,1 9 0,-1 3 0,13 530 0,-3 116 0,-10-646 0,-1 0 0,-1 0 0,-1 0 0,0-1 0,-2 1 0,-9 26 0,14-46 0,0 1 0,0-1 0,0 1 0,0-1 0,-1 1 0,1-1 0,0 0 0,0 1 0,0-1 0,0 1 0,-1-1 0,1 0 0,0 1 0,0-1 0,-1 0 0,1 1 0,0-1 0,-1 0 0,1 1 0,0-1 0,-1 0 0,1 0 0,-1 1 0,1-1 0,0 0 0,-1 0 0,1 0 0,-1 1 0,-6-11 0,1-24 0,-2-320 0,8 330 0,0-11 0,2-1 0,10-60 0,-10 85 0,0 1 0,1-1 0,0 1 0,1 0 0,0 0 0,1 0 0,0 0 0,0 1 0,1 0 0,0 0 0,1 0 0,0 1 0,12-11 0,-12 14-13,0 0 0,0 1 1,1 0-1,0 1 0,-1 0 0,1 0 1,0 1-1,1 0 0,13-2 0,-14 2-43,28-5-480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7.3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17 12 27389,'0'-9'5298,"0"7"-5218,0 17-80,0 25 0,0 8 0,0 4 0,0 5 0,0-4 0,0-3 0,0-11 0,0-4 0,0-6 0,0-10-32,-7-5-96,-3-14-736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7.70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14 32399,'0'-3'256,"0"-3"-176,22 4-48,14-1-32,10 3 0,10 0 0,5 0 0,0 0 0,0 0-80,-6 0-608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8.05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54 0 32399,'-6'400'368,"5"-257"-368,1-140 0,0 0 0,0 0 0,1 0 0,-1-1 0,1 1 0,0 0 0,0 0 0,0 0 0,0-1 0,0 1 0,0-1 0,1 1 0,-1-1 0,1 1 0,0-1 0,0 0 0,0 0 0,0 0 0,0 0 0,0 0 0,0 0 0,1 0 0,-1-1 0,1 1 0,-1-1 0,1 0 0,-1 0 0,1 0 0,0 0 0,0 0 0,4 0 0,-3 0 0,0 0 0,0-1 0,1 0 0,-1 0 0,0 0 0,0 0 0,0 0 0,0-1 0,1 0 0,-1 0 0,0 0 0,0-1 0,-1 1 0,1-1 0,0 0 0,0 0 0,-1 0 0,1 0 0,-1-1 0,0 0 0,4-3 0,-3 1 0,0-1 0,0 0 0,-1 0 0,0 0 0,0 0 0,0-1 0,-1 1 0,0-1 0,0 1 0,-1-1 0,2-10 0,-2-4 0,0 0 0,-3-29 0,2 45 0,-1-1 0,1 1 0,-1 0 0,0-1 0,-1 1 0,1 0 0,-1 0 0,0 0 0,0 0 0,-1 1 0,1-1 0,-1 0 0,0 1 0,0 0 0,-1 0 0,1 0 0,-1 0 0,0 0 0,-6-4 0,4 5 0,0 0 0,0 0 0,0 0 0,0 1 0,-1 0 0,1 0 0,-1 0 0,0 1 0,1 0 0,-1 1 0,0-1 0,0 1 0,1 1 0,-14 1 0,16-1-13,1-1 1,0 1-1,0 0 1,-1 0-1,1 0 1,0 1-1,0-1 1,0 1-1,0 0 1,0-1-1,1 1 1,-1 1-1,0-1 1,1 0-1,-3 4 1,-11 17-860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8.42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161 14 32463,'2'-13'316,"3"36"-328,8 68 5,-5 0 0,-2 101 0,-8-189-297,-6-3-812</inkml:trace>
  <inkml:trace contextRef="#ctx0" brushRef="#br0" timeOffset="1">0 248 32335,'12'-4'208,"20"-3"-64,9 3-96,5-3-48,5 5 0,-2 0 0,-3-2 0,-2 4-96,0-3-4354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8.77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220 130 31855,'5'-95'912,"-5"94"-912,0 0 0,-1-1 0,1 1 0,0 0 0,0 0 0,-1 0 0,1 0 0,0 0 0,-1-1 0,1 1 0,-1 0 0,1 0 0,-1 0 0,0 0 0,0 0 0,1 0 0,-1 1 0,0-1 0,0 0 0,0 0 0,-2-1 0,0 1 0,1-1 0,-1 1 0,0 0 0,0 0 0,0 0 0,-1 0 0,1 0 0,-4 0 0,0 1 0,0-1 0,0 1 0,0 1 0,1-1 0,-1 1 0,0 0 0,-13 5 0,14-3 0,0 1 0,0 0 0,0 1 0,0-1 0,0 1 0,1 0 0,0 1 0,0-1 0,1 1 0,-1 0 0,1 0 0,0 1 0,1-1 0,0 1 0,0 0 0,0 0 0,-2 9 0,-2 7 0,2-1 0,0 1 0,1 0 0,0 32 0,3-39 0,0 0 0,2 1 0,0-1 0,4 20 0,-4-30 0,1-1 0,0 1 0,0-1 0,0 1 0,1-1 0,0 0 0,0 0 0,0 0 0,1-1 0,-1 1 0,1-1 0,0 0 0,1 0 0,-1 0 0,7 5 0,-2-4 0,0 0 0,0 0 1,0 0-1,1-1 0,0-1 0,-1 1 0,1-2 0,18 4 1,3-3-11,48-1 1,-76-2 7,29-3-304,-4-13-874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9.11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30718,'1'0'67,"-1"0"1,1 0-1,-1-1 0,1 1 1,-1 0-1,1 0 0,0 0 1,-1 0-1,1 0 0,-1 0 1,1 0-1,-1 0 0,1 0 1,0 1-1,-1-1 0,1 0 1,-1 0-1,1 0 0,-1 1 0,1-1 1,-1 0-1,1 1 0,-1-1 1,1 0-1,-1 1 0,1-1 1,-1 1-1,0-1 0,1 1 1,195 165-40,-188-159-27,15 13-1,-2 2 0,0 0 0,-1 1 0,27 42 0,-38-49 0,-1 0 0,0 0 0,0 1 0,-2 0 0,0 0 0,-1 1 0,-1-1 0,-1 1 0,2 18 0,-3-8 0,-2-1 0,0 0 0,-7 49 0,4-62 0,0 0 0,-1 0 0,-1 0 0,0 0 0,0-1 0,-2 0 0,0 0 0,-15 21 0,3-10-51,0-2 0,-2 0 0,0-1 0,-2-2 0,0 0 0,-1-1 0,-1-1 1,0-2-1,-1 0 0,-29 11 0,15-15-2430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9.72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 32655,'0'0'64,"19"-2"-16,18-1-48,9 3 0,5 0 0,0 0 0,-2 0 0,-8 0 0,-9 0 0,-13 0 0,-16 0 0,-25 0-848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0.0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7 32351,'22'5'240,"10"-1"-112,9-4-80,10 0-48,5 0 0,2 0 0,-4 0 0,-11 0 0,-6-4-32,-15-7-240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0.68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115 143 32495,'3'-11'31,"1"1"1,0-1-1,0 1 0,1 0 1,1 1-1,-1-1 0,2 1 1,11-14-1,-15 19-31,0 1-1,1 0 1,-1-1-1,1 1 1,0 0-1,0 1 1,0-1 0,0 1-1,0 0 1,1 0-1,-1 0 1,1 1-1,-1-1 1,1 1 0,0 0-1,0 0 1,-1 1-1,1-1 1,0 1-1,0 0 1,-1 1-1,7 0 1,-9 0 0,0 0 0,0 0 0,0 0 0,0 0 0,0 1 0,0-1 0,-1 1 0,1-1 0,0 1 0,-1 0 0,1-1 0,-1 1 0,0 0 0,0 0 0,0 0 0,0 0 0,0 0 0,0 0 0,0 1 0,0-1 0,-1 0 0,1 0 0,-1 0 0,0 1 0,0-1 0,0 4 0,1-2 0,2 10 0,-1 0 0,0 1 0,-1-1 0,0 1 0,-2-1 0,0 0 0,0 1 0,-1-1 0,-1 0 0,0 1 0,-1-2 0,-1 1 0,0 0 0,-1-1 0,0 0 0,-14 21 0,1-8 0,0-2 0,-2 0 0,-1-1 0,-1-1 0,0-1 0,-2-2 0,0 0 0,-40 22 0,51-39 0,11-10 0,11-18 0,-1 10 0,0 1 0,2 0 0,0 1 0,0 0 0,2 0 0,-1 1 0,2 0 0,0 1 0,15-13 0,-26 25 0,-1-1 0,1 1 0,0-1 0,0 0 0,0 1 0,-1 0 0,1-1 0,0 1 0,0 0 0,0-1 0,0 1 0,0 0 0,0 0 0,0 0 0,0-1 0,0 1 0,0 0 0,0 1 0,0-1 0,0 0 0,0 0 0,-1 0 0,1 0 0,0 1 0,0-1 0,0 0 0,0 1 0,0-1 0,0 1 0,-1-1 0,1 1 0,1 0 0,19 29 0,-12-15 0,0-4-53,-1-1-1,2 0 1,-1-1 0,1 0-1,1-1 1,0 0 0,0 0-1,0-1 1,1-1-1,0 0 1,0 0 0,1-2-1,-1 1 1,1-1 0,0-1-1,1 0 1,-1-1 0,0-1-1,1 0 1,16-1-1,9 0-3051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1.0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247 55 32447,'0'-2'12,"-1"1"1,1-1-1,0 0 0,-1 1 1,1-1-1,-1 1 1,0-1-1,1 1 0,-1-1 1,0 1-1,0-1 0,0 1 1,0 0-1,0-1 1,0 1-1,-1 0 0,1 0 1,0 0-1,-1 0 0,-1-1 1,-1 0-6,1 0-1,-1 1 1,1 0 0,-1 0 0,0 0-1,1 0 1,-1 1 0,0-1 0,-4 1 0,1 0-8,0 1 0,0-1 1,0 1-1,1 0 0,-1 1 0,0 0 1,1 0-1,-1 0 0,1 1 1,-12 6-1,11-3 1,-1 1 0,1 0 0,0 0 0,1 1 0,-1 0 0,2 0 0,-1 0 0,1 1 0,0 0 0,1 0 0,0 0 0,1 0 0,-5 18 0,2 0 0,1 0 0,2 0 0,-1 52 0,4-72 0,0 0 0,0-1 0,0 1 0,1-1 0,0 1 0,0-1 0,1 1 0,0-1 0,0 0 0,0 0 0,1 0 0,0 0 0,0 0 0,0 0 0,1-1 0,0 0 0,0 1 0,0-2 0,1 1 0,0 0 0,0-1 0,0 0 0,0 0 0,0 0 0,1-1 0,0 0 0,7 3 0,2 0 0,0-2 0,1 0 0,-1-1 0,1-1 0,0 0 0,0-1 0,-1 0 0,1-2 0,0 0 0,20-4 0,-31 4 0,0 0 0,0 0 0,0-1 0,0 0 0,-1 0 0,1 0 0,-1 0 0,1-1 0,-1 0 0,0 0 0,0 0 0,0 0 0,0-1 0,-1 1 0,0-1 0,1 0 0,-1 0 0,0 0 0,-1-1 0,1 1 0,-1 0 0,0-1 0,3-9 0,-1-4 0,0 1 0,-1-1 0,-1 0 0,0-1 0,-2-23 0,-1 26 0,0-1 0,-1 0 0,-1 1 0,0-1 0,-1 1 0,-1 0 0,-1 0 0,0 1 0,-1-1 0,-14-21 0,16 30 0,1 0 0,-2 1 0,1-1 0,-1 1 0,0 0 0,0 1 0,-1-1 0,0 1 0,0 0 0,-8-4 0,9 7 0,0-1 0,0 1 0,0 0 0,-1 1 0,1-1 0,0 1 0,-1 0 0,1 1 0,-1 0 0,1 0 0,0 0 0,-1 1 0,1 0 0,-12 3 0,12-2-2,0 0-1,0 1 1,-1-1 0,1 2 0,1-1-1,-9 6 1,-37 36-78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64 31951,'-25'-62'779,"23"61"-747,0 12-27,2-6-5,11 338 0,0-61 0,-11-274 0,-1 20 0,2 0 0,1 0 0,1-1 0,2 1 0,8 30 0,-12-57 0,-1 1 0,1 0 0,0 0 0,-1-1 0,1 1 0,0 0 0,0-1 0,0 1 0,1-1 0,-1 0 0,0 1 0,0-1 0,1 0 0,-1 0 0,1 1 0,-1-1 0,1 0 0,0-1 0,-1 1 0,1 0 0,0 0 0,-1-1 0,1 1 0,0-1 0,0 1 0,0-1 0,-1 0 0,1 0 0,0 0 0,0 0 0,0 0 0,0 0 0,2-1 0,1 0 0,1-1 0,-1 1 0,0-1 0,-1 0 0,1 0 0,0-1 0,-1 0 0,1 1 0,-1-2 0,7-4 0,1-5 0,0 0 0,-1-1 0,0 0 0,-1-1 0,0 0 0,-1 0 0,-1-1 0,-1 0 0,0-1 0,7-26 0,-8 17 0,0-1 0,-2 0 0,-1 0 0,-1-1 0,-2 1 0,-3-36 0,0 89 0,3 30 0,3-36 0,0-1 0,2 1 0,0-1 0,10 23 0,-12-34 0,1 1 0,0-1 0,1 1 0,0-1 0,0 0 0,0-1 0,1 1 0,1-1 0,-1-1 0,15 13 0,-20-18 0,0 0 0,0 0 0,0-1 0,0 1 0,1 0 0,-1 0 0,0-1 0,1 1 0,-1-1 0,0 1 0,1-1 0,-1 1 0,0-1 0,1 0 0,-1 0 0,1 0 0,-1 0 0,1 0 0,-1 0 0,0 0 0,1 0 0,-1 0 0,1-1 0,-1 1 0,0 0 0,1-1 0,-1 0 0,0 1 0,1-1 0,-1 0 0,0 1 0,0-1 0,0 0 0,0 0 0,0 0 0,0 0 0,0 0 0,0 0 0,0 0 0,0-1 0,1-1 0,2-5 0,-1 0 0,1-1 0,-2 1 0,1-1 0,1-11 0,-3 18 0,15-98 0,-12 64 0,2 0 0,15-49 0,-21 83 0,0 1 0,1-1 0,-1 0 0,1 1 0,-1-1 0,1 0 0,0 1 0,0-1 0,0 1 0,0 0 0,0-1 0,0 1 0,0 0 0,0-1 0,0 1 0,1 0 0,-1 0 0,0 0 0,1 0 0,-1 0 0,1 0 0,-1 1 0,1-1 0,-1 0 0,1 1 0,0-1 0,-1 1 0,1 0 0,0-1 0,-1 1 0,1 0 0,3 0 0,-3 1 0,1 0 0,-1 0 0,1 0 0,-1 0 0,0 0 0,1 1 0,-1-1 0,0 1 0,0-1 0,0 1 0,0 0 0,0 0 0,0 0 0,-1 0 0,1 0 0,-1 0 0,1 0 0,-1 1 0,0-1 0,1 3 0,7 19 0,-1 0 0,-1 1 0,-1 0 0,-2 0 0,0 0 0,-2 0 0,0 27 0,-2-52 0,0 1 0,0-1 0,0 0 0,0 0 0,0 0 0,1 1 0,-1-1 0,0 0 0,0 0 0,0 0 0,0 1 0,1-1 0,-1 0 0,0 0 0,0 0 0,0 0 0,1 0 0,-1 1 0,0-1 0,0 0 0,0 0 0,1 0 0,-1 0 0,0 0 0,0 0 0,1 0 0,-1 0 0,0 0 0,0 0 0,1 0 0,-1 0 0,0 0 0,0 0 0,0 0 0,1 0 0,-1 0 0,0 0 0,0 0 0,1 0 0,-1-1 0,0 1 0,0 0 0,0 0 0,1 0 0,-1 0 0,0 0 0,0-1 0,0 1 0,0 0 0,1 0 0,-1 0 0,0 0 0,0-1 0,0 1 0,0 0 0,14-13 0,3-16-7,-2 0 0,-2 0-1,16-48 1,21-46 4,-42 113 3,-1 14 0,0 17 0,-7-21 0,6 29 0,-3-12 0,1 0 0,1 0 0,0 0 0,1 0 0,9 15 0,-13-27 0,1 0 0,1-1 0,-1 1 0,0-1 0,1 0 0,0 0 0,0-1 0,0 1 0,0-1 0,1 0 0,-1 0 0,1 0 0,0-1 0,0 1 0,0-1 0,0 0 0,0-1 0,1 1 0,-1-1 0,0 0 0,7 0 0,-5 0 0,1 0 0,0-1 0,0 0 0,0 0 0,0-1 0,0 0 0,0 0 0,0-1 0,0 0 0,-1 0 0,11-5 0,-13 4 0,1-1 0,-1 0 0,0 0 0,0 0 0,0 0 0,-1-1 0,1 0 0,-1 0 0,0 0 0,0 0 0,-1-1 0,0 1 0,0-1 0,3-8 0,0-3 0,-2 1 0,0 0 0,0-1 0,-2 0 0,0 0 0,-1 0 0,-1 0 0,-2-21 0,2 36 0,0 0 0,0 0 0,0 0 0,0 0 0,0 0 0,-1 0 0,1 0 0,-1 0 0,0 0 0,1 0 0,-1 0 0,0 0 0,0 0 0,0 1 0,0-1 0,0 0 0,-3-2 0,2 3 0,-1-1 0,1 1 0,0 0 0,-1 0 0,1 0 0,-1 1 0,1-1 0,-1 1 0,1-1 0,-1 1 0,1 0 0,-1 0 0,-3 0 0,4 0 0,0 1-1,1-1 1,-1 1 0,0-1 0,0 1-1,1 0 1,-1 0 0,1-1 0,-1 1-1,1 0 1,-1 0 0,1 1 0,0-1-1,-1 0 1,1 0 0,0 1 0,0-1-1,0 1 1,0-1 0,0 1 0,0-1-1,0 1 1,1 0 0,-1-1 0,0 1-1,1 0 1,0 0 0,-1-1 0,1 4-1,-3 7-1,1 1-1,0 23 0,2-33 3,0 8 0,-1 6-4,0 0-1,2 1 1,0-1 0,5 23 0,-5-35 2,1 0 1,-1 0-1,2 1 1,-1-2-1,0 1 1,1 0-1,0 0 1,0-1-1,0 1 1,1-1-1,-1 0 1,1 0-1,0 0 1,0-1-1,0 1 1,1-1-1,8 5 1,-5-4 0,-1-1-1,1 0 1,0 0-1,0-1 1,0 0-1,0 0 1,0-1-1,1 0 1,-1 0 0,0-1-1,11 0 1,-15-1 1,-1 1 1,1 0 0,-1-1-1,1 0 1,-1 0-1,1 0 1,-1 0 0,0-1-1,1 1 1,-1-1-1,0 1 1,0-1 0,0-1-1,0 1 1,-1 0 0,1 0-1,0-1 1,-1 0-1,0 1 1,0-1 0,0 0-1,0 0 1,0 0-1,0-1 1,-1 1 0,1 0-1,0-5 1,1-7-3,-1 0 0,0-1 0,-1 1 0,-2-22 0,0 21-12,1 0 0,1 0-1,4-29 1,-4 43 9,-1-1-1,1 1 0,0 0 1,0-1-1,0 1 0,0 0 0,0 0 1,0 0-1,0 0 0,1 0 1,-1 0-1,1 1 0,0-1 1,-1 0-1,1 1 0,0-1 1,0 1-1,0 0 0,0-1 1,0 1-1,0 0 0,1 0 0,-1 0 1,0 1-1,3-1 0,5-1-8,0 1-1,0 0 1,0 0-1,18 3 1,-2-1-65,-35-3 161,6 2-78,1-1 0,-1 1 1,0-1-1,1 1 0,-1 0 0,0 0 0,1 0 0,-1 0 1,1 1-1,-1-1 0,0 1 0,1-1 0,-1 1 1,1 0-1,0 0 0,-1 0 0,1 1 0,0-1 0,-1 0 1,1 1-1,-3 2 0,0 2 1,-1 0 0,1 1 1,1 0-1,-1 0 0,1 0 1,1 0-1,-1 0 0,1 1 1,0 0-1,1-1 0,-2 12 1,0 5-11,1-1 1,1 42 0,2-62 4,0-1 0,0 1 1,0-1-1,1 1 1,-1-1-1,1 1 0,0-1 1,0 0-1,0 1 1,0-1-1,0 0 0,0 0 1,0 0-1,1 0 1,-1 0-1,1 0 1,0 0-1,-1 0 0,1 0 1,0-1-1,0 1 1,0-1-1,0 1 0,1-1 1,-1 0-1,0 0 1,0 0-1,1 0 1,-1 0-1,1-1 0,-1 1 1,0-1-1,1 1 1,-1-1-1,1 0 0,-1 0 1,5-1-1,-1 1 3,0 0-1,0-1 1,-1 1-1,1-1 1,0-1-1,-1 1 1,1-1-1,-1 0 1,1 0 0,-1-1-1,0 0 1,0 1-1,0-2 1,0 1-1,-1-1 1,6-4-1,-5 2 1,-1-1 0,1 0-1,-1 0 1,0 0 0,0-1 0,-1 1-1,0-1 1,-1 0 0,1 0-1,-2 0 1,2-11 0,0-8 22,-3-56 0,0 13-9,-2 98-16,-3 35 0,3 100 0,2-160 0,0 0 0,1 1 0,-1-1 0,1 0 0,0 0 0,0 0 0,0 1 0,0-1 0,0 0 0,1 0 0,-1-1 0,1 1 0,0 0 0,0 0 0,0-1 0,0 1 0,3 2 0,-1-3 0,-1 0 0,0 0 0,1 0 0,0-1 0,-1 1 0,1-1 0,0 0 0,0 0 0,-1 0 0,1-1 0,0 1 0,0-1 0,6 0 0,-8-1 0,0 1 1,0-1-1,0 0 0,0 0 1,0 0-1,0 0 0,0 0 1,0 0-1,0-1 0,0 1 1,-1-1-1,1 1 0,0-1 1,-1 1-1,0-1 0,1 0 1,-1 0-1,0 0 0,0 0 1,0 0-1,0 0 0,0 0 1,1-4-1,17-59 6,-17 59-7,20-131-24,-17 95 23,2 0 1,13-43 0,-7 59 10,-13 25-8,1 1-1,-1 0 1,0-1-1,0 1 0,1-1 1,-1 1-1,1 0 1,-1-1-1,0 1 1,1 0-1,-1-1 0,1 1 1,-1 0-1,0 0 1,1-1-1,-1 1 1,1 0-1,-1 0 1,1 0-1,-1 0 0,1 0 1,-1 0-1,1-1 1,-1 1-1,1 0 1,-1 1-1,1-1 0,-1 0 1,1 0-1,-1 0 1,1 0-1,-1 0 1,1 0-1,-1 1 1,1-1-1,-1 0 0,1 0 1,-1 1-1,0-1 1,1 0-1,-1 0 1,1 1-1,-1-1 0,0 1 1,1-1-1,-1 0 1,0 1-1,0-1 1,1 1-1,-1-1 1,0 1-1,6 10 1,-1-1 0,0 1 0,-1-1 0,-1 1 1,4 19-1,9 66 16,-12-69-12,-2-3 0,2 1-1,1-1 0,1 0 0,1 0 0,1 0 0,15 29 1,-23-53-19,0 1 1,0-1 0,0 0 0,0 0-1,0 0 1,0 1 0,0-1-1,0 0 1,0 0 0,0 0 0,1 0-1,-1 1 1,0-1 0,0 0-1,0 0 1,0 0 0,0 0 0,0 1-1,1-1 1,-1 0 0,0 0-1,0 0 1,0 0 0,1 0-1,-1 0 1,0 0 0,0 0 0,0 1-1,0-1 1,1 0 0,-1 0-1,0 0 1,0 0 0,1 0 0,-1 0-1,0 0 1,0 0 0,0 0-1,1 0 1,-1 0 0,0 0 0,0-1-1,0 1 1,1 0 0,-1 0-1,0 0 1,0 0 0,0 0 0,1 0-1,-1-14-2357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2.39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88 32591,'1'-2'8,"-1"0"0,1 0-1,0 0 1,0 0 0,-1 0 0,1 0 0,0 0-1,1 1 1,-1-1 0,0 0 0,0 0 0,1 1 0,-1-1-1,1 1 1,0 0 0,-1-1 0,1 1 0,0 0-1,0 0 1,0 0 0,0 0 0,3-1 0,54-19-18,-50 18 16,25-5-6,0 1 0,1 2 0,0 2 0,51 0 0,-86 3 0,1 0 0,-1 0 0,1 0 0,0 0 0,-1 0 0,1 0 0,-1 0 0,1 0 0,-1 0 0,1 0 0,-1 0 0,1 0 0,0 1 0,-1-1 0,1 0 0,-1 0 0,1 1 0,-1-1 0,1 0 0,-1 1 0,0-1 0,1 0 0,-1 1 0,1-1 0,-1 1 0,0-1 0,1 1 0,-1-1 0,0 1 0,0-1 0,1 1 0,-1-1 0,0 1 0,0-1 0,0 1 0,1-1 0,-1 1 0,0 0 0,0-1 0,0 1 0,0-1 0,0 1 0,0-1 0,0 1 0,-1 0 0,1-1 0,0 1 0,0-1 0,0 1 0,-1-1 0,1 1 0,0-1 0,0 1 0,-1-1 0,1 1 0,0-1 0,-1 1 0,0 0 0,-2 6 0,-2 0 0,1 0 0,-1-1 0,0 0 0,0 0 0,-1 0 0,0 0 0,0-1 0,0 0 0,-1 0 0,-8 5 1,7-5-2,0 0 0,0 1 0,1 0 1,0 1-1,0 0 0,0 0 0,-8 12 1,13-16-1,0 0 0,0 0-1,1 1 1,0-1 0,-1 0 0,1 0 0,0 1 0,0-1 0,1 1 0,-1-1 0,1 1 0,0-1 0,0 1 0,0-1 0,0 1 0,0-1 0,1 1 0,0-1 0,0 1 0,0-1 0,0 0-1,0 1 1,0-1 0,1 0 0,0 0 0,2 4 0,5 4 2,1-1-1,0 0 1,1 0 0,0-1-1,16 11 1,-16-13 5,-1 1 0,0 0 0,-1 0 0,16 18 0,-23-24-6,-1 0 0,0-1 0,1 1 0,-1 0 0,0 0 0,-1 0 0,1 0 0,0 0 0,0 0 0,-1 0 0,1 0 0,-1 0 0,0 0 0,1 0 0,-1 0 0,0 1 0,0-1 0,-1 0 0,1 0 0,0 0 0,-1 0 0,1 0 0,-2 3 0,1-3 0,-1 0 0,1 0 0,-1 0 0,1 0 0,-1 0 0,0-1 0,0 1 0,0-1 0,0 1 0,0-1 0,0 0 0,0 0 0,0 0 0,0 0 0,-1 0 0,1 0 0,0 0 0,-1-1 0,-2 1 0,-9 1 1,0 0-1,0-1 1,-1-1-1,1 0 1,0 0-1,0-2 1,0 0-1,0-1 1,0 0-1,-19-7 1,28 8-4,-1 0 1,1-1-1,0 1 1,0-1 0,0 0-1,0 0 1,1-1-1,-1 0 1,1 0 0,0 0-1,0 0 1,0 0-1,1-1 1,0 1 0,-1-1-1,2 0 1,-1 0-1,0-1 1,1 1 0,0 0-1,1-1 1,-1 1-1,1-1 1,0 0 0,0 1-1,0-1 1,1 0-1,1-7 1,1-13-190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2.77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330 31 32639,'0'-1'7,"0"0"-1,1-1 1,-1 1 0,0-1-1,0 1 1,-1 0-1,1-1 1,0 1 0,0 0-1,-1-1 1,1 1 0,-1 0-1,1-1 1,-1 1 0,1 0-1,-1 0 1,-1-2 0,0 2-7,0 0 1,0 0 0,0 0-1,0 1 1,0-1-1,-1 1 1,1 0 0,0-1-1,0 1 1,0 0 0,0 0-1,-3 1 1,-1-1-1,0 1 0,-1 1 0,1-1 0,0 1 0,0 0 0,0 0 0,0 1 0,0 0 0,0 0 0,1 0 0,-1 0 0,1 1 0,0 0 0,0 0 0,-6 8 0,-6 6 0,1 1 0,-25 38 0,23-28 0,2 1 0,1 1 0,1 1 0,2 0 0,1 0 0,1 1 0,2 1 0,2 0 0,0 0 0,3 0 0,1 0 0,1 0 0,5 47 0,-2-67 1,1 1 0,0 0 0,1 0 0,0-1 0,1 0 0,1 0 0,0 0 0,1-1 0,0 1 0,1-2 0,1 1 0,18 20 0,-18-24-14,0 1-1,1-2 0,0 1 0,0-2 0,1 1 0,0-1 1,1-1-1,-1 0 0,1-1 0,0 0 0,1 0 0,-1-2 0,1 1 1,-1-2-1,15 2 0,38-2-546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3.27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222 80 32271,'-1'-68'491,"1"68"-491,-1-1 0,1 0 0,0 1 0,-1-1 1,1 0-1,-1 1 0,1-1 0,-1 1 0,1-1 1,-1 0-1,1 1 0,-1-1 0,0 1 0,1 0 1,-1-1-1,0 1 0,1-1 0,-1 1 0,0 0 1,1 0-1,-1-1 0,0 1 0,0 0 0,0 0 1,1 0-1,-1 0 0,0 0 0,-1 0 1,-29 0-2,22 0 1,3 0 0,1 0 0,0 1 0,-1-1 0,1 1 0,0 0 0,0 1 0,0-1 0,0 1 0,0 0 0,0 1 0,0-1 0,1 1 0,-1 0 0,-5 5 0,4-3 0,0 1 0,1 0 0,-1 0 0,2 1 0,-1-1 0,1 1 0,0 0 0,-6 14 0,3-2 0,1 1 0,1 0 0,1 1 0,0-1 0,2 1 0,-1 34 0,3-51 0,0 1 0,0-1 0,1 1 0,-1-1 0,1 1 0,0-1 0,0 0 0,0 1 0,1-1 0,0 0 0,-1 0 0,2 0 0,-1 0 0,0 0 0,1-1 0,-1 1 0,1-1 0,0 1 0,0-1 0,1 0 0,-1 0 0,1 0 0,7 4 0,-2-3 0,0 0 0,0-1 0,1 0 0,0 0 0,0-1 0,0-1 0,0 1 0,0-1 0,14-1 0,-20 0 0,0 0 0,0-1 0,0 1 0,-1-1 0,1 1 0,0-1 0,-1 0 0,1-1 0,-1 1 0,1-1 0,-1 1 0,1-1 0,-1 0 0,0 0 0,0-1 0,5-4 0,-4 3 0,0-1 0,-1 0 0,1 0 0,-1 0 0,0-1 0,0 1 0,-1-1 0,0 0 0,3-9 0,0-9 0,-1-1 0,-2 0 0,0 0 0,-2-26 0,0 38 0,0-103 0,-1 167 0,3 1 0,2-1 0,13 67 0,-8-80 0,15 57-5,-17-83-91,1-10-283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3.61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7 28269,'0'-4'4434,"0"2"-4370,0 19-64,0 23 0,0 14 0,0 5 0,2-6 0,3-3 0,2-6 0,-2-7 0,-2-6 0,-3-9 0,0-11-128,-5-11-1137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3.97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9 30238,'0'-4'2401,"0"1"-2321,8 3-32,26-2-48,14 2 0,8 0 0,5 0 0,2 0 0,0 0-32,-4 0-96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4.32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46 44 32431,'0'-44'336,"-13"243"-336,0-10 0,12-165 0,0-4 0,1-1 0,0 1 0,2 0 0,0 0 0,6 24 0,-7-40 0,1 0 0,-1 1 0,1-1 0,0 0 0,0 0 0,0 0 0,1 0 0,-1-1 0,1 1 0,0-1 0,0 1 0,0-1 0,1 0 0,-1 0 0,1 0 0,0-1 0,0 1 0,0-1 0,0 0 0,0 0 0,0 0 0,0-1 0,1 1 0,-1-1 0,0 0 0,1 0 0,-1-1 0,8 1 0,-3 0 0,0-1 0,-1 0 0,1 0 0,0 0 0,0-1 0,0-1 0,9-2 0,-15 3 0,0 0 0,-1-1 0,1 1 0,-1-1 0,0 1 0,1-1 0,-1 0 0,0 0 0,0 0 0,0 0 0,0 0 0,0 0 0,-1-1 0,1 1 0,-1-1 0,0 1 0,1-1 0,-1 1 0,0-1 0,0 0 0,-1 0 0,1 1 0,-1-1 0,1 0 0,-1-5 0,1-2 0,0 1 0,-1 0 0,0 0 0,-1-1 0,0 1 0,0 0 0,-1 0 0,0 0 0,-1 0 0,0 0 0,-4-8 0,3 10 0,0 0 0,-1 1 0,1 0 0,-1-1 0,-1 2 0,1-1 0,-1 1 0,0-1 0,0 2 0,0-1 0,-1 1 0,0 0 0,-10-5 0,7 5 0,0 1 0,0-1 0,-1 2 0,0-1 0,0 2 0,1-1 0,-1 2 0,-20 0 0,10 3-48,9 11-192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4.65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31 32623,'0'-11'112,"0"3"-80,0 3-32,0-1 0,0 12 0,0 29 0,0 18 0,0 10 0,5-4 0,7 0 0,-5-8 0,0-10 0,-4-6 0,-3-11 0,0-6-32,0-12-160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5.01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38 32495,'36'-7'192,"13"-2"-144,11 7-16,13 2-32,5-2 0,5 2 0,-6-2 0,-8-3-96,-9-6-4418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5.37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277 123 27116,'2'-3'295,"0"0"0,0 1 0,-1-1 0,1 0 0,-1 0 0,0 0 0,0 0 0,0 0 0,0 0 0,-1 0 0,1 0 0,-1 0 0,0 0 0,0 0 0,0 0 0,0-1 0,-1-4 0,0 5-243,0 1 0,0-1 0,-1 0 0,1 1 1,-1-1-1,0 1 0,1 0 0,-1 0 0,0-1 0,0 1 1,0 0-1,-1 1 0,1-1 0,0 0 0,-5-2 0,-3 0-106,0-1-1,0 2 0,0-1 0,-1 1 0,0 1 0,1 0 1,-1 1-1,-21-1 0,28 2 55,-1 0 0,1 1 0,-1-1 0,1 1 0,0 0 0,-1 0 0,1 1 0,0-1 0,0 1 0,0 0 0,0 0 0,0 0 0,0 1 0,1 0 0,-5 3 0,2 0 0,1 0 0,0 0 0,0 0 0,0 1 0,1-1 0,0 1 0,1 0 0,-4 9 0,0 3 0,2 0 0,0 0 0,1 1 0,1 0 0,0-1 0,1 27 0,2-30 0,1 1 0,0-1 0,4 19 0,-3-28 0,0 0 0,0 0 0,1 0 0,0-1 0,0 1 0,0-1 0,1 0 0,0 0 0,8 10 0,-4-8 0,0 0 0,1-1 0,0 1 0,0-1 0,1-1 0,-1 0 0,1 0 0,1-1 0,-1-1 0,1 1 0,0-2 0,15 5 0,-5-5 0,0 1 0,0-2 0,1-1 0,-1-1 0,39-4 0,-54 3-71,-1 0-1,1-1 1,-1 1 0,1-1-1,-1 0 1,0 0-1,0 0 1,0-1 0,0 0-1,0 0 1,6-6 0,20-18-3699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5.71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6 32655,'0'0'3,"1"-1"0,-1 1-1,0-1 1,1 1 0,-1 0 0,1-1 0,-1 1 0,1 0-1,-1-1 1,1 1 0,-1 0 0,1-1 0,-1 1 0,1 0-1,-1 0 1,1 0 0,-1 0 0,1 0 0,-1-1 0,1 1-1,0 0 1,-1 0 0,1 0 0,-1 1 0,1-1 0,-1 0-1,1 0 1,-1 0 0,1 0 0,-1 0 0,1 1 0,-1-1-1,1 0 1,-1 0 0,1 1 0,0-1 0,1 1 4,6 1-7,0 1 0,-1 0 0,1 0 0,-1 1 0,0 0 0,0 0 0,-1 1 0,1 0 0,10 9 0,5 9 0,23 28 0,-41-46 0,15 18 0,-2 1 0,-1 1 0,0 0 0,-2 1 0,-1 1 0,-1 0 0,-2 0 0,0 1 0,-2 1 0,-1-1 0,-2 1 0,0 0 0,-2 1 0,-1-1 0,-2 1 0,-3 35 0,1-50 5,-1 0 1,-1 0-1,0 0 0,-1 0 1,0 0-1,-1-1 0,-1 0 0,0 0 1,-1-1-1,-1 0 0,-11 14 1,-13 11-269,-2-1-1,-40 32 1,53-45-2917</inkml:trace>
  <inkml:trace contextRef="#ctx0" brushRef="#br0" timeOffset="1">527 590 32207,'5'-2'512,"32"2"-496,11-2 16,13 2-32,-3 0 0,-4 0 0,-15 0 0,-15 0 0,-17 0-128,-7 4-929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8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32639,'-5'0'1,"1"0"0,0 1 1,0 0-1,0 0 0,-1 0 0,1 0 0,0 1 1,1-1-1,-1 1 0,0 0 0,0 0 0,1 1 1,-1-1-1,1 1 0,0 0 0,0 0 0,0 0 1,0 0-1,0 0 0,1 0 0,-1 1 0,1 0 1,0-1-1,0 1 0,0 0 0,1 0 0,-1 0 1,0 6-1,-2 4-2,0 1 1,1 0 0,1 0-1,0 0 1,2 0-1,0 26 1,1-37 1,0-1-1,-1 1 1,1-1 0,0 0-1,1 1 1,-1-1 0,1 0-1,-1 0 1,1 1 0,0-1-1,0-1 1,0 1 0,1 0-1,-1 0 1,1-1 0,-1 0-1,1 1 1,0-1 0,0 0-1,0 0 1,0 0 0,0-1-1,0 1 1,1-1 0,-1 0-1,0 0 1,1 0 0,-1 0-1,5 0 1,11 2 6,0 0 0,0-2 0,38-1-1,-56 0-5,2 0 0,0 0 1,0 0-1,0-1 0,0 1 1,0-1-1,0 0 1,0 1-1,0-1 0,0 0 1,0-1-1,0 1 1,-1 0-1,1-1 0,-1 0 1,1 0-1,-1 1 0,1-1 1,-1-1-1,0 1 1,0 0-1,0 0 0,0-1 1,1-3-1,0-1 1,0 1-1,-1-1 1,0 1-1,0-1 1,-1 0-1,0 0 1,0 0-1,-1 0 1,0-8-1,0 10-1,0 1 0,-1 0 0,1 0 0,-1 0 0,0 0 0,-1 0 0,1 0 0,-1 0 0,1 0 0,-1 0 0,0 1 0,-1-1 0,1 1 0,0-1 0,-1 1 0,0 0 0,0 0 0,0 0 0,0 0 0,0 1 0,-6-4 0,1 2 0,1-1 0,-1 2 0,-1-1 0,1 1 0,0 0 0,-1 1 0,1 0 0,-1 0 0,-12 0 0,19 1 0,0 1 0,0 0 0,0 0 0,1 0 0,-1 0 0,0 0 0,0 0 0,0 1 0,0-1 0,0 0 0,0 1 0,1 0 0,-1-1 0,0 1 0,0 0 0,1 0 0,-1 0 0,0 0 0,1 0 0,-2 2 0,1 0-35,1-1-1,-1 0 0,1 1 0,0-1 1,0 1-1,0 0 0,1-1 0,-1 1 1,0 0-1,1-1 0,0 1 1,0 5-1,-1 28-1805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6.06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32255,'0'5'320,"2"6"-176,30-5-96,7-1-48,9-3 0,3-2 0,-2 0 0,-5 0 0,-15-2 0,-15-5 0,-14 0-160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7.8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34 32511,'0'-1'9,"0"0"1,0 1-1,0-1 0,1 0 0,-1 0 1,0 0-1,0 1 0,1-1 1,-1 0-1,0 0 0,1 1 1,-1-1-1,1 0 0,-1 0 1,1 1-1,-1-1 0,1 1 1,-1-1-1,1 0 0,0 1 1,-1-1-1,1 1 0,0-1 1,-1 1-1,1 0 0,0-1 1,0 1-1,-1 0 0,3-1 1,29-3-54,-16 3 64,215-8-20,-192 9 0,-39 0 0,1 0 0,-1 0 0,1 0 0,-1 0 0,1 0 0,-1 0 0,1 0 0,-1 0 0,1 0 0,-1 0 0,1 0 0,-1 0 0,1 0 0,-1 0 0,0 0 0,1 1 0,-1-1 0,1 0 0,-1 0 0,1 0 0,-1 1 0,0-1 0,1 0 0,-1 1 0,0-1 0,1 0 0,-1 1 0,0-1 0,1 0 0,-1 1 0,0-1 0,0 1 0,1-1 0,-1 1 0,0-1 0,0 0 0,0 1 0,0-1 0,0 1 0,0-1 0,0 1 0,1-1 0,-1 1 0,0-1 0,-1 1 0,1-1 0,0 1 0,0-1 0,0 1 0,0-1 0,0 1 0,0-1 0,-1 0 0,1 1 0,0-1 0,0 1 0,-1-1 0,1 0 0,0 1 0,0-1 0,-1 1 0,-21 25 0,3-12 0,0 0 0,-33 16 0,34-20 0,1 0 0,0 1 0,0 0 0,-18 18 0,33-27 0,0-1 0,0 1 0,0-1 0,1 1 0,-1 0 0,1 0 0,-1 0 0,1 0 0,0 0 0,0 0 0,0 0 0,0 0 0,0 0 0,0 1 0,1-1 0,-1 0 0,1 0 0,-1 1 0,1-1 0,0 0 0,0 1 0,0-1 0,0 1 0,0-1 0,1 0 0,-1 1 0,1-1 0,-1 0 0,1 0 0,0 1 0,0-1 0,0 0 0,0 0 0,0 0 0,1 0 0,-1 0 0,1 0 0,1 1 0,7 7 0,1-1 0,0-1 0,0 0 0,1 0 0,18 8 0,3 3 0,-26-14 0,-1 0 0,1 0 0,-1 1 0,0-1 0,0 1 0,8 12 0,-12-16 0,-1-1 0,0 1 0,0-1 0,0 1 0,0 0 0,0 0 0,-1-1 0,1 1 0,-1 0 0,1 0 0,-1 0 0,1 0 0,-1 0 0,0 0 0,0 0 0,0 0 0,0-1 0,0 1 0,-1 0 0,1 0 0,-1 0 0,1 0 0,-1 0 0,1 0 0,-1-1 0,0 1 0,0 0 0,0-1 0,0 1 0,0 0 0,0-1 0,-1 1 0,1-1 0,0 0 0,-1 1 0,-1 0 0,-2 2 0,0-1 0,0 0 0,-1-1 0,1 1 0,0-1 0,-1 0 0,0 0 0,1-1 0,-1 0 0,-9 1 0,-63 0 0,54-2 0,21 0 0,0 0 0,1 0 0,-1 0 0,0 0 0,1 0 0,-1-1 0,1 1 0,-1-1 0,0 0 0,1 0 0,0 0 0,-1 0 0,1 0 0,-1-1 0,1 1 0,0-1 0,0 1 0,0-1 0,0 0 0,0 0 0,0 0 0,1 0 0,-1 0 0,0 0 0,-1-4 0,1 0 0,-1-1 0,2 1 0,-1-1 0,1 0 0,0 1 0,0-1 0,1 0 0,0 0 0,1-7 0,-1 13-28,0-1 0,0 0 0,0 0 0,1 0 0,-1 0 0,1 1 0,-1-1 0,1 0 0,0 0 0,0 1 0,-1-1 0,1 1 0,0-1 0,0 0 0,1 1 0,-1 0 0,0-1 0,0 1 0,1 0 0,-1 0 0,1-1 0,-1 1 0,1 0 0,-1 1 0,1-1 0,0 0 0,2 0 0,29-11-3638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38.20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267 105 32639,'0'-13'31,"1"8"-19,-1 0 0,0 0 0,-1-1 0,1 1 0,-1 0 0,-2-7 0,3 10-12,-1 0 1,0 1-1,0-1 1,0 1-1,0 0 1,0-1-1,0 1 1,0 0 0,0-1-1,0 1 1,-1 0-1,1 0 1,0 0-1,-1 0 1,1 0-1,-1 1 1,1-1-1,-1 0 1,0 1-1,1-1 1,-1 1-1,0-1 1,1 1-1,-4 0 1,-3-2-1,0 1 0,0 1 0,1 0 0,-1 0 0,0 0 0,0 1 0,0 0 0,0 1 0,0 0 0,1 0 0,-1 0 0,1 1 0,0 0 0,-1 1 0,1-1 0,1 2 0,-1-1 0,1 1 0,-1-1 0,1 2 0,1-1 0,-1 1 0,1 0 0,0 0 0,0 0 0,1 1 0,-1 0 0,2 0 0,-1 0 0,1 0 0,-3 9 0,1-3 0,1 1 0,1-1 0,0 1 0,0 0 0,2-1 0,-1 1 0,2 0 0,0 0 0,1 0 0,0 0 0,5 19 0,-4-23 0,1-1 0,0 0 0,0 0 0,1 0 0,1 0 0,-1 0 0,1-1 0,1 0 0,0 0 0,0 0 0,0-1 0,1 0 0,0 0 0,0-1 0,1 0 0,16 10 0,-13-10 0,-1 0 0,1-2 0,0 1 0,0-2 0,1 1 0,-1-1 0,1-1 0,0 0 0,0-1 0,-1 0 0,1-1 0,21-2 0,-25 1 0,-1 0 0,0 0 0,0-1 0,0 0 0,0-1 0,0 0 0,-1 0 0,1 0 0,-1-1 0,0 1 0,0-2 0,0 1 0,0-1 0,-1 1 0,0-2 0,0 1 0,0 0 0,-1-1 0,1 0 0,-2 0 0,6-11 0,-3 2 0,-1 0 0,-1-1 0,0 1 0,-1-1 0,-1 0 0,0 0 0,-1 0 0,-1 0 0,0 0 0,-2 0 0,0 0 0,0 1 0,-1-1 0,-1 0 0,-1 1 0,0 0 0,-1 0 0,-1 1 0,-8-15 0,10 22-1,0 0 1,0 0-1,-1 0 1,0 1-1,0 0 0,-1 0 1,1 1-1,-1 0 1,0 0-1,-1 0 0,1 1 1,-1 0-1,0 1 1,0 0-1,0 0 0,0 0 1,-1 1-1,1 0 1,0 1-1,-1 0 0,0 0 1,1 1-1,-1 0 1,0 1-1,1 0 0,-1 0 1,1 0-1,-1 1 1,1 1-1,-14 5 0,-27 23-92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47.92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0 133 27485,'278'11'3708,"6"0"-2182,-231-11-1526,-52 0 0,-1 0 0,0 0 0,1 0 0,-1 0 0,1 0 0,-1 0 0,1-1 0,-1 1 0,1 0 0,-1 0 0,0 0 0,1-1 0,-1 1 0,1 0 0,-1 0 0,0-1 0,1 1 0,-1 0 0,0-1 0,1 1 0,-1-1 0,0 1 0,0 0 0,1-1 0,-1 1 0,0-1 0,0 1-1,0-1 1,0 1 0,1 0 0,-1-1 0,0 1 0,0-1 0,0 1 0,0-1 0,-1-16 2,0 16 0,1-3-2,-1-1 1,0 1 0,0 0 0,-1-1 0,1 1 0,-1 0-1,0 0 1,0 0 0,0 0 0,-1 0 0,1 1-1,-1-1 1,0 1 0,0 0 0,0 0 0,-1 0-1,-3-3 1,-9-6-1,0 1-1,-27-13 0,36 20 2,11 3 3,0 0-1,0 0 1,1 1-1,-1 0 1,0-1-1,1 2 1,-1-1-1,7 1 1,-3 2-4,-1-1 0,0 1 0,1 0 0,-1 1 0,0 0 0,-1 0 0,13 10 0,-16-11 0,0-1 0,0 1 0,0 0 0,-1 0 0,1 0 0,-1 0 0,0 1 0,0-1 0,0 1 0,0-1 0,0 1 0,-1 0 0,0 0 0,0-1 0,0 1 0,0 0 0,0 7 0,0-1 0,-1-1-1,0 1 1,-1-1 0,0 1-1,0-1 1,-1 1 0,0-1-1,-1 0 1,0 0 0,0 0-1,-1 0 1,0 0 0,-1-1-1,0 0 1,-11 15 0,-11 8-72,-1-3-187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48.80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6 168 30878,'0'0'35,"0"1"0,-1-1-1,1 0 1,0 0 0,0 0 0,-1 0-1,1 1 1,0-1 0,-1 0 0,1 0-1,0 0 1,0 1 0,-1-1 0,1 0-1,0 1 1,0-1 0,0 0 0,0 0-1,-1 1 1,1-1 0,0 0 0,0 1-1,0-1 1,0 0 0,0 1 0,0-1-1,0 0 1,0 1 0,0-1 0,0 0-1,0 1 1,0-1 0,0 1 0,0-1-1,0 0 1,0 1 0,0-1 0,0 0-1,1 0 1,-1 1 0,0-1 0,0 0 0,0 1-1,0-1 1,1 0 0,-1 0 0,0 1-1,0-1 1,1 0 0,-1 0 0,0 1-1,1-1 1,-1 0 0,0 0 0,0 0-1,1 0 1,0 1 0,21 3-257,-21-4 290,459 16-43,-372-17-23,-87 1-2,0 0 0,0 0 0,-1-1 0,1 1 0,0 0 0,-1-1 0,1 1 0,-1-1 0,1 1 0,0-1 0,-1 1 0,1-1 0,-1 1 0,1-1 0,-1 0 0,1 1 0,-1-1 0,0 1 0,1-1 0,-1 0 0,0 0 0,0 1 0,1-1 0,-1 0 0,0 1 0,0-1 0,0 0 0,0 0 0,0 1 0,0-1 0,0 0 0,0 0 0,0 0 0,-4-30 0,1 26 0,1-1 0,-1 1 0,-1 0 0,1 0 0,-1 0 0,0 1 0,0-1 0,0 1 0,-8-6 0,-50-36 0,34 27 0,-15-8 0,43 27 0,0 0 0,-1 0 0,1 0 0,0 0 0,0 0 0,0-1 0,0 1 0,0 0 0,0 0 0,0 0 0,0 0 0,0-1 0,0 1 0,0 0 0,0 0 0,0 0 0,0 0 0,0-1 0,0 1 0,0 0 0,0 0 0,0 0 0,1 0 0,-1-1 0,0 1 0,0 0 0,0 0 0,0 0 0,0 0 0,0 0 0,0 0 0,0-1 0,1 1 0,-1 0 0,0 0 0,0 0 0,0 0 0,0 0 0,0 0 0,1 0 0,-1 0 0,0 0 0,0 0 0,0 0 0,0 0 0,1 0 0,-1 0 0,0 0 0,0 0 0,0 0 0,0 0 0,1 0 0,-1 0 0,0 0 0,0 0 0,0 0 0,0 0 0,1 0 0,-1 0 0,0 0 0,0 0 0,0 0 0,0 0 0,0 0 0,1 1 0,-1-1 0,0 0 0,0 0 0,1 0 0,6 1 0,-1 1 0,1-1 0,-1 1 0,1 1 0,-1-1 0,0 1 0,0 0 0,0 1 0,0-1 0,0 1 0,5 5 0,11 6 0,-17-12 0,9 6 0,0 0 0,-1 0 0,0 1 0,14 15 0,-24-23 0,-1 1 0,1 0 0,-1 0 0,0 1 0,0-1 0,0 0 0,0 1 0,0-1 0,-1 1 0,1-1 0,-1 1 0,0 0 0,0 0 0,-1 0 0,1-1 0,-1 1 0,0 0 0,0 0 0,0 0 0,0 0 0,-1 0 0,1 0 0,-3 5 0,2-6 0,-1 0 0,1 0 0,-1 0 0,0 0 0,0-1 0,0 1 0,0-1 0,0 1 0,0-1 0,-1 0 0,1 0 0,-1 0 0,-4 3 0,-40 19-5,38-20 2,-45 17-266,-5-1-927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30590,'347'7'1979,"-272"-8"-1842,-70 2-135,0-1 0,0-1 0,0 1 0,0-1 1,0 0-1,7-2 0,-11 3-1,1-1-1,-1 1 1,0-1-1,0 0 1,0 0-1,0 0 1,0 1-1,0-1 1,0 0-1,0 0 1,0 0-1,0-1 1,0 1-1,-1 0 1,1 0-1,0 0 1,-1-1-1,1 1 1,-1 0-1,1 0 1,-1-1-1,0 1 0,0-1 1,0 1-1,1 0 1,-1-1-1,-1-1 1,1 1-1,-1 1 0,1-1 0,-1 1 0,1 0 0,-1-1 0,0 1 0,0 0 0,0 0 0,0 0 0,0 0 0,0 0 0,0 0 0,0 0 0,0 0 0,0 0 0,0 0 0,-1 0 0,1 1 0,-3-2 0,-36-16 11,21 10 5,-19-11-14,-40-26 1,78 41-3,9 2 0,10 1 0,-8 2 0,1 0 0,-1 1 0,0 1 0,0 0 0,0 0 0,0 1 0,-1 0 0,19 11 0,-21-11 0,0 1 0,0 0 0,0 0 0,-1 1 0,0 0 0,0 0 0,0 1 0,-1-1 0,0 2 0,0-1 0,6 12 0,-10-15 0,-1 0 0,1 0 0,-1 0 0,0 0 0,0 1 0,0-1 0,-1 0 1,1 1-1,-1-1 0,0 0 0,-1 1 0,1-1 0,-1 0 0,1 1 0,-1-1 0,0 0 0,-1 0 0,1 0 0,-1 0 0,0 0 0,0 0 1,0 0-1,-1-1 0,1 1 0,-1-1 0,-5 6 0,-3 2-3,0-1-1,0-1 1,-1 0 0,0 0-1,-1-1 1,-22 10 0,6-6-104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 31871,'3'0'33,"1"0"0,0 0 0,0-1 0,0 0 1,0 0-1,0 0 0,0 0 0,-1 0 0,1-1 1,0 1-1,-1-1 0,1 0 0,-1 0 0,0-1 1,0 1-1,0-1 0,0 1 0,0-1 0,0 0 1,-1 0-1,1 0 0,-1 0 0,0-1 0,0 1 1,0-1-1,2-5 0,2-5-33,0-1 0,-1 0 0,-1 0 0,0 0 0,-1 0 0,0 0 0,0-26 0,-3 428 0,0-380 0,0 1 0,0-1 0,-1 1 0,0-1 0,-3 10 0,4-15 0,-1 0 0,0-1 0,1 1 0,-1-1 0,0 1 0,0-1 0,0 1 0,0-1 0,0 0 0,0 1 0,0-1 0,0 0 0,-1 0 0,1 0 0,0 0 0,-1 0 0,1 0 0,-1 0 0,1-1 0,-1 1 0,1 0 0,-1-1 0,0 1 0,1-1 0,-1 0 0,1 1 0,-1-1 0,0 0 0,-2 0 0,-34 0 0,27 0 0,27 0 0,229 0 0,-245 0-17,1 0 1,-1 0-1,0-1 0,0 1 0,1 0 1,-1 0-1,0 0 0,0 0 0,1 0 1,-1-1-1,0 1 0,0 0 0,0 0 1,1 0-1,-1-1 0,0 1 0,0 0 1,0 0-1,0-1 0,1 1 0,-1 0 1,0 0-1,0-1 0,0 1 1,0 0-1,0 0 0,0-1 0,0 1 1,0 0-1,0 0 0,0-1 0,0 1 1,0 0-1,0-1 0,0 1 0,0 0 1,0 0-1,0-1 0,0 1 0,0 0 1,-1 0-1,1-1 0,0-1-605,-2-6-5031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48 31839,'1'-2'52,"-1"1"1,0-1 0,0 0 0,0 1 0,0-1 0,0 0 0,-1 1 0,1-1 0,0 0 0,-1 1 0,1-1 0,-1 1 0,0-1-1,1 1 1,-1-1 0,0 1 0,-1-2 0,-8 5-94,-3 17 58,4-1-17,1 0 0,0 0 0,1 1 0,1 0 0,1 1 0,0-1 0,2 1 0,0 0 0,1 0 0,1 0 0,1 0 0,4 32 0,-3-48 0,1 0 0,-1 0 0,1 0 0,-1 0 0,1-1 0,0 1 0,1-1 0,-1 0 0,0 1 0,1-1 0,0 0 0,0 0 0,0-1 0,0 1 0,0 0 0,1-1 0,-1 0 0,1 0 0,-1 0 0,1 0 0,0-1 0,0 1 0,-1-1 0,1 0 0,0 0 0,0-1 0,6 1 0,-6 0 0,1-1 0,-1 1 0,0-1 0,0 0 0,1-1 0,-1 1 0,0-1 0,1 0 0,-1 0 0,0 0 0,0 0 0,0-1 0,0 0 0,0 0 0,0 0 0,-1 0 0,1 0 0,-1-1 0,1 0 0,-1 1 0,0-1 0,0-1 0,0 1 0,0 0 0,3-7 0,-1 0 0,-1-1 0,-1 1 0,0 0 0,-1-1 0,0 0 0,0 0 0,0-13 0,-2-4 0,-4-45 0,2 63 0,0 0 0,0 0 0,-1 0 0,-1 0 0,0 1 0,0 0 0,0 0 0,-1 0 0,-7-9 0,10 15 0,0 0 0,0 0 0,0 0 0,0 0 0,-1 1-1,1-1 1,-1 1 0,0-1 0,0 1 0,0 0-1,0 0 1,0 0 0,0 1 0,0-1 0,-1 1-1,1 0 1,0 0 0,-1 0 0,1 0 0,-1 0-1,0 1 1,1 0 0,-1 0 0,1 0 0,-1 0-1,0 0 1,1 1 0,-1-1 0,-3 2 0,6-1-4,0-1 0,0 0 0,0 1 0,0 0 0,0-1 0,0 1 0,1-1 0,-1 1 0,0 0 0,0 0 1,1 0-1,-1-1 0,0 1 0,1 0 0,-1 0 0,0 2 0,-6 23-228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6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32415,'0'0'173,"0"6"-45,5 385-77,-5-384-60,2 31 29,-2-37-24,0 0 0,0 0 0,0 0 0,0 0 0,0 0 0,0 0 1,1 0-1,-1 0 0,0 0 0,1 0 0,-1 0 0,0 0 0,1 0 0,-1-1 1,1 1-1,0 0 0,-1 0 0,1-1 0,0 1 0,-1 0 0,1-1 1,0 1-1,0 0 0,0-1 0,-1 1 0,1-1 0,0 0 0,0 1 0,0-1 1,2 1-1,1-1-351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32191,'10'0'288,"24"9"-96,15-1-144,4-1-32,5-5-16,1-2 0,-11 0 32,-4 0-32,-10 0-32,-9-9 0,-13 1-320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32 31823,'-2'-3'85,"0"2"0,0-1 0,0 0 0,-1 0 0,1 1 0,-1-1 0,1 1 0,-1 0 0,0 0 0,-2-1 0,4 2-85,0 0-1,0 0 0,0 0 1,0 0-1,0 0 0,0 0 1,0 0-1,1 1 0,-1-1 1,0 0-1,0 1 0,0-1 1,0 1-1,1-1 0,-1 1 1,0-1-1,0 1 0,1-1 1,-1 1-1,0 0 0,1-1 1,-1 1-1,1 0 0,-1 0 1,1 0-1,-1-1 0,1 1 1,0 0-1,-1 0 0,1 0 1,0 0-1,-1 0 0,1 0 1,0 1-1,-4 19 1,1 0 0,1-1 0,0 1 0,3 25 0,-1-27 0,-1-16 0,1 0 0,0-1 0,1 1 0,-1 0 0,0-1 0,1 1 0,-1 0 0,1-1 0,0 1 0,0-1 0,0 1 0,0-1 0,0 0 0,1 1 0,-1-1 0,1 0 0,-1 0 0,1 0 0,0 0 0,0 0 0,0 0 0,0 0 0,0-1 0,0 1 0,1-1 0,3 3 0,2-2 0,-1 0 1,1 0-1,-1 0 1,1-1 0,0-1-1,-1 1 1,1-1 0,9-1-1,-14 1 1,0-1 0,0 1 0,0-1 0,0 0 0,0 0 0,0 0 0,0-1 0,-1 1 0,1 0 0,0-1 0,-1 0 0,1 0 0,-1 0 0,0 0 0,0 0 0,0 0 0,0 0 0,0-1 0,0 1 0,0-1 0,-1 0 0,1 1 0,-1-1 0,0 0-1,0 0 1,0 0 0,0 0 0,0 0 0,0-5 0,2-6-1,-2-1 0,1 1-1,-2-1 1,0 1-1,-2-16 1,1 26 0,1 0 0,-1 0 0,0 0 0,0 0 0,0 0 0,-1 0 0,1 0 0,-1 1 0,0-1 0,0 0 0,0 1 0,-1 0 0,1-1 0,-1 1 0,0 0 0,1 0 0,-2 1 0,1-1 0,0 1 0,0-1 0,-1 1 0,1 0 0,-1 0 0,0 1 0,0-1 0,1 1 0,-1-1 0,0 1 0,0 1 0,0-1 0,0 0 0,-1 1 0,1 0 0,0 0 0,0 0 0,0 1 0,-4 0 0,4 0 0,1 1 0,-1 0 0,1-1 0,0 1 0,0 0 0,0 1 0,0-1 0,0 1 0,0-1 0,0 1 0,1 0 0,0 0 0,-1 0 0,1 0 0,0 0 0,0 1 0,1-1 0,-1 1 0,1-1 0,0 1 0,0-1 0,-1 7 0,-3 8 0,2 0 0,0 0 0,0 24 0,3-42 0,-1 25-1,3 38 1,-1-55-3,0 0 1,0 0-1,1-1 0,0 1 1,1-1-1,0 0 1,0 0-1,0 0 1,6 7-1,-4-6 3,1 0 0,0 0 0,0-1 0,1 0-1,0-1 1,0 1 0,1-1 0,0-1 0,0 1-1,0-1 1,0-1 0,1 0 0,0 0 0,0 0-1,0-1 1,0-1 0,1 0 0,-1 0 0,1 0-1,-1-1 1,1-1 0,0 0 0,-1 0 0,1-1-1,-1 0 1,12-2 0,-16 1 0,1 0 0,-1-1 0,0 1 0,0-1 0,0 0 0,0-1 0,0 1 0,0-1 0,-1 1 0,0-2 0,0 1 0,0 0 0,0-1 0,-1 1 0,0-1 0,0 0 0,5-11 0,1-3 0,-1-1 0,-1 1 0,8-36 0,-7 6 0,-7 37-2,0 1 0,1 0-1,0 0 1,1 0-1,0 0 1,0 0 0,9-15-1,-10 24 2,-1 0 0,1 0-1,0 1 1,0-1 0,0 1-1,0-1 1,0 1 0,0 0-1,1 0 1,-1 0 0,0 0-1,1 0 1,-1 0 0,0 1-1,1-1 1,-1 1 0,6-1 0,48 3-20,-40-1 20,-10-1 1,0 1 0,0-1 0,0 2 0,0-1 0,0 0 0,10 6 0,-11-4 0,-4 0 3,-1-3 10,-6 0-12,0-1 1,0 1 0,0 1-1,0-1 1,0 1-1,0 0 1,1 0-1,-1 1 1,0 0-1,0 0 1,1 0-1,-1 1 1,1 0-1,0 0 1,0 0-1,0 0 1,0 1-1,1 0 1,-1 0-1,-7 9 1,4-2-2,0 0 0,0 1 0,1-1-1,1 2 1,0-1 0,1 1 0,0 0 0,1 0 0,0 0-1,1 0 1,1 1 0,0-1 0,0 1 0,2 0 0,0-1-1,3 28 1,-3-39 0,0 0-1,0 0 1,1 0-1,-1 0 1,1 0-1,-1 0 0,1 0 1,0 0-1,0 0 1,0 0-1,0 0 1,0-1-1,0 1 1,1 0-1,-1-1 0,0 1 1,1-1-1,0 1 1,-1-1-1,1 0 1,0 1-1,-1-1 1,1 0-1,0 0 0,0 0 1,4 1-1,2 0 3,1-1 0,-1 0 0,1 0-1,-1 0 1,12-2 0,-9 1 2,-6 0-3,-1-1 0,1 0-1,-1 0 1,0 0 0,0-1-1,0 1 1,0-1-1,0 0 1,0 0 0,0-1-1,0 1 1,-1-1 0,1 0-1,-1 1 1,0-2 0,0 1-1,0 0 1,0-1 0,0 1-1,3-7 1,1-3 0,1 0 0,-2-1 0,0 1 0,9-29 0,-9 14 4,-1-1 1,-1 1-1,-2-1 0,-1-48 1,-3 113-4,-9 49 1,-1 7-3,6 253 0,7-339 0,-1 0 0,1-1 0,-1 1 0,2 0 0,-1-1 0,0 1 0,1-1 0,0 0 0,5 8 0,-6-11 0,0 0 0,0-1 0,0 1 0,1 0 0,-1-1 0,0 1 0,1-1 0,0 0 0,-1 0 0,1 1 0,0-1 0,0 0 0,-1 0 0,1-1 0,0 1 0,0 0 0,0-1 0,0 1 0,0-1 0,0 1 0,0-1 0,0 0 0,0 0 0,0 0 0,0 0 0,0 0 0,1 0 0,-1-1 0,3-1 0,-2 1-1,0 0 0,0 0 0,-1 0-1,1-1 1,-1 1 0,1-1 0,-1 0 0,0 0-1,1 0 1,-1 0 0,0 0 0,0 0 0,0 0 0,1-4-1,21-39-32,-15 26 17,5-7-43,-3 5-158,0-1 1,10-28-1,-20 39-937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100 224 32559,'12'-72'180,"-8"46"-166,12-50 0,-14 73-14,-1 0 0,1 0 0,0 0 0,0 0 0,1 0 0,-1 0 0,1 0 0,-1 1 0,1-1 0,0 1 0,0-1 0,0 1 0,0 0 0,0 1 0,0-1 0,1 0 0,-1 1 0,1 0 0,-1 0 0,1 0 0,-1 0 0,1 0 0,0 1 0,-1-1 0,1 1 0,0 0 0,-1 0 0,1 1 0,0-1 0,-1 1 0,1 0 0,0 0 0,-1 0 0,1 0 0,-1 1 0,0-1 0,1 1 0,-1 0 0,4 2 0,-4 1 0,1-1 0,0 1 0,-1 0 0,0 0 0,0 0 0,0 0 0,-1 0 0,1 1 0,-1-1 0,-1 1 0,1 0 0,1 9 0,-1 8 0,1 43 0,-3-60 0,-1 4 0,0 0 0,-1 0 0,0 0 0,-1 0 0,0 0 0,0 0 0,-1-1 0,-1 1 0,1-1 0,-1 0 0,-1-1 0,0 1 0,0-1 0,-1 0 0,1 0 0,-2-1 0,-12 11 0,-8 4 0,-1-1 0,0-2 0,-58 29 0,52-34 0,35-14 0,0 0 0,0 0 0,1 0 0,-1 0 0,0 0 0,0 0 0,0 0 0,0-1 0,0 1 0,0 0 0,0 0 0,0 0 0,0 0 0,1 0 0,-1 0 0,0 0 0,0 0 0,0-1 0,0 1 0,0 0 0,0 0 0,0 0 0,0 0 0,0 0 0,0-1 0,0 1 0,0 0 0,0 0 0,0 0 0,0 0 0,0 0 0,0 0 0,0-1 0,0 1 0,0 0 0,0 0 0,0 0 0,0 0 0,0 0 0,-1 0 0,1-1 0,0 1 0,0 0 0,0 0 0,0 0 0,0 0 0,0 0 0,0 0 0,0 0 0,-1 0 0,1 0 0,0 0 0,0 0 0,0-1 0,0 1 0,0 0 0,0 0 0,-1 0 0,1 0 0,0 0 0,0 0 0,0 0 0,0 0 0,0 0 0,6-6 0,0-1 0,0 2 0,1-1 0,0 1 0,0 0 0,1 0 0,-1 1 0,1 0 0,0 0 0,0 1 0,0 0 0,0 0 0,1 1 0,8-1 0,14-2 0,0 1 0,51 1 0,-81 3 0,0 0-1,0 0 1,0 0 0,0 0-1,0 0 1,0 0 0,0 1-1,0-1 1,0 0-1,0 0 1,0 1 0,0-1-1,0 1 1,0-1 0,0 1-1,0-1 1,0 1 0,0 0-1,0-1 1,-1 1 0,1 0-1,0 0 1,0-1 0,-1 1-1,1 0 1,-1 0 0,1 0-1,-1 0 1,1 0-1,-1 0 1,1 0 0,-1 0-1,0 1 1,8 13-204,-4-10-332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7:5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40 32383,'0'-1'14,"0"-1"-1,0 1 1,0-1 0,0 1 0,0 0 0,0-1-1,-1 1 1,1-1 0,0 1 0,-1 0 0,1-1-1,-1 1 1,1 0 0,-1-1 0,0 1 0,1 0-1,-1 0 1,0 0 0,0-1 0,0 1 0,0 0-1,0 0 1,0 0 0,0 1 0,0-1 0,-3-1-1,-1 0-11,0 1 0,1 0-1,-1 0 1,0 1 0,0-1-1,-10 2 1,11-2-2,0 1 0,-1 1 0,1-1 0,0 1 0,0-1 0,0 1 0,0 0 0,0 0 0,0 1 0,0-1 0,0 1 0,1 0 0,-6 3 0,5-1 0,0 0 0,0 0 0,1 1 0,-1-1 0,1 1 0,0-1 0,0 1 0,0 0 0,-3 10 0,1 0 0,0 1 0,1 0 0,1 0 0,0 1 0,1-1 0,1 1 0,1-1 0,0 1 0,5 32 0,-4-43 0,0 0 0,1 0 0,0 0 0,0-1 0,0 1 0,0 0 0,1-1 0,0 1 0,0-1 0,1 0 0,0 0 0,-1-1 0,2 1 0,-1-1 0,0 1 0,1-1 0,0-1 0,0 1 0,0-1 0,0 0 0,1 0 0,-1 0 0,1-1 0,-1 1 0,9 1 0,10 1 0,1 0 0,-1-2 0,1 0 0,44-2 0,-63-1 2,0 0-1,1-1 1,-1 0-1,0 0 1,0 0-1,0-1 1,10-3-1,-13 4-9,-1-1-1,1 1 1,-1-1 0,0 1-1,0-1 1,1 1 0,-1-1-1,0 0 1,-1 0 0,1 0-1,0 0 1,0-1 0,-1 1-1,0 0 1,1-1 0,-1 1-1,0-1 1,0 1 0,1-4-1,1-12-508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32687,'2'0'48,"27"0"-16,8 0-32,6 0 0,4 0 0,-9 0 0,-8 0 0,-13 0 0,-15 0-128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32399,'34'0'224,"5"0"-128,0 0-80,-5 0 16,-3 0-32,-6 0-32,-8-2-128,-5-6-3586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32319,'8'-18'118,"0"0"0,-2 0 0,9-37 0,-12 40-122,1 0 1,1 0-1,0 0 1,0 0 0,2 1-1,14-25 1,-21 39 3,1 0 0,-1-1 0,0 1 0,0 0 0,0 0 0,0 0 0,0 0 0,1 0 0,-1 0 0,0 0 0,0-1 0,0 1 0,1 0 0,-1 0 0,0 0 0,0 0 0,0 0 0,1 0 0,-1 0 0,0 0 0,0 0 0,0 0 0,1 0 0,-1 0 0,0 0 0,0 0 0,0 0 0,0 0 0,1 1 0,-1-1 0,0 0 0,0 0 0,0 0 0,1 0 0,-1 0 0,0 0 0,0 0 0,0 1 0,0-1 0,0 0 0,1 0 0,-1 0 0,0 0 0,0 0 0,0 1 0,0-1 0,0 0 0,0 0 0,0 0 0,0 1 0,0-1 0,0 0 0,0 0 0,0 0 0,0 1 0,0-1 0,0 0 0,0 1 0,7 21 0,-2 0 0,-1 1 0,0 0 0,0 34 0,-6 100 0,1-124 0,1-21 0,-1-1 0,-1 0 0,0 0 0,-4 12 0,5-19 0,0 0 0,-1 0 0,1 0 0,-1 0 0,0 0 0,-1-1 0,1 1 0,0-1 0,-1 1 0,0-1 0,0 0 0,0 0 0,-6 5 0,-16-5 0,18-3 0,19 0 0,194 0-5,-205-2-123,-1-5-411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171 124 30926,'3'-11'263,"-1"0"0,0 0 0,-1 1 0,-1-1 0,1 0 0,-3-19 0,1 29-263,0-1 0,0 0 0,0 1 0,0-1 0,0 1 0,0-1 0,0 1 0,0-1 0,-1 1 0,1 0 0,-1-1 0,1 1 0,-1 0 0,1 0 0,-1 0 0,0 0 0,1 1 0,-1-1 0,0 0 0,0 1 0,1-1 0,-1 1 0,0-1 0,0 1 0,0 0 0,-3 0 0,-5-1 0,0 0 0,0 1 0,-18 2 0,26-1 0,-1-1 0,1 1 0,-1 0 0,1 0 0,0 0 0,-1 0 0,1 0 0,0 1 0,0-1 0,0 1 0,0-1 0,0 1 0,0 0 0,0 0 0,0 0 0,1 0 0,-1 0 0,1 0 0,0 0 0,-1 1 0,1-1 0,0 0 0,0 1 0,0-1 0,1 1 0,-2 4 0,0 7 0,0 0 0,1 0 0,0 23 0,1-28 0,0-1 0,1 1 0,0-1 0,1 0 0,-1 1 0,1-1 0,1 0 0,0 0 0,0-1 0,0 1 0,9 12 0,3 3 0,37 40 0,-6-8 0,-44-52 0,0 0 0,0 0 0,0 0 0,0 0 0,-1 1 0,1-1 0,-1 0 0,0 0 0,0 1 0,0-1 0,-1 1 0,1 6 0,-1-8 0,0-1 0,0 1 0,0 0 0,-1-1 0,1 1 0,-1 0 0,1-1 0,-1 1 0,0-1 0,0 1 0,1-1 0,-1 1 0,0-1 0,0 0 0,0 1 0,-1-1 0,1 0 0,0 0 0,0 0 0,-1 0 0,1 0 0,0 0 0,-1 0 0,1 0 0,-1-1 0,-2 2 0,-11 2-8,0 0 1,0-2-1,0 1 0,0-2 1,0 0-1,-19-2 0,23 1-13,10 0 20,0 1 0,0-1-1,0 0 1,1 0 0,-1 0-1,0 0 1,0 0 0,0 0-1,1-1 1,-1 1 0,0 0 0,0 0-1,0 0 1,1-1 0,-1 1-1,0-1 1,1 1 0,-1 0-1,0-1 1,1 1 0,-1-1-1,0 1 1,1-1 0,-1 0-1,1 1 1,-1-1 0,1 0 0,-1 1-1,1-1 1,0 0 0,-1 0-1,1-1-3,0 0 0,0 0 0,0 0 0,0 0 0,0 0 0,1 1 0,-1-1 0,1 0-1,-1 0 1,1 1 0,0-1 0,0 0 0,1-1 0,3-6-17,1 1 0,-1 0-1,2 1 1,8-10 0,22-15-32,-12 11 97,-1-1 0,33-39 0,-51 54-27,-1 0-1,1-1 1,-2 0 0,1 0-1,-1-1 1,0 1-1,-1-1 1,0 0 0,0 1-1,-1-2 1,0 1-1,0 0 1,-1-15 0,0 19-16,-1-1 1,-1 0-1,1 1 1,-1-1 0,0 0-1,0 1 1,-1-1-1,1 1 1,-4-7-1,3 9 0,0 0 0,-1-1 0,1 1 0,-1 0 0,0 0 0,1 1 0,-1-1 0,-1 1 0,1-1 0,0 1 0,-1 0 0,1 0 0,-7-2 0,1 0 2,0 1-1,0 0 1,-1 1 0,1 0 0,-12-1-1,18 3-6,1-1 0,-1 1-1,1 0 1,0-1 0,-1 1-1,1 1 1,0-1 0,-1 0-1,1 0 1,-1 1 0,1 0 0,0-1-1,0 1 1,-1 0 0,1 0-1,0 0 1,0 0 0,0 1-1,0-1 1,0 0 0,0 1-1,0-1 1,1 1 0,-4 3-1,-1 18-415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32575,'22'6'160,"5"9"-128,-1 3-32,4 4 0,-9 0 0,-1 2 0,-13 0 0,-7 0 0,0 0 0,-2 0 0,-32-2 0,-5 0 0,-5-9-32,0-4-1153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65 31102,'1'-3'92,"-1"1"0,1 0 0,0 0 0,-1 0 0,1-1-1,-1 1 1,0 0 0,1 0 0,-1-1 0,0 1 0,0 0 0,-1-1-1,1 1 1,0 0 0,-2-3 0,2 4-72,-1 0 0,0-1 0,0 1 0,0 0 0,0-1-1,0 1 1,0 0 0,0 0 0,0 0 0,0 0 0,0 0 0,-1 0 0,1 0-1,0 1 1,-1-1 0,1 0 0,-2 0 0,-7-1-70,1 0-1,0 1 1,-1 0-1,1 0 1,-20 2-1,11-1 191,12 1-140,-1-1 0,1 2 0,0-1 0,-1 1 0,1-1 0,0 2 0,0-1 0,0 1 0,0 0 0,0 0 0,1 1 0,-1-1 0,1 1 0,0 0 0,0 1 0,0-1 0,1 1 0,0 0 0,0 0 0,0 1 0,-3 5 0,0 0 0,1 1 0,0-1 0,1 1 0,0 0 0,1 0 0,0 1 0,1-1 0,0 1 0,-1 24 0,3-29 0,1 0 0,0 0 0,1 0 0,0 0 0,0-1 0,0 1 0,4 10 0,-3-14 0,0 0 0,0-1 0,0 1 0,1-1 0,0 1 0,-1-1 0,1 0 0,1 0 0,-1 0 0,0 0 0,1-1 0,-1 1 0,1-1 0,0 0 0,4 2 0,1 0 0,1 0 0,0-1 0,-1 0 0,2 0 0,-1-1 0,18 1 0,66-2 0,-53-1 0,-35 0 1,0 0-1,0-1 1,0 0 0,0 1-1,0-2 1,0 1-1,5-3 1,-9 4-3,-1-1-1,1 0 1,0 0 0,-1 0-1,1 0 1,-1 0 0,0 0-1,1 0 1,-1 0-1,0-1 1,0 1 0,1 0-1,-1-1 1,0 1 0,-1-1-1,1 1 1,0-1 0,0 0-1,-1 1 1,1-1-1,0 0 1,-1 1 0,0-1-1,1 0 1,-1 0 0,0-3-1,0-1-290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32575,'19'-2'144,"11"-3"-96,4 3-48,7 2 0,3-2 0,-3 2 0,-7-2 0,-7 2 0,-13 0 0,-9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32271,'3'7'272,"21"-3"-112,5 3-128,8-5 0,-1-2-32,-2 0 0,-2 0 0,-6 0 0,-9 0-48,-4 0-528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40 32527,'0'0'7,"0"0"0,-1-1 0,1 1 1,0-1-1,0 1 0,-1 0 0,1-1 0,0 1 0,0 0 0,-1-1 1,1 1-1,-1 0 0,1-1 0,0 1 0,-1 0 0,1 0 0,0-1 1,-1 1-1,1 0 0,-1 0 0,1 0 0,-1 0 0,1 0 1,0-1-1,-1 1 0,1 0 0,-1 0 0,1 0 0,-1 0 0,0 1 1,-6 11 32,3 21-72,4-32 42,-1 69-10,1-69 0,0-1 0,1 0 0,-1 0 0,0 1 0,0-1 0,0 0 0,0 1 0,0-1 0,0 0 0,0 0 0,1 1 0,-1-1 0,0 0 0,0 0 0,0 0 0,0 1 0,1-1 0,-1 0 0,0 0 0,0 0 0,1 1 0,-1-1 0,0 0 0,0 0 0,1 0 0,-1 0 0,0 0 0,1 0 0,-1 0 0,0 0 0,0 0 0,1 0 0,-1 0 0,0 0 0,1 0 0,-1 0 0,0 0 0,0 0 0,1 0 0,-1 0 0,0 0 0,0 0 0,1 0 0,10-4 0,-9 1 0,1 0 0,-1 0 0,0 0 0,0 0 0,0-1 0,0 1 0,-1-1 0,1 1 0,-1-1 0,0 1 0,0-1 0,-1 0 0,2-7 0,-1-55 0,-1 45 0,0 20 1,0 1-1,-1-1 1,1 1-1,0 0 1,0-1-1,0 1 1,0-1-1,-1 1 1,1-1-1,0 1 1,0 0 0,-1-1-1,1 1 1,0 0-1,-1-1 1,1 1-1,0 0 1,-1-1-1,1 1 1,-1 0-1,1 0 1,0 0 0,-1-1-1,1 1 1,-1 0-1,1 0 1,-1 0-1,1 0 1,0 0-1,-1 0 1,1 0 0,-1 0-1,1 0 1,-1 0-1,1 0 1,-1 0-1,1 0 1,-1 0-1,1 0 1,-1 0-1,1 0 1,0 1 0,-1-1-1,1 0 1,-1 0-1,1 1 1,0-1-1,-1 0 1,1 1-1,-3 0-52,1 0-1,0 0 1,0 0-1,0 0 1,0 0 0,0 1-1,0-1 1,1 1-1,-1-1 1,-2 3-1,-9 26-2438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6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20 32719,'14'-19'45,"-13"19"-45,-1 0 1,0 0-1,0 0 0,0 1 0,1-1 0,-1 0 1,0 0-1,0 1 0,0-1 0,0 0 0,1 0 1,-1 1-1,0-1 0,0 0 0,0 1 0,0-1 1,0 0-1,0 1 0,0-1 0,0 0 0,0 1 1,0-1-1,0 0 0,0 0 0,0 1 1,0-1-1,0 0 0,0 1 0,0-1 0,0 0 1,-1 1-1,1-1 0,0 1 0,-14 46-4,-10-3 4,-57 80 0,-4 6 0,72-96 0,12-33 0,1-1 0,0 1 0,-1 0 0,1 0 0,0 0 0,0 0 0,0 0 0,-1 0 0,1 0 0,0-1 0,0 1 0,0 0 0,1 0 0,-1 0 0,0 0 0,0 0 0,0 0 0,1 0 0,-1 0 0,0-1 0,1 1 0,-1 0 0,1 0 0,-1 0 0,1-1 0,-1 1 0,1 0 0,0 0 0,-1-1 0,1 1 0,0-1 0,-1 1 0,1-1 0,0 1 0,0-1 0,1 1 0,26 3 0,0-2 0,1-1 0,51-4 0,-53 1 0,148-21 0,-163 21 0,-18 0-133,-11 2-214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31646,'1'-2'1069,"4"6"-1017,-1 8-52,1-1 0,-1 1 0,-1 0 0,0 0 0,-1 0 0,0 0 0,0 15 0,-2 96 0,-2-56 0,2 211-296,0-274-929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0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57 191 32335,'-47'-5'390,"37"5"-359,33 0-20,448-20-11,-464 19 0,0 1 0,-1 0 0,1-1 0,-1 0 0,1-1 0,-1 1 0,1-1 0,-1 0 0,0-1 0,10-5 0,-15 8 0,-1-1 0,1 1 0,-1-1 0,1 1 0,-1-1 0,1 0 0,-1 1 0,0-1 0,1 1 0,-1-1 0,0 0 0,0 1 0,1-1 0,-1 0 0,0 1 0,0-1 0,0 0 0,0 1 0,0-1 0,0 0 0,0 0 0,0 1 0,0-1 0,0 0 0,0 1 0,0-1 0,0 0 0,-1 1 0,1-1 0,0 0 0,-1 1 0,1-1 0,0 1 0,-1-1 0,1 0 0,-1 1 0,1-1 0,-1 1 0,1-1 0,-1 0 0,-21-17 0,4 7 0,0 1 0,-39-14 0,38 17 0,1-1 0,0 0 0,-28-18 0,44 23 0,2 3 0,0 0 0,0 0 0,0 0 0,0 0 0,-1 0 0,1 0 0,0 0 0,0-1 0,0 1 0,0 0 0,0 0 0,0 0 0,0 0 0,0 0 0,0 0 0,0 0 0,0-1 0,0 1 0,0 0 0,0 0 0,0 0 0,0 0 0,1 0 0,-1 0 0,0 0 0,0-1 0,0 1 0,0 0 0,0 0 0,0 0 0,0 0 0,0 0 0,0 0 0,0 0 0,0 0 0,0 0 0,1 0 0,-1 0 0,0 0 0,0-1 0,0 1 0,0 0 0,0 0 0,0 0 0,0 0 0,0 0 0,1 0 0,-1 0 0,0 0 0,0 0 0,0 0 0,0 0 0,0 0 0,0 0 0,0 0 0,1 0 0,-1 0 0,0 0 0,0 0 0,0 1 0,0-1 0,9 0 0,-1 0 0,1 1 0,0 1 0,-1-1 0,1 1 0,-1 1 0,0 0 0,0 0 0,9 5 0,1 1 0,-1 0 0,0 2 0,17 13 0,-28-19 0,0 0 0,-1 0 0,0 1 0,0 0 0,0 0 0,-1 0 0,1 1 0,-2-1 0,1 1 0,-1 0 0,4 11 0,-6-14 0,1 0 0,-1 1 0,-1-1 0,1 0 0,-1 1 0,1-1 0,-1 0 0,0 1 0,-1-1 0,1 0 0,-1 1 0,0-1 0,0 0 0,0 1 0,-1-1 0,1 0 0,-1 0 0,0 0 0,0-1 0,-1 1 0,-4 5 0,-6 6-11,-1-1 0,-1 0-1,0-1 1,-32 20 0,8-10-269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0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0 219 32367,'31'-46'312,"-18"28"-299,0-1-1,-2 0 1,0-1-1,-1 0 1,0 0-1,9-36 1,-21 93-13,4 52 0,-1-15 0,1-4 0,-1-25 0,-5 64 0,-6-68 0,10-39 0,-1 1 0,0-1 0,0 0 0,0 0 0,0 0 0,0 0 0,0 0 0,-1 0 0,1 0 0,-1 0 0,1-1 0,-1 1 0,0 0 0,0-1 0,-2 2 0,0-2 0,-1 0 0,0-1 0,0 1 0,1-1 0,-1 0 0,0 0 0,1-1 0,-1 1 0,0-1 0,1 0 0,-1 0 0,-7-3 0,8 1 0,4 2 0,1 1 0,-1-1 0,1 0 0,0 1 0,-1-1 0,1 1 0,-1-1 0,1 1 0,0-1 0,-1 1 0,1-1 0,0 1 0,0-1 0,-1 1 0,1 0 0,0 0 0,0-1 0,0 1 0,-1 0 0,3 0 0,-3 0 0,24-5-7,1 2 0,-1 0 0,1 2 0,36 2 0,-8-1-291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1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48 32159,'0'-38'576,"0"38"-575,0-1 0,0 1 0,0-1-1,0 1 1,-1-1 0,1 1 0,0-1 0,0 1 0,0-1-1,-1 1 1,1 0 0,0-1 0,-1 1 0,1 0 0,0-1 0,-1 1-1,1 0 1,0-1 0,-1 1 0,1 0 0,-1 0 0,1-1-1,0 1 1,-1 0 0,1 0 0,-1 0 0,1-1 0,-1 1 0,1 0-1,-1 0 1,1 0 0,-1 0 0,1 0 0,-1 0 0,1 0 0,-1 0-1,1 0 1,0 0 0,-1 1 0,0-1 0,-16 4-4,12 0 3,1-1 0,0 1 0,-1 0 0,2 0 0,-1 0 0,0 0 0,1 1 0,0 0 0,0-1 0,0 1 0,0 1 0,-3 9 0,0 2 0,0 0 0,-6 34 0,9-30 0,0-1 0,1 1 0,2 20 0,0-36 0,0-1 0,0 0 0,0 0 0,1 0 0,0 0 0,0 1 0,0-1 0,0 0 0,1 0 0,-1-1 0,1 1 0,0 0 0,0 0 0,1-1 0,-1 1 0,1-1 0,-1 0 0,1 0 0,0 0 0,0 0 0,6 4 0,1-3 0,0 0 0,0-1 0,0 0 0,0 0 0,0-1 0,1 0 0,-1-1 0,1 0 0,20-2 0,-24 1 0,1 0 0,-1-1 0,0 0 0,0-1 0,1 0 0,-1 0 0,0 0 0,0-1 0,-1 0 0,1 0 0,0-1 0,-1 0 0,0 0 0,10-9 0,-12 8 0,0 0 0,0 0 0,0-1 0,-1 0 0,0 1 0,0-1 0,-1 0 0,0-1 0,0 1 0,0 0 0,0-1 0,-1 1 0,0-1 0,-1 1 0,1-1 0,-1 1 0,-1-1 0,1 1 0,-3-12 0,0 7 0,1 1 0,-2-1 0,1 1 0,-1 0 0,-1 1 0,0-1 0,0 1 0,-1-1 0,0 2 0,0-1 0,-10-9 0,10 12 0,0 0 0,0 0 0,-1 1 0,0 0 0,0 0 0,-1 1 0,1-1 0,-1 2 0,0-1 0,0 1 0,0 0 0,0 1 0,-1 0 0,1 0 0,0 1 0,-1 0 0,-11 0 0,18 1-7,1 0 1,-1 0-1,1 0 0,-1 1 0,1-1 1,-1 0-1,1 1 0,0-1 1,-1 1-1,1-1 0,0 1 0,-1 0 1,1 0-1,0-1 0,0 1 1,0 0-1,0 0 0,0 0 1,0 0-1,0 1 0,0-1 0,0 0 1,0 0-1,0 0 0,1 1 1,-1-1-1,0 0 0,1 1 0,0-1 1,-1 1-1,1-1 0,0 0 1,-1 1-1,1 1 0,-6 31-718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31855,'0'-5'912,"0"21"-912,8 16 0,-4 12 0,-1 4 0,-3 5 0,0-1 0,0-6 0,0-2 0,0-9 0,2-7 0,1-6 0,-1-9 0,1-4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31054,'0'0'1441,"25"0"-1281,16 0-96,8 0-48,4 0-16,1 0 0,-8 0 0,-5 0-32,-12-5-112,-7-6-1233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2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78 116 32207,'0'-4'25,"0"-1"0,1 1 0,-1-1 0,1 0 1,0 1-1,1 0 0,-1-1 0,1 1 0,-1 0 0,1 0 1,1 0-1,-1 0 0,1 0 0,-1 0 0,1 1 1,0-1-1,0 1 0,1 0 0,-1 0 0,0 0 0,1 0 1,5-2-1,-2 1-27,-1 0 1,1 1-1,1 0 1,-1 1 0,0 0-1,1 0 1,-1 0-1,1 1 1,-1 0-1,1 0 1,0 1-1,10 1 1,-16 0 1,0-1 0,1 1 0,-1 0 0,0 0 0,0-1 0,0 2 0,0-1 0,0 0 0,0 0 0,-1 1 0,1-1 0,0 1 0,-1-1 0,1 1 0,-1 0 0,1 0 0,-1 0 0,0-1 0,0 1 0,0 0 0,0 1 0,0-1 0,0 0 0,0 0 0,-1 0 0,1 0 0,0 5 0,1 6 0,0 1 0,-1 0 0,-1 16 0,0-27 0,-1 9 0,0 0 0,-1 0 0,-1-1 0,0 1 0,0-1 0,-1 0 0,-1 0 0,0 0 0,0 0 0,-1-1 0,0 0 0,-1 0 0,0 0 0,-16 15 0,-3 1 0,-1-1 0,-1-1 0,-46 30 0,28-26 0,45-29 0,2-4 0,7-7 0,5-2 0,0 0 0,0 1 0,1 0 0,17-10 0,-25 18 0,0 1 0,0 0 0,1 0 0,-1 1 0,1 0 0,0 0 0,0 0 0,0 1 0,0 0 0,1 1 0,-1-1 0,0 1 0,12 1 0,-16 1 0,-1 0 0,1 1 0,-1 0 0,0-1 0,1 1 0,-1 0 0,0 0 0,0 0 0,-1 0 0,1 1 0,0-1 0,-1 0 0,1 1 0,-1-1 0,2 6 0,9 12 0,-9-16-34,0 1 1,1-1-1,0 0 0,0 0 0,0 0 1,0-1-1,0 0 0,1 1 1,-1-1-1,10 4 0,8 2-732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34 31614,'1'-1'50,"-1"0"0,0-1-1,0 1 1,0 0-1,0-1 1,0 1 0,0 0-1,-1 0 1,1 0-1,0-1 1,-1 1 0,1 0-1,-1 0 1,1 0-1,-1-1 1,1 1 0,-1 0-1,0 0 1,1 0-1,-1 0 1,0 0 0,0 1-1,-2-3 1,0 2-57,0 0 1,0 1-1,0-1 1,-1 0-1,1 1 1,0 0-1,0 0 1,-5 0-1,5 0 28,-3 0-21,1 1 0,-1-1 0,0 1 0,0 0 0,0 1 0,1-1 0,-1 1 0,1 0 0,-1 1 0,1-1 0,0 1 0,0 0 0,-7 6 0,5-3 0,0 1 0,0-1 0,1 1 0,0 0 0,0 1 0,1 0 0,0 0 0,-4 9 0,3-4 0,1 0 0,0 0 0,1 1 0,0 0 0,1-1 0,1 1 0,0 0 0,1 0 0,0 0 0,1 0 0,3 25 0,-2-35 0,1 0 0,-1 0 0,1 0 0,-1 0 0,1 0 0,1 0 0,-1-1 0,0 1 0,1-1 0,0 1 0,0-1 0,0 0 0,0 0 0,0 0 0,0-1 0,1 1 0,0-1 0,-1 0 0,1 1 0,0-2 0,0 1 0,0 0 0,0-1 0,0 0 0,7 1 0,11 2 0,0-1 0,0 0 0,37-2 0,-51-1 0,-6 0-1,11 0 2,-1-1 0,0 0 0,24-4 0,-34 4-1,1 0-1,-1 1 1,0-1-1,0 0 1,1 0 0,-1-1-1,0 1 1,0 0-1,0-1 1,0 1 0,-1-1-1,3-1 1,-3 2-2,-1-1 1,1 1 0,0 0 0,-1 0-1,1-1 1,-1 1 0,1 0-1,-1-1 1,0 1 0,1 0 0,-1-1-1,0 1 1,0 0 0,0-1-1,0 1 1,0-1 0,-1 1-1,1 0 1,0-1 0,0 1 0,-1 0-1,0-3 1,-5-5-159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32335,'0'-11'304,"10"5"-224,17-1-32,7 0-48,7 5 0,5-2 0,0 0 0,-2 1 0,-5 1 0,-8-2 0,-9 4 0,-10 0 0,-31 0-208,-20 6-4402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1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17 884 31102,'-17'-1'1073,"27"-2"-402,6-1-798,138-29 150,209-17 0,-171 28-21,801-102-2,-43 32 0,-866 84 0,571-94 0,-323 42 0,428-61 0,-356 82 0,-128 17 0,132-33 0,133-12 0,-165 30 0,0-1 0,-323 33-40,-75 5-32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30494,'17'0'2081,"5"0"-1953,7 0-96,5 0 0,3 0-32,1 0 0,1 0 0,0 0 0,-10 0 0,-7 0-32,-10-4-160,-9-1-1841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83 123 32511,'0'-5'8,"0"0"1,1 0-1,-1 0 1,1 1 0,0-1-1,0 0 1,0 0-1,1 1 1,0-1-1,0 1 1,0 0-1,0-1 1,0 1-1,1 0 1,0 0-1,0 1 1,0-1 0,1 0-1,-1 1 1,1 0-1,-1 0 1,1 0-1,0 0 1,1 1-1,-1-1 1,0 1-1,1 0 1,-1 1-1,7-3 1,-4 2-9,0 0 0,0 0 0,0 1 0,0 0 0,1 0 0,-1 1 0,1-1 0,-1 2 0,10 0 0,-15 0 0,1-1 0,0 1 0,-1-1 0,1 1 0,-1 0 0,1 0 0,-1 0 0,0 0 0,1 0 0,-1 1 0,0-1 0,0 1 0,0 0 0,0-1 0,0 1 0,0 0 0,-1 0 0,1 0 0,0 0 0,-1 0 0,0 1 0,1-1 0,-1 0 0,0 1 0,0-1 0,-1 1 0,2 4 0,-1 3 0,0 0 0,-1 1 0,0-1 0,0 1 0,-1-1 0,-1 0 0,0 0 0,0 1 0,-1-1 0,0 0 0,-1-1 0,0 1 0,0-1 0,-1 0 0,-1 0 0,1 0 0,-1 0 0,-9 9 0,-10 9 0,-1-1 0,-1-1 0,-55 38 0,14-17 0,55-38 0,42-30 0,-12 11 0,0 0 0,36-17 0,-46 25 0,1 0 0,-1 1 0,1 0 0,0 0 0,0 0 0,0 1 0,0 1 0,0-1 0,1 1 0,9 1 0,-14 0 0,0 1 1,0-1-1,0 1 0,0-1 0,-1 1 1,1 1-1,0-1 0,-1 0 1,6 6-1,19 11-112,-9-12-179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72 32239,'0'-59'443,"0"59"-441,0-1 0,-1 0 0,1 1 0,0-1 1,0 1-1,0-1 0,-1 1 0,1-1 0,0 0 0,-1 1 1,1-1-1,0 1 0,-1-1 0,1 1 0,-1-1 1,1 1-1,0 0 0,-1-1 0,1 1 0,-1 0 0,0-1 1,1 1-1,-1 0 0,1-1 0,-1 1 0,1 0 1,-1 0-1,0 0 0,1 0 0,-1 0 0,0-1 0,1 1 1,-1 0-1,1 0 0,-1 1 0,0-1 0,0 0 1,-26 4-1,22-1-2,-1-1 0,1 1 0,0 0 0,0 1 0,0-1 0,0 1 0,1 0 0,0 0 0,-1 0 0,2 1 0,-1-1 0,0 1 0,1 0 0,0 0 0,0 1 0,0-1 0,1 0 0,0 1 0,-3 8 0,0 3 0,1 1 0,0-1 0,1 1 0,1 0 0,0 23 0,2-32 0,0-1 0,0 1 1,1-1-1,1 1 0,-1-1 0,1 0 0,1 0 0,-1 0 1,1 0-1,6 10 0,-6-14-2,0 0 1,0 0-1,0 0 1,0 0-1,1 0 1,0-1-1,0 0 1,0 0-1,0 0 1,0 0-1,1-1 1,-1 1-1,1-1 1,0 0-1,-1-1 1,1 1-1,0-1 1,7 1-1,-3 0 2,1 0-1,-1-1 0,1 0 1,-1-1-1,1 0 0,-1-1 1,1 0-1,10-2 1,-16 2 0,-1-1 0,0 1 0,0 0 0,0-1 0,0 1 0,0-1 0,0 0 0,0 0 0,0 0 0,-1 0 0,1-1 0,-1 1 0,0-1 0,0 1 0,0-1 0,0 0 0,0 0 0,0 0 0,-1 0 0,1 0 0,-1 0 0,0 0 0,0-1 0,0 1 0,0-5 0,1-3 1,0 0 1,-1 0-1,-1 0 0,0 0 1,0 0-1,-1 0 0,-1 1 1,1-1-1,-2 0 0,0 0 1,0 1-1,0 0 0,-2 0 1,1 0-1,-1 0 0,-1 0 1,1 1-1,-2 0 0,1 0 1,-1 1-1,-1 0 0,1 0 1,-12-8-1,15 13 1,-1 0 1,1 1-1,-1-1 0,1 1 1,-1 0-1,0 1 0,0-1 1,0 1-1,-9-2 1,11 3-17,1 0 1,0 0-1,-1-1 1,1 1-1,0 1 1,-1-1 0,1 0-1,0 1 1,-1-1-1,1 1 1,0-1-1,0 1 1,0 0 0,0 0-1,-1 0 1,1 0-1,0 1 1,1-1-1,-1 0 1,0 1 0,0-1-1,1 1 1,-3 2-1,-9 26-1160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32719,'15'0'48,"9"0"-48,6 11 0,-4 11 0,-4 2 0,-10 0 0,-9 0 0,-3-2 0,-3 4 0,-23 1 0,-6-6 0,0-3-352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56 32559,'0'-2'9,"0"0"-1,0-1 1,0 1 0,0 0-1,0 0 1,-1 0 0,1 0-1,-1 0 1,0 0-1,1 0 1,-1 0 0,0 0-1,0 0 1,0 0 0,0 1-1,-1-1 1,1 0 0,0 1-1,-1-1 1,1 1 0,-1-1-1,0 1 1,-2-2 0,0 1-9,1 1 0,-1-1 0,0 1 0,0 0 0,0 0 0,0 1 0,0-1 0,0 1 0,-1 0 0,1 0 0,-7 1 0,8-1 0,1 1 0,-1-1 0,1 1 0,-1 0 0,1 0 0,-1 0 0,1 0 0,0 0 0,0 0 0,-1 1 0,1-1 0,0 1 0,0 0 0,0-1 0,-2 5 0,0-1 0,0 0 0,0 0 0,1 1 0,0 0 0,0 0 0,-2 7 0,0 3 0,0 1 0,1 0 0,1 0 0,-1 18 0,3-20 0,0 0 0,1 1 0,0-1 0,2 0 0,2 17 0,-3-27 0,1 0 0,-1-1 0,1 1 0,0-1 0,0 0 0,0 1 0,0-1 0,1 0 0,0 0 0,0-1 0,0 1 0,0 0 0,0-1 0,1 0 0,0 0 0,-1 0 0,1 0 0,0-1 0,1 1 0,6 2 0,5 0 0,0-1 0,0-1 0,0-1 0,0 0 0,1-1 0,31-2 0,-16 0 0,-28 1 5,0 0 0,1 0 1,-1-1-1,0 1 0,1-1 0,-1 0 0,0 0 0,0-1 1,6-2-1,-8 3-42,0 0 1,0-1-1,0 1 1,0-1-1,0 0 1,-1 1-1,1-1 1,0 0-1,-1 0 1,0 0-1,1 0 0,-1 0 1,0 0-1,0 0 1,0-1-1,0 1 1,0-4-1,1-6-2735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32687,'0'-5'80,"19"5"-80,18 0 0,6 0 0,3 0 0,-2 0 0,-7 0 0,-13 0 0,-14 0-144</inkml:trace>
  <inkml:trace contextRef="#ctx0" brushRef="#br0" timeOffset="1">15 162 29982,'0'2'2641,"25"3"-2545,13-3-48,6-2-48,0 0 0,0 0 0,-8 0 0,-7 0-32,-2 0-320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16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28 32719,'1'-1'9,"8"-8"21,-9 9-30,0 0 0,1 0 1,-1 0-1,0 0 0,0 0 0,0-1 0,0 1 1,1 0-1,-1 0 0,0 0 0,0-1 0,0 1 0,0 0 1,0 0-1,0 0 0,1-1 0,-1 1 0,0 0 1,0 0-1,0-1 0,0 1 0,0 0 0,0 0 1,0-1-1,0 1 0,0 0 0,0 0 0,0-1 0,0 1 1,0 0-1,-1 0 0,1-1 0,0 1 0,0 0 1,0 0-1,0 0 0,0-1 0,0 1 0,0 0 0,-1 0 1,1 0-1,0-1 0,0 1 0,0 0 0,-1 0 1,1 0-1,0 0 0,-13-3 0,1 0 0,-1 2 0,0 0 0,0 0 0,0 1 0,-18 2 0,-9 0 0,34-3 0,4 1 0,-1-1 0,1 1 0,0 0 0,-1 0 0,1 0 0,-1 0 0,1 0 0,0 0 0,-1 1 0,-3 0 0,5 1 0,1 1 0,-1-1 0,1 0 0,0 1 0,0-1 0,0 1 0,0-1 0,0 0 0,1 4 0,-1 3 0,1 22 0,0-15 0,-1-1 0,-1 1 0,0 0 0,-5 27 0,4-36 0,0 1 0,1 0 0,0 0 0,0 0 0,1 0 0,0 0 0,2 13 0,0-20 0,0 0 0,0 0 0,1-1 0,-1 1 0,1 0 0,-1-1 0,0 0 0,1 1 0,-1-1 0,1 0 0,-1 0 0,1 0 0,-1-1 0,0 1 0,1-1 0,2 0 0,1-2 0,-1 0 0,1 0 0,-1 0 0,9-8 0,-11 8 0,0 0 0,0 0 0,0 1 0,1 0 0,-1 0 0,1 0 0,0 0 0,-1 0 0,1 1 0,0-1 0,0 1 0,0 0 0,0 0 0,0 1 0,6-1 0,-7 1 0,1-1 0,-1 1 0,0 0 0,0 0 0,1 1 0,-1-1 0,0 1 0,0-1 0,1 1 0,-1 0 0,0 1 0,0-1 0,0 0 0,0 1 0,0-1 0,-1 1 0,1 0 0,0 0 0,-1 0 0,1 0 0,-1 1 0,0-1 0,0 1 0,0-1 0,0 1 0,0 0 0,-1 0 0,1 0 0,-1 0 0,0 0 0,2 6 0,1 4 0,-1 0 0,0 0 0,1 27 0,-4-35 0,1-1 0,-1 0 0,0 1 0,-1-1 0,1 0 0,-1 0 0,0 1 0,0-1 0,0 0 0,0 0 0,-1 0 0,0 0 0,1 0 0,-2 0 0,-3 6 0,0-5 0,-1 0 0,1 0 0,-1-1 0,0 0 0,0 0 0,0-1 0,-1 0 0,1 0 0,-1-1 0,0 0 0,1 0 0,-14 1 0,-8-1 0,-60-2 0,89 0 0,-21-4-13,7-10-54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25.57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4 468 32655,'-1'27'104,"-1"-14"-103,1-1 0,1 1 0,1-1 0,0 1 1,0-1-1,5 19 0,-5-29-1,-1-1 0,1 1 0,0-1 0,0 0 0,0 1 0,0-1 0,0 0 0,1 1 0,-1-1 0,0 0 0,0 0 0,1 0 0,-1 0 0,1 0 0,-1-1 0,1 1 0,-1 0 0,1-1 0,-1 1 0,1-1 0,0 1 0,-1-1 0,1 0 0,0 0 0,-1 0 0,1 0 0,0 0 0,-1 0 0,1 0 0,0 0 0,-1-1 0,1 1 0,-1-1 0,1 1 0,0-1 0,2-1 0,1 0 0,-1 0 0,1 0 0,0-1 0,-1 1 0,1-1 0,-1 0 0,0 0 0,0-1 0,0 1 0,6-9 0,-3-2 0,0 0 0,-1-1 0,0 0 0,-1 0 0,-1 0 0,-1-1 0,4-31 0,-1-72 0,-6 115 0,-1 80 0,3 95 0,-2-168 0,0 0 0,1 0 0,-1 0 0,1 0 0,0 0 0,0 0 0,0 0 0,0 0 0,1 0 0,-1 0 0,1 0 0,-1-1 0,1 1 0,0 0 0,0-1 0,0 0 0,1 1 0,-1-1 0,0 0 0,1 0 0,0-1 0,-1 1 0,1 0 0,0-1 0,0 0 0,0 1 0,0-1 0,0 0 0,0-1 0,0 1 0,0 0 0,0-1 0,0 0 0,4 0 0,-1 0 0,0 0 0,0 0 0,0-1 0,0 0 0,0 0 0,0 0 0,0-1 0,-1 0 0,1 0 0,-1 0 0,1-1 0,-1 0 0,0 0 0,0 0 0,0-1 0,0 0 0,6-6 0,-2-1 0,-1 0 0,0 0 0,-1-1 0,0 0 0,-1 0 0,0 0 0,-1-1 0,-1 0 0,4-15 0,-2 0 0,-2 0 0,-1-1 0,-1-41 0,23 68 0,-23 2 0,4 0 0,0 0 0,0 1 0,0-1 0,0 1 0,0 1 0,-1-1 0,1 1 0,0 0 0,-1 0 0,1 0 0,-1 1 0,0 0 0,0 0 0,0 1 0,0-1 0,0 1 0,6 7 0,-6-5 0,-1 0 0,0 0 0,0 0 0,0 1 0,-1-1 0,0 1 0,0 0 0,-1 0 0,0 0 0,0 0 0,-1 0 0,1 1 0,-2-1 0,1 9 0,0-3 0,-1 0 0,0 1 0,-1-1 0,0 0 0,-1 0 0,-1 0 0,0 0 0,-1-1 0,0 1 0,-1-1 0,-9 17 0,-6 6 0,-13 24 0,122-252 0,-75 155 0,-9 21 0,2 0 0,-1 0 0,2 1 0,0-1 0,2 2 0,-1-1 0,24-26 0,-33 41 0,1 0 0,0 0 0,0 0 0,0 0 0,0 0 0,0 1 0,0-1 0,0 0 0,0 0 0,0 1 0,0-1 0,1 1 0,-1-1 0,0 1 0,0 0 0,0-1 0,1 1 0,-1 0 0,2 0 0,-2 0 0,-1 0 0,1 1 0,0-1 0,-1 1 0,1-1 0,0 1 0,-1-1 0,1 1 0,0-1 0,-1 1 0,1-1 0,-1 1 0,1 0 0,-1-1 0,1 1 0,-1 0 0,1-1 0,-1 1 0,0 0 0,0 0 0,1 1 0,1 6 0,-1 0 0,1 1 0,-2-1 0,1 12 0,-1-14 0,1 205 0,-1-208-1,0 1-1,0-1 0,1 1 1,-1-1-1,1 1 1,0-1-1,0 1 1,0-1-1,0 0 1,1 1-1,-1-1 1,1 0-1,0 0 1,0 0-1,0 0 1,0 0-1,1-1 1,-1 1-1,1-1 1,-1 1-1,1-1 1,0 0-1,0 0 1,0 0-1,7 2 1,-1-1-5,0-1 0,0 0 0,0-1 0,1 0 0,-1 0 0,1-1 0,-1 0 0,16-3 0,-19 2 5,0 0 1,0 0 0,0 0-1,0-1 1,0 0 0,0 0-1,-1-1 1,1 1 0,-1-1 0,0-1-1,1 1 1,-2-1 0,1 0-1,4-4 1,-2 1 1,-1 0 0,-1-1 0,1 0 0,-1 0 0,0 0 0,-1 0 0,0-1 0,3-12 0,1-5 6,-2-1-1,-1 0 1,-1-1 0,-2 1 0,0-36 0,-1 23 1,-1 1 0,-3 0 0,-1 0 0,-1 0 0,-17-58 0,20 96-8,1 8 0,-1 23 0,1 43 0,1 26 0,-4 284 0,-31-1 0,33-370 0,0 0 0,0-1 0,0 1 0,-6 16 0,7-26 0,0-1 0,1 1 0,-1 0 0,0 0 0,0 0 0,0-1 0,0 1 0,0 0 0,-1-1 0,1 1 0,0-1 0,-1 0 0,1 1 0,-1-1 0,1 0 0,-1 0 0,0 0 0,0 0 0,1 0 0,-1 0 0,0 0 0,0-1 0,0 1 0,0-1 0,0 1 0,-3-1 0,-2 0 0,0-1 0,0 0 0,1 0 0,-1-1 0,1 0 0,-1 0 0,1-1 0,-1 1 0,1-1 0,0-1 0,0 1 0,1-1 0,-1 0 0,1 0 0,0-1 0,0 0 0,0 0 0,1 0 0,-1 0 0,1-1 0,-6-10 0,6 8 0,-1 0 0,1-1 0,0 0 0,1 0 0,0 0 0,0 0 0,1-1 0,0 1 0,1-1 0,0 1 0,0-1 0,1 1 0,1-1 0,-1 1 0,3-13 0,-1 18 0,0 0 0,0-1 0,0 1 0,0 0 0,1 1 0,-1-1 0,1 0 0,0 1 0,0-1 0,0 1 0,1 0 0,-1 0 0,1 0 0,0 1 0,-1-1 0,9-3 0,10-4 0,0 0 0,24-6 0,-20 7 0,-3 1 0,9-3 0,-2-1 0,0-2 0,35-20 0,-57 29 0,-1 0 0,1-1 0,-1 0 0,0-1 0,0 1 0,-1-1 0,1 0 0,-2-1 0,1 0 0,-1 0 0,0 0 0,-1 0 0,0-1 0,0 1 0,4-18 0,-2-6 0,-2 1 0,-1-1 0,-2-54 0,-1 54 0,-4 21 0,1 10 0,0 8 0,-2 29 0,2 0 0,1 0 0,2 0 0,4 38 0,-3-64 0,1 0 0,0-1 0,0 1 0,1 0 0,1-1 0,0 1 0,0-1 0,10 17 0,-12-24 0,-1 1 0,1 0 0,0 0 0,0-1 0,0 1 0,0-1 0,1 0 0,-1 0 0,0 0 0,1 0 0,0 0 0,-1 0 0,1-1 0,0 1 0,0-1 0,0 0 0,0 1 0,0-2 0,0 1 0,0 0 0,1-1 0,-1 1 0,0-1 0,0 0 0,0 0 0,1 0 0,-1 0 0,0-1 0,0 1 0,0-1 0,6-2 0,-7 2 0,0 0 0,0 0 0,0-1 0,-1 1 0,1-1 0,0 1 0,-1-1 0,1 1 0,-1-1 0,0 0 0,0 0 0,0 0 0,0 1 0,0-1 0,0 0 0,1-4 0,9-36 0,-10 35 0,5-35 0,1-46 0,5-34 0,-12 120 0,1 0 0,-1-1 0,1 1 0,-1 0 0,1-1 0,0 1 0,0 0 0,0 0 0,0 0 0,0 0 0,1 0 0,-1 0 0,1 0 0,-1 0 0,1 0 0,0 1 0,-1-1 0,1 1 0,0-1 0,0 1 0,4-3 0,-3 4 0,-1-1 0,0 1 0,0 0 0,0 0 0,0 0 0,0 0 0,0 0 0,1 0 0,-1 0 0,0 1 0,0-1 0,0 1 0,0 0 0,0-1 0,0 1 0,0 0 0,0 0 0,0 0 0,-1 1 0,1-1 0,0 0 0,-1 1 0,1-1 0,1 3 0,5 5 0,-2 0 0,1 0 0,-1 1 0,0 0 0,-1 0 0,0 0 0,-1 1 0,0-1 0,-1 1 0,0 0 0,3 23 0,-2 1 0,0 65 0,-4-89 0,0-30 0,2 1 0,0-1 0,1 0 0,0 1 0,2 0 0,0 0 0,8-18 0,-8 25 0,0 0 0,1 0 0,0 0 0,1 1 0,0 0 0,0 0 0,1 1 0,1 0 0,-1 0 0,2 1 0,17-14 0,-20 19 0,0-1 0,0 1 0,1 0 0,-1 0 0,0 1 0,1 0 0,0 0 0,-1 1 0,1 0 0,0 1 0,0-1 0,0 2 0,15 1 0,-22-2 0,1 1 0,-1-1 0,1 1 0,-1 0 0,1 0 0,-1 0 0,0-1 0,1 1 0,-1 1 0,0-1 0,0 0 0,0 0 0,1 0 0,-1 1 0,-1-1 0,1 0 0,0 1 0,0-1 0,0 1 0,-1-1 0,1 1 0,-1-1 0,1 1 0,-1-1 0,1 1 0,-1 2 0,3 50 0,-3-45 0,-1 23 0,-10 50 0,6-51 0,-2 53 0,7-83 0,0 0 0,0 0 0,0 1 0,0-1 0,0 0 0,1 0 0,-1 0 0,1 1 0,-1-1 0,1 0 0,-1 0 0,1 0 0,-1 0 0,1 0 0,0 0 0,0 0 0,0 0 0,-1 0 0,1 0 0,0 0 0,2 1 0,0-1 0,0 1 0,0-1 0,0 0 0,0 0 0,0 0 0,0 0 0,0 0 0,5 0 0,4-1 0,0 1 0,-1-2 0,23-2 0,-30 2-2,0 0 1,-1 0-1,1 0 1,0 0-1,0-1 1,-1 0-1,1 1 0,-1-1 1,0-1-1,1 1 1,-1 0-1,0-1 0,0 1 1,4-7-1,-2 3 1,-1 0 0,0 0 0,0-1 0,-1 0 0,0 0 0,0 1 0,2-11 0,1-7 1,-2 1 0,-1-1 0,1-44 0,-4-66 32,0 373-32,0-234 0,0-1 0,0 0 0,0 1 0,1-1 0,-1 1 0,1-1 0,0 1 0,0-1 0,1 0 0,-1 0 0,1 0 0,0 0 0,0 0 0,0 0 0,1 0 0,-1 0 0,1-1 0,0 0 0,0 1 0,0-1 0,0 0 0,1 0 0,-1-1 0,1 1 0,0-1 0,0 1 0,0-1 0,0-1 0,0 1 0,0 0 0,0-1 0,1 0 0,-1 0 0,0 0 0,1-1 0,-1 1 0,5-1 0,0 0-2,-1 0 1,1 0-1,-1 0 0,1-1 1,-1-1-1,10-2 0,-14 3 1,-1 0 0,1-1-1,0 0 1,-1 0 0,0 0-1,1-1 1,-1 1-1,0-1 1,0 1 0,0-1-1,0 0 1,-1 0 0,1-1-1,3-6 1,1-3 1,0 0 0,-2-1 0,1 0 0,-2 0 0,0-1 0,-1 1 0,0-1 0,1-18 0,-3-124 0,-2 86 0,1-67 27,0 139-27,0-1 0,0 0 0,0 0 0,-1 0 0,1 0 0,0 0 0,0 0 0,0 0 0,0 0 1,0 0-1,0 0 0,0 0 0,0 0 0,0 0 0,0 0 0,-1 1 0,1-1 0,0 0 0,0 0 0,0 0 0,0 0 1,0 0-1,0 0 0,0 0 0,0 0 0,-1 0 0,1 0 0,0 0 0,0 0 0,0 0 0,0 0 0,0-1 1,0 1-1,0 0 0,0 0 0,-1 0 0,1 0 0,0 0 0,0 0 0,0 0 0,0 0 0,0 0 0,0 0 0,0 0 1,0 0-1,0 0 0,0 0 0,0-1 0,0 1 0,0 0 0,0 0 0,-1 0 0,1 0 0,0 0 0,0 0 0,0 0 1,0 0-1,0-1 0,0 1 0,0 0 0,0 0 0,0 0 0,0 0 0,0 0 0,0 0 0,0 0 0,1-1 0,-7 10 0,2 18 0,0 0 0,2 0 0,1 0 0,3 31 0,0 0 0,-2-31 0,1-1 0,1 0 0,2 0 0,12 48 0,-13-64 0,0-1 0,1 0 0,0-1 0,0 1 0,1-1 0,1 1 0,7 8 0,-9-13 0,0 1 0,0-1 0,1 0 0,-1-1 0,1 1 0,0-1 0,0 0 0,1 0 0,-1-1 0,0 1 0,1-1 0,11 2 0,-5-1 0,0-1 0,0 0 0,0-1 0,1 0 0,-1-1 0,1 0 0,-1-1 0,0-1 0,0 0 0,16-4 0,-22 4 0,0-1 0,-1 1 0,1-1 0,-1 0 0,0 0 0,0-1 0,0 0 0,0 0 0,0 0 0,-1 0 0,0-1 0,0 1 0,0-1 0,-1 0 0,1 0 0,-1-1 0,0 1 0,-1-1 0,1 1 0,-1-1 0,0 0 0,1-8 0,1-3 0,-2 0 0,1 0 0,-2 0 0,-2-31 0,1 40 0,-1 0 0,0 0 0,0 0 0,-1 0 0,0 1 0,-1-1 0,1 0 0,-2 1 0,1 0 0,-1-1 0,0 2 0,-5-8 0,7 11 0,-1 0 0,0 1 0,0-1 0,0 1 0,0 0 0,0 0 0,-4-3 0,6 5 0,0 0 0,0-1 0,0 1 0,0-1 0,1 1 0,-1 0 0,0 0 0,0 0 0,0-1 0,0 1 0,0 0 0,0 0 0,0 0 0,0 0 0,1 0 0,-1 1 0,0-1 0,0 0 0,0 0 0,0 0 0,0 1 0,0-1 0,1 1 0,-1-1 0,0 1 0,0-1 0,0 1 0,1-1 0,-1 1 0,0-1 0,1 1 0,-1 0 0,1-1 0,-1 1 0,1 0 0,-1 0 0,0 1 0,-3 8 0,0 1 0,1 0 0,0 0 1,1 1-1,0-1 0,1 1 0,-1 14 0,2 1-14,6 56 0,-5-78 14,0 1 0,1 0 0,0-1 0,0 1-1,0-1 1,1 0 0,-1 1 0,1-1 0,0-1-1,1 1 1,0 0 0,-1-1 0,1 1 0,1-1-1,-1-1 1,0 1 0,1 0 0,0-1 0,0 0-1,0 0 1,0 0 0,8 2 0,-3-1-1,0-1-1,-1 0 1,1-1 0,1 0 0,-1-1 0,0 0 0,0 0-1,1-1 1,-1 0 0,0-1 0,20-4 0,-26 4-1,0-1 1,0 1 0,-1-1-1,1 0 1,0-1-1,-1 1 1,1 0 0,-1-1-1,0 0 1,0 0 0,0 0-1,0 0 1,0 0 0,-1-1-1,0 1 1,1-1-1,-1 0 1,-1 0 0,1 1-1,0-1 1,-1 0 0,0 0-1,1-7 1,3-9-3,-2-1 1,-1 1-1,0-30 0,-2 48 4,1-65-4,-4 1 0,-2-1 0,-16-77 0,17 113 10,3 24-1,1 0-1,-1 1 0,0-1 0,-1 0 0,0 1 0,0-1 0,-5-10 1,7 17-5,0 0 0,0 0 0,0 0 0,0 0 0,-1-1 0,1 1 0,0 0 0,0 0 0,0 0 1,0 0-1,0 0 0,-1 0 0,1 0 0,0-1 0,0 1 0,0 0 0,0 0 0,-1 0 0,1 0 0,0 0 0,0 0 1,0 0-1,0 0 0,-1 0 0,1 0 0,0 0 0,0 0 0,0 0 0,-1 0 0,1 0 0,0 0 0,0 0 1,0 1-1,0-1 0,-1 0 0,1 0 0,0 0 0,0 0 0,0 0 0,0 0 0,0 0 0,0 1 0,-1-1 0,1 0 1,0 0-1,0 0 0,0 0 0,0 0 0,0 1 0,0-1 0,0 0 0,0 0 0,0 0 0,0 0 0,-1 1 1,1-1-1,0 0 0,0 0 0,0 0 0,0 1 0,-2 11 0,-1 0 0,1 1 0,1-1 0,0 1 0,1-1 0,1 17 0,0 4 0,-1 14 0,-2-10-2,3 1 0,0-1 0,3 0 1,9 45-1,-11-73 1,1 0 1,0 0 0,0 0 0,1 0-1,0 0 1,1-1 0,-1 0-1,2 0 1,-1 0 0,1-1-1,0 1 1,1-2 0,-1 1-1,2 0 1,-1-1 0,0-1 0,1 1-1,0-1 1,1-1 0,-1 1-1,17 5 1,-11-6-5,1-1 1,0-1-1,-1 0 0,1-1 1,25-1-1,-30 0 4,-7 0 0,0 0 1,0-1 0,0 1-1,0-1 1,0 0 0,0 0 0,0 0-1,0 0 1,0 0 0,-1 0-1,1-1 1,0 0 0,-1 1 0,1-1-1,-1 0 1,0 0 0,1-1-1,-1 1 1,0 0 0,0-1-1,-1 1 1,1-1 0,0 0 0,-1 1-1,0-1 1,0 0 0,1 0-1,-2 0 1,1 0 0,0 0 0,0-4-1,2-13 1,0 0-1,-1 1 0,-3-39 1,1 34 9,2-32 8,-1 34-2,0 0 0,-1-1 0,-7-41 0,1 88-12,4 7-3,0 53 0,2-74 0,0 0 0,1 0 0,1 0 0,0 0 0,0 0 0,4 9 0,-4-16 0,-1 0 0,1 0 0,-1 0 0,1 0 0,0 0 0,0-1-1,0 1 1,1 0 0,-1-1 0,1 0 0,-1 0 0,1 1 0,0-2 0,0 1 0,0 0 0,0 0 0,0-1 0,0 0 0,0 0 0,1 0-1,-1 0 1,0 0 0,1 0 0,-1-1 0,0 0 0,1 0 0,5 0 0,-3 0 2,0-1 0,0 0 0,0-1 0,0 1-1,0-1 1,-1 0 0,1 0 0,-1-1 0,1 0 0,-1 0 0,0 0 0,0 0 0,0-1 0,8-8 0,-4 2-2,-1 0 1,0-1 0,0 0-1,-1-1 1,-1 0 0,0 0-1,0 0 1,6-24-1,-6 14 0,-2-1 0,0 1 0,-2-1 0,0-33 0,-19 402 0,2-98 0,-5 38 0,16-246 0,-1 2 0,-1 1 0,-2-1 0,-20 60 0,27-98 0,-1 1 0,0-1 0,0 0 0,-1 1 0,0-1 0,1 0 0,-1 0 0,0-1 0,-1 1 0,1 0 0,-1-1 0,-6 4 0,8-5 0,0-1 0,-1 0 0,1 0 0,-1 0 0,1 0 0,-1 0 0,0-1 0,1 1 0,-1-1 0,0 0 0,1 0 0,-1 0 0,0 0 0,1 0 0,-1 0 0,0-1 0,1 0 0,-1 1 0,1-1 0,-1 0 0,1 0 0,-1 0 0,1 0 0,-1-1 0,-3-2 0,-9-9 0,1 0 0,0-2 0,1 1 0,1-2 0,0 1 0,1-2 0,-10-19 0,10 18 0,1-1 0,1 0 0,0-1 0,2 0 0,-7-26 0,12 38 0,0 1 0,1-1 0,0 1 0,0-1 0,1 0 0,0 1 0,0-1 0,1 0 0,0 1 0,0-1 0,1 1 0,0-1 0,0 1 0,1 0 0,0 0 0,0 0 0,0 0 0,7-8 0,4-2 0,2 1 0,0 0 0,1 1 0,1 1 0,0 1 0,29-17 0,125-58 0,-158 82 0,213-90 0,-75 33 0,-151 63-6,0 0 1,1-1-1,-1 1 0,0-1 0,0 1 1,0-1-1,0 1 0,0-1 0,0 0 1,0 0-1,0 1 0,0-1 0,0 0 1,0 0-1,0 0 0,-1 0 0,1 0 1,0 0-1,0-2 0,-7 1-375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26.04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223 31 32591,'0'-2'4,"0"1"1,0 0 0,0-1-1,-1 1 1,1 0-1,-1-1 1,1 1-1,-1 0 1,1-1-1,-1 1 1,0 0 0,0 0-1,0 0 1,1 0-1,-1 0 1,0 0-1,0 0 1,0 0-1,-1 0 1,1 0 0,0 0-1,0 1 1,0-1-1,-1 0 1,1 1-1,0-1 1,-1 1-1,1 0 1,0-1-1,-1 1 1,1 0 0,0 0-1,-1 0 1,-1 0-1,-4-1-1,0 1-1,0 0 0,1 1 1,-1-1-1,0 1 1,-11 4-1,11-3-2,0 1 0,0 0 0,1 0 0,-1 1 0,1 0 1,0 0-1,0 0 0,1 1 0,-1 0 0,1 0 0,0 0 0,0 1 0,1 0 0,-1 0 0,1 0 1,1 0-1,-6 10 0,4-4-3,1 0 0,0 0 0,0 0 0,1 0 0,1 0 1,0 1-1,1-1 0,0 1 0,1 18 0,0-25 3,1-1 0,0 0 0,0 1 0,0-1-1,1 0 1,-1 0 0,1 0 0,0 0 0,1 0-1,-1-1 1,1 1 0,0-1 0,0 1 0,1-1 0,-1 0-1,1 0 1,0-1 0,0 1 0,0-1 0,0 0-1,1 0 1,8 5 0,-2-4 3,0 1 0,0-2 0,0 1 0,1-1 1,-1-1-1,1 0 0,0-1 0,0 0 0,15-1 0,-23-1-3,0 1 0,-1-1 0,1 0 0,0 0 0,0 0 0,-1 0 0,1-1 0,0 1 0,-1-1 0,1 0 0,-1 0 0,0 0 0,0-1 0,0 1 0,0-1 0,0 0 0,-1 0 0,1 0 0,-1 0 0,1 0 0,-1 0 0,0-1 0,0 1 0,-1-1 0,1 1 0,-1-1 0,0 0 0,2-7 0,0-1 0,-1-1 0,0 0 0,-1 0 0,0 0 0,-1-1 0,0 1 0,-4-21 0,3 30 0,0 0 1,0 0-1,-1 0 1,0 0-1,0 0 0,0 0 1,0 0-1,0 0 1,-1 1-1,1-1 0,-1 1 1,0 0-1,0 0 0,-1 0 1,1 0-1,-1 0 1,1 1-1,-1-1 0,0 1 1,0 0-1,-6-2 1,5 2-8,0 0 1,0 1-1,0-1 1,-1 1-1,1 0 1,0 1-1,-1-1 1,1 1-1,0 0 1,-1 1-1,1-1 1,0 1-1,0 0 1,-1 0-1,1 1 1,0 0-1,0 0 1,-5 2-1,3 1-56,1 0 1,0 0-1,0 0 0,-6 7 0,11-11 60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26.436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29 32607,'31'0'64,"15"0"-16,8 0-32,2 0 16,-3 0-32,-7-7 0,-9 3 0,-15-1-32,-12-1-144,-10-1-1281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14 483 32559,'-4'10'4,"2"1"-1,-1 0 1,1-1 0,1 1 0,0 0-1,0 0 1,1 0 0,1 0 0,2 15-1,-1-25 0,-1 0 0,1 0 0,-1 0 0,1 0 0,0-1 0,-1 1 0,1-1 0,0 1 0,0-1 0,-1 1 0,1-1 0,0 0 0,0 0 0,0 0 0,-1 0 0,1 0 0,0 0 0,0 0 0,2-1 0,3 0 9,-3 1-9,0-1-1,0 0 0,0 0 1,0 0-1,0 0 0,0-1 1,0 0-1,-1 0 0,1 0 0,-1 0 1,1 0-1,-1-1 0,0 1 1,0-1-1,0 0 0,0 0 1,4-6-1,6-8 5,-1-1-1,12-22 1,-18 31-5,14-27 1,-1-1 0,-2 0 0,-2-2 0,-1 0 0,-2 0 0,-1-1 0,-3 0 0,-1-1 0,2-60 0,-9 100-3,0 0 0,0 0 0,0 0 0,0 0 1,0 0-1,0 0 0,0 0 0,-1 0 0,1 0 1,0 1-1,-1-1 0,1 0 0,-1 0 0,1 0 0,-1 0 1,1 0-1,-1 1 0,1-1 0,-1 0 0,0 0 1,0 1-1,1-1 0,-1 1 0,0-1 0,0 1 0,-1-2 1,-1 2-1,1-1 0,0 0 0,-1 1 0,1 0 0,-1-1 0,1 1 0,0 0 0,-1 1 0,1-1 0,-5 1 0,1 0 0,1 0 0,0 1 0,-1 0 0,1 0 0,0 0 0,0 0 0,0 1 0,1 0 0,-8 6 0,6-2 0,0 1 0,1 0 0,0 1 0,0-1 0,1 1 0,0 0 0,1 0 0,0 0 0,0 1 0,1-1 0,0 1 0,-1 12 0,2-13 0,1-1 0,-1 1 0,1 0 0,1 0 0,0 0 0,0 0 0,1-1 0,0 1 0,0-1 0,1 1 0,0-1 0,0 0 0,9 13 0,2-3 0,1-2 0,0 0 0,32 25 0,-33-31 0,-1 1 0,-1 0 0,0 1 0,0 0 0,-1 1 0,-1 0 0,0 1 0,10 17 0,-18-26 0,0-1 0,0 0 0,-1 1 0,1-1 0,-1 1 0,0 0 0,0-1 0,0 1 0,-1 0 0,0 0 0,0-1 0,0 1 0,-1 0 0,1 0 0,-1-1 0,0 1 0,0 0 0,-1-1 0,1 1 0,-1-1 0,0 1 0,-1-1 0,1 0 0,-1 0 0,1 0 0,-1 0 0,0-1 0,-1 1 0,1-1 0,0 0 0,-1 1 0,0-2 0,0 1 0,-7 3 0,-4 2 0,-1 0 0,0-2 0,0 0 0,0-1 0,-1 0 0,0-2 0,0 0 0,0-1 0,0 0 0,0-1 0,0-1 0,-33-5 0,49 5-1,0 0 0,-1 0 0,1 0 1,-1 0-1,1 0 0,0 0 0,-1 0 0,1-1 0,0 1 1,-1-1-1,1 1 0,0-1 0,-1 1 0,1-1 0,0 0 1,0 0-1,0 0 0,0 0 0,0 1 0,0-1 0,0-1 0,0 1 1,0 0-1,0 0 0,0 0 0,1 0 0,-1-1 0,0 1 1,1 0-1,-1 0 0,1-1 0,0 1 0,-1 0 0,1-1 1,0 1-1,0-1 0,0-1 0,0 2 1,1 0 0,-1 1 0,1-1 0,-1 0 0,1 1 0,-1-1 0,1 1 0,0-1 0,-1 1 0,1-1 0,0 1 0,-1 0 0,1-1 0,0 1 0,-1 0 0,1-1 0,0 1 0,0 0 0,0 0 0,-1 0 0,1-1 0,0 1 0,0 0 0,0 0 0,1 1 0,28-2 0,-26 1 0,22 1 0,1 1 0,-1 1 0,0 1 0,50 15 0,-60-15 0,1-1 0,-1-1 0,0-1 0,1 0 0,28-3 0,-19 1 0,-19 1 0,-1-1 0,1 0 0,0 0 0,0 0 0,-1-1 0,1 0 0,-1 0 0,1-1 0,-1 0 0,0 0 0,0 0 0,0-1 0,8-7 0,-6 4 0,-1-1 0,1 0 0,-1 0 0,0 0 0,-1-1 0,0-1 0,8-17 0,-3 0 0,-1 1 0,-1-2 0,-2 0 0,-1 0 0,4-47 0,-7-36 32,-6 140-32,1 1 0,1-1 0,2 0 0,5 39 0,-5-63-1,0 0 0,1 1 0,0-1 0,0 0 0,0 0 0,1-1 0,-1 1-1,1 0 1,0-1 0,1 0 0,-1 1 0,1-1 0,-1-1 0,1 1 0,0 0 0,1-1 0,4 3 0,-2-2 0,1 0-1,-1-1 1,1 0 0,-1 0 0,1-1 0,0 0 0,0 0-1,0-1 1,1 0 0,12 0 0,-17-1 2,-1 0-1,1-1 1,-1 1-1,0-1 1,1 0 0,-1 1-1,0-2 1,1 1-1,-1 0 1,0-1 0,0 1-1,0-1 1,0 0-1,-1 0 1,1 0 0,0 0-1,2-4 1,0 1 0,-1 0 1,0-1 0,0 0-1,-1 0 1,1 0 0,-1-1-1,-1 1 1,3-8 0,1-9-1,-1 0 1,-1-1-1,2-45 1,-5-4-2,-1 46 0,0 27 0,0 11 0,0 18 0,-8 348 0,2-297 0,-4 1 0,-34 131 0,44-209 0,-15 36 0,15-38 0,0 0 0,0-1 0,0 1 0,-1 0 0,1-1 0,0 1 0,0 0 0,-1-1 0,1 1 0,0-1 0,-1 1 0,1-1 0,-1 1 0,1-1 0,0 1 0,-1-1 0,1 1 0,-1-1 0,0 0 0,1 1 0,-1-1 0,1 0 0,-1 1 0,1-1 0,-1 0 0,0 0 0,1 1 0,-1-1 0,0 0 0,1 0 0,-1 0 0,0 0 0,1 0 0,-1 0 0,0 0 0,1 0 0,-1 0 0,0-1 0,1 1 0,-1 0 0,1 0 0,-1 0 0,0-1 0,1 1 0,-1 0 0,1-1 0,-1 1 0,1 0 0,-1-1 0,1 1 0,-1-1 0,1 1 0,-1-1 0,-10-16 0,2 0 0,0-1 0,1 1 0,0-2 0,2 1 0,-6-23 0,8 22 0,2 0 0,0 0 0,1-38 0,1 44 0,0 10 0,1-1 0,-1 1 0,1 0 0,0-1 0,0 1 0,0 0 0,1 0 0,-1 0 0,1 0 0,0 0 0,0 0 0,0 0 0,0 1 0,0-1 0,1 0 0,-1 1 0,5-4 0,9-5 0,-1 0 0,20-10 0,0-1 0,0-3 0,0-2 0,52-54 0,-73 66 0,-1 0 0,-1-2 0,0 1 0,-1-2 0,-1 1 0,-1-1 0,-1-1 0,8-21 0,-9 14 0,-1 0 0,-2 0 0,0-1 0,-2 1 0,0-37 0,5 74 0,44 71 0,-28-50 0,23 49 0,-40-70 0,-1 1 0,-1 0 0,0 0 0,0 1 0,-2-1 0,1 1 0,-1 0 0,0 17 0,-3-25 0,1 0 0,-1 1 0,0-1 0,-1 0 0,1 0 0,-1 0 0,0 0 0,0 0 0,-1 0 0,1 0 0,-1-1 0,0 1 0,-1-1 0,1 0 0,-1 0 0,1 0 0,-1 0 0,0-1 0,-1 0 0,1 0 0,0 0 0,-1 0 0,-5 2 0,-1 1 0,0-1 0,0-1 0,-1 1 0,0-2 0,0 0 0,0 0 0,0-1 0,0 0 0,-13-1 0,25-1 0,0-1 0,0 1-1,0-1 1,0 1 0,0 0 0,1-1 0,-1 1-1,0 0 1,0-1 0,0 1 0,0 0 0,1-1 0,-1 1-1,0 0 1,0-1 0,1 1 0,-1 0 0,0-1-1,0 1 1,1 0 0,-1 0 0,0-1 0,1 1-1,-1 0 1,0 0 0,1 0 0,0-1 0,9-2-3,0 1 0,1 0 0,-1 0 0,1 1 1,0 0-1,-1 1 0,1 0 0,15 2 0,11 0 2,-20-2 1,-1 0 0,-1 0 0,26-4 0,-35 2 0,0 1 0,0-1 0,0 0 0,-1 0 0,1-1 0,-1 0 0,1 0 0,-1 0 0,0 0 0,6-6 0,-3 0 0,1 0 0,-1 0 0,0-1 0,-1 0 0,0-1 0,-1 0 0,0 0 0,-1 0 0,0-1 0,-1 1 0,0-1-1,4-22 1,0-14-10,4-93 0,-11 108 2,5-177 37,-10 358-24,4 124 22,1-260-27,0 0 0,1-1 0,1 1 0,0-1 0,1 0 0,8 20 0,-10-27 0,-1-1 0,1 0 0,0 1 0,0-1 0,1 0 0,-1 0 0,0 0 0,1 0 0,0-1 0,0 1 0,0-1 0,0 1 0,0-1 0,0 0 0,1 0 0,-1-1 0,0 1 0,1-1 0,0 1 0,-1-1 0,1 0 0,0-1 0,0 1 0,3 0 0,-2-1 0,0-1 0,0 1 0,0-1 0,0 0 0,0 0 0,0 0 0,0-1 0,-1 1 0,1-1-1,-1-1 1,1 1 0,-1 0 0,0-1 0,0 0 0,4-3 0,-2 0-1,0 0 0,-1-1 0,0 1 0,0-1 0,0 0 0,-1 0 0,0-1 0,4-10 0,-1-2-10,0-1 1,-2-1-1,0 1 0,-2-1 0,0 0 0,0-22 1,-3 25 5,1 10 8,-1 1 0,0 0 0,0 0-1,-1 0 1,0 0 0,-2-12 0,2 18-3,0 0 1,0 0 0,0 0 0,0 1-1,0-1 1,-1 0 0,1 0 0,0 1-1,-1-1 1,0 1 0,1-1 0,-1 1-1,0 0 1,1 0 0,-1 0-1,0 0 1,0 0 0,0 0 0,0 0-1,0 0 1,0 1 0,0-1 0,0 1-1,0 0 1,0-1 0,-1 1 0,1 0-1,0 0 1,-2 1 0,2-1-1,-1 0 0,1 0 0,0 1 0,0-1 0,0 1 0,1-1 0,-1 1 0,0 0 0,0 0 0,0 0 0,0 0 0,1 0 0,-1 0 0,0 1 0,1-1 0,-1 0 0,1 1 0,0-1 0,-1 1 0,1 0 0,0-1 0,0 1 0,0 0 0,0 0 0,0 0 0,0 0 0,1 0 0,-1-1 0,0 4 0,-2 6 0,1 1 0,0 0 0,0 21 0,2-30 0,-1 4 0,-1 23-2,1 0 1,2 0-1,0 0 0,8 39 1,-7-62 0,-1 0 1,1 0 0,1 0-1,-1 0 1,1 0 0,0 0-1,1-1 1,-1 0 0,1 0 0,1 0-1,-1 0 1,1-1 0,0 1-1,0-1 1,0 0 0,1-1-1,0 1 1,0-1 0,0 0-1,1-1 1,-1 1 0,1-1-1,10 3 1,-10-4 0,-1 0 0,1 0 0,0-1 0,-1 0 0,1 0 0,0-1 0,0 0 0,-1 0 0,1-1 0,0 1 0,0-1 0,-1-1 0,8-1 0,-10 1 0,0 0 0,0-1 0,0 1 0,0-1-1,0 1 1,-1-1 0,1 0 0,-1-1 0,1 1 0,-1-1 0,0 1-1,-1-1 1,1 0 0,-1 0 0,1 0 0,-1 0 0,-1 0 0,1-1-1,1-4 1,3-18-2,-1-1 0,-1 0 0,-1 0 0,-2 0 0,-4-53 0,1 8 1,2 72 1,0 0 1,0 0-1,0 0 0,0 0 0,0-1 1,0 1-1,0 0 0,0 0 1,1 0-1,-1 0 0,0 0 0,1 0 1,-1 0-1,0 0 0,1 0 0,0 0 1,-1 0-1,1 1 0,-1-1 1,2-1-1,20-1 10,-14 3-7,-3 1-3,1 0 1,-1 0 0,0 1-1,-1-1 1,1 1 0,0 0-1,0 0 1,-1 1-1,1-1 1,-1 1 0,0 0-1,0 0 1,0 1 0,0-1-1,0 1 1,-1 0 0,0 0-1,1 0 1,-2 0 0,5 9-1,0-2 2,-1 0-1,0 1 1,-1 0 0,0 0-1,-1 0 1,-1 1 0,4 16-1,-5-17 0,-1 0-1,1-1 0,-2 1 0,0 0 0,0 0 1,-1 0-1,0 0 0,-1-1 0,-1 1 0,0-1 1,0 1-1,-6 10 0,-1-7-4,9-34-8,3-8-3,1 1 1,2 0-1,1 0 0,0 1 1,2-1-1,1 2 0,1-1 1,1 1-1,28-43 0,-35 60 5,1 0 1,0 1-1,0 0 0,0 0 0,1 0 0,7-5 1,-11 9 12,1 0 0,1 0 1,-1 0-1,0 1 1,0-1-1,1 1 1,-1 0-1,0 0 1,1 0-1,0 0 1,-1 0-1,1 1 1,-1 0-1,1 0 0,3 0 1,-6 0-3,1 1 0,-1-1 1,0 1-1,0-1 0,0 1 1,0-1-1,0 1 0,0 0 0,0 0 1,-1 0-1,1-1 0,0 1 1,0 0-1,0 0 0,-1 0 0,1 0 1,-1 0-1,1 0 0,-1 0 1,1 0-1,-1 1 0,1-1 0,-1 0 1,0 0-1,0 0 0,0 2 1,5 36 30,-5-34-24,-1 189 55,-2-74-57,5-128-7,0 0 0,0 1-1,1-1 1,0 0 0,6-10 0,5-10-5,24-75-4,-14 38-57,48-95 0,-70 155 73,1 0 1,0 1-1,0 0 0,1 0 1,-1 0-1,5-4 1,-7 7-4,-1 1 0,1-1 1,-1 1-1,1 0 0,0-1 0,-1 1 0,1 0 1,0-1-1,-1 1 0,1 0 0,0 0 0,-1-1 1,1 1-1,0 0 0,0 0 0,-1 0 0,1 0 1,0 0-1,0 0 0,0 0 0,0 1-1,0-1-1,0 1 1,0 0-1,-1-1 1,1 1-1,0 0 1,0-1-1,-1 1 1,1 0-1,-1 0 1,1-1-1,-1 1 1,1 0-1,-1 0 1,1 0-1,-1 0 1,0 0-1,1 0 1,-1 0-1,0 1 1,7 37 7,-2 0 1,-1 1-1,-3 0 1,-4 52-1,2-9 16,-2 5-2157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27.140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289 49 32447,'-6'-4'5,"-1"0"1,0 0-1,-1 1 1,1 0-1,-1 0 1,0 0-1,1 1 0,-1 1 1,0-1-1,0 1 1,0 0-1,0 1 1,0 0-1,0 0 1,0 1-1,0 0 0,0 0 1,0 1-1,0 0 1,0 1-1,1-1 1,-1 1-1,1 1 1,0-1-1,0 1 1,0 1-1,0-1 0,1 1 1,-1 0-1,1 1 1,1 0-1,-1 0 1,1 0-1,0 0 1,0 1-1,1-1 0,0 1 1,0 1-1,1-1 1,0 0-1,0 1 1,0 0-1,1-1 1,0 1-1,1 0 1,-1 11-1,2-14-5,0 1 0,0-1 0,0 0 0,1 1 0,0-1 0,0 0-1,1 0 1,-1 0 0,1 0 0,0 0 0,0 0 0,1 0 0,-1 0 0,1-1 0,0 1 0,0-1 0,1 0 0,-1 0 0,1 0-1,0-1 1,0 1 0,0-1 0,1 0 0,-1 0 0,9 4 0,-3-3 3,0 0-1,0 0 1,1-1-1,0 0 1,-1-1 0,1 0-1,0-1 1,0 0-1,0 0 1,0-1 0,21-3-1,-29 2 0,1 0-1,-1 0 0,1-1 0,-1 1 1,0-1-1,0 0 0,1 0 0,-1 0 0,0 0 1,-1 0-1,1 0 0,0-1 0,-1 0 1,1 1-1,-1-1 0,0 0 0,0 0 1,0 0-1,0 0 0,0-1 0,-1 1 1,1-1-1,-1 1 0,0-1 0,0 1 1,-1-1-1,1-4 0,2-11-1,-1 0 0,-1 0 0,-2-35 0,1 47 0,-1-1 1,-1 1-1,1 0 0,-1 0 0,0 0 1,-1 0-1,1 0 0,-1 0 1,-1 1-1,1-1 0,-1 1 1,0 0-1,-1 0 0,0 1 0,1-1 1,-7-4-1,7 6-3,0 1 1,-1 0-1,1 0 0,-1 0 1,1 1-1,-1 0 0,0-1 1,0 2-1,0-1 0,0 0 1,0 1-1,0 0 1,0 0-1,0 1 0,-1-1 1,1 1-1,0 1 0,-1-1 1,1 0-1,0 1 0,0 0 1,0 1-1,-7 1 0,9-1-20,0-1 0,0 1 0,0 0 0,0 0 0,0 0 0,0 0 0,1 0 0,-1 0 0,0 1 0,-2 4 0,-20 36-850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27.62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232 31 32623,'-2'-2'7,"0"0"0,0-1 1,0 1-1,0 0 0,-1 0 0,1 0 0,-1 1 1,1-1-1,-1 0 0,0 1 0,1 0 0,-1 0 1,0-1-1,-5 0 0,-44-1-5,41 3 0,6 0-2,1 0 0,-1 1 0,0 0 0,0 0 0,0 0 0,0 0 0,1 1 0,-1 0 0,1 0 0,-1 0 0,1 0 0,0 1 0,0 0 0,0 0 0,0 0 0,0 0 0,1 0 0,-1 1 0,1 0 0,0-1 0,0 1 0,0 1 0,1-1 0,0 0 0,-1 1 0,-1 5 0,0 2 0,0 1 0,0-1 0,2 0 0,-1 1 0,2 0 0,-1-1 0,2 1 0,0 0 0,2 15 0,-2-22 0,2-1 0,-1 1 0,1 0 0,-1-1-1,2 1 1,-1-1 0,1 0 0,-1 1 0,1-1 0,1 0 0,-1-1 0,1 1 0,0-1-1,0 1 1,0-1 0,0 0 0,1-1 0,0 1 0,-1-1 0,9 4 0,-6-3 2,0-1 0,1 0-1,0 0 1,-1 0 0,1-1 0,0-1 0,0 1 0,0-1 0,0 0 0,0-1 0,0 0 0,0 0 0,0-1 0,11-2 0,-16 2-2,0 0 0,0 0 0,0-1 1,0 1-1,0-1 0,0 0 0,0 1 0,-1-1 1,1 0-1,-1-1 0,1 1 0,-1 0 1,0-1-1,0 1 0,0-1 0,0 0 0,0 0 1,-1 1-1,1-1 0,-1 0 0,0-1 1,0 1-1,0 0 0,0 0 0,0-4 0,1-8 0,0-1 0,-1 1 0,-1 0 0,-1-16 0,0 25 0,1 1 1,-1 0-1,0-1 0,0 1 0,0 0 0,-1 0 1,0-1-1,0 1 0,0 1 0,0-1 1,-1 0-1,0 0 0,0 1 0,0 0 1,-1-1-1,1 1 0,-7-4 0,5 4-10,-1 0-1,1 1 1,-1-1-1,0 1 0,0 1 1,0-1-1,-1 1 1,1 0-1,-1 0 0,1 1 1,-1 0-1,1 0 1,-14 1-1,-21 0-357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30.41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68 32575,'1'-12'65,"3"-14"47,-3 25-112,-1 0 1,1 0-1,-1 1 1,1-1 0,0 0-1,-1 0 1,1 1-1,0-1 1,0 0 0,-1 1-1,1-1 1,0 1-1,0-1 1,0 1-1,0 0 1,0-1 0,0 1-1,0 0 1,0-1-1,0 1 1,0 0 0,0 0-1,0 0 1,0 0-1,1 0 1,2 0-1,1 0 0,-1 0 0,0 0 0,0 1 0,0-1 0,0 1 0,0 0 0,0 0 0,0 1 0,0-1 0,0 1 0,0 0 0,-1 0 0,1 0 0,-1 0 0,1 1 0,-1 0 0,0-1 0,0 1 0,0 0 0,-1 0 0,1 1 0,-1-1 0,1 1 0,-1-1 0,2 4 0,0 2 0,0-1 0,0 1 0,-1 0 0,0 0 0,0 0 0,-1 1 0,2 16 0,-2 5 0,-3 33 0,1-24 0,-15 64 0,16-125 0,1 0 0,1 0 0,1 0 0,13-40 0,38-78 0,-53 133 0,1-1 0,0 1 0,0 0 0,1-1 0,0 2 0,0-1 0,0 0 0,1 1 0,7-7 0,-12 11 0,0 1 0,1 0 0,-1 0 0,1-1 0,-1 1 0,0 0 0,1 0 0,-1 0 0,1-1 0,-1 1 0,1 0 0,-1 0 0,0 0 0,1 0 0,-1 0 0,1 0 0,-1 0 0,1 0 0,-1 0 0,1 0 0,-1 1 0,0-1 0,1 0 0,-1 0 0,1 0 0,-1 0 0,1 1 0,-1-1 0,0 0 0,1 0 0,-1 1 0,0-1 0,1 0 0,-1 1 0,0-1 0,1 0 0,-1 1 0,0-1 0,0 1 0,1-1 0,-1 0 0,0 1 0,0-1 0,0 1 0,0-1 0,0 1 0,0-1 0,1 0 0,-1 2 0,5 24 0,-5-23 0,3 28 0,-3 51 0,-1-56 0,1-1 0,1 1 0,6 39 0,-7-65 0,0 0 0,0 0 0,0 1 0,1-1 0,-1 0 0,0 0 0,0 0 0,0 0 0,0 1 0,0-1 0,0 0 0,0 0 0,0 0 0,0 0 0,0 1 0,0-1 0,1 0 0,-1 0 0,0 0 0,0 0 0,0 0 0,0 0 0,0 0 0,1 0 0,-1 1 0,0-1 0,0 0 0,0 0 0,0 0 0,1 0 0,-1 0 0,0 0 0,0 0 0,0 0 0,0 0 0,1 0 0,-1 0 0,0 0 0,0 0 0,0 0 0,1 0 0,-1 0 0,0 0 0,0 0 0,0 0 0,0 0 0,0-1 0,1 1 0,-1 0 0,0 0 0,0 0 0,0 0 0,0 0 0,0 0 0,1-1 0,6-7 0,19-71 0,16-36 0,-37 103 0,1 0 0,1 1 0,-1 0 0,2 0 0,-1 1 0,2 0 0,12-12 0,-20 21 0,0-1 0,1 1 0,-1 0 0,1 0 0,-1 0 0,1 0 0,-1 0 0,1 0 0,-1 1 0,1-1 0,0 0 0,1 1 0,-2 0 0,-1 0 0,0 0 0,1 0 0,-1 0 0,1 0 0,-1 0 0,1 0 0,-1 0 0,0 0 0,1 0 0,-1 1 0,1-1 0,-1 0 0,0 0 0,1 1 0,-1-1 0,0 0 0,1 0 0,-1 1 0,0-1 0,0 0 0,1 1 0,-1-1 0,0 1 0,0-1 0,1 0 0,-1 1 0,0-1 0,0 1 0,1 5 0,0-1 0,0 1 0,-1 0 0,0-1 0,-1 11 0,1 1 0,-8 228 0,8-243 0,0-1 0,0 1 0,0 0 0,0 0 0,1 0 0,-1 0 0,0 0 0,1 0 0,-1-1 0,1 1 0,0 0 1,0 0-1,-1-1 0,1 1 0,0 0 0,0-1 0,1 1 0,-1-1 0,0 0 0,0 1 0,1-1 0,-1 0 0,1 0 0,-1 1 0,1-1 0,-1-1 0,1 1 0,2 1 0,3 0-3,0 0 0,0-1 0,0 0 0,1 0 0,-1-1 0,8 0 0,-9-1-4,-2 1 7,-1 0 0,0-1 0,0 1 0,0-1-1,1 0 1,-1 0 0,0 0 0,0-1 0,-1 1-1,1-1 1,0 1 0,0-1 0,-1 0 0,1 0-1,-1 0 1,1-1 0,-1 1 0,0 0 0,0-1-1,0 1 1,0-1 0,-1 0 0,1 0 0,-1 0-1,1 0 1,-1 0 0,1-4 0,3-10-1,0-1 1,-1 1 0,2-31-1,-5 39 0,4-54-5,-4 40 4,1 0 1,0 0-1,9-29 0,-11 49 2,1 1 0,-1 0 1,1 0-1,0 0 0,0 0 0,0 0 0,0 1 1,0-1-1,0 0 0,1 0 0,-1 1 0,0-1 0,1 1 1,-1-1-1,1 1 0,0 0 0,0-1 0,-1 1 1,1 0-1,0 0 0,0 0 0,0 0 0,0 1 1,0-1-1,0 1 0,0-1 0,0 1 0,1-1 1,-1 1-1,0 0 0,0 0 0,0 0 0,0 0 0,3 1 1,-3 0-1,0 0 1,1-1-1,-1 1 1,0 0-1,0 0 1,1 1-1,-1-1 1,0 0-1,0 1 1,0-1-1,-1 1 1,1 0-1,0-1 0,-1 1 1,1 0-1,-1 0 1,1 0-1,-1 0 1,0 1-1,0-1 1,0 0-1,0 0 1,0 1-1,0-1 1,-1 0-1,1 1 1,-1-1-1,0 1 1,0 4-1,0-8 1,-1 0 0,1 0 0,-1 1 0,1-1 0,-1 0 0,0 1 0,1-1 0,-1 0 0,0 1 0,1-1 0,-1 1 0,0-1 0,0 1 0,0-1 0,0 1 0,1 0 0,-1-1 0,0 1 0,0 0 0,0 0 0,0 0 0,0 0 0,0 0 0,0-1 0,0 2 0,0-1 0,1 0 0,-2 0 0,-28 1-3,26 1 2,1-1 0,0 0 0,0 1 0,-1 0 0,1-1 0,0 1 0,1 0 0,-1 1 0,0-1 0,1 1 0,-1-1 0,1 1 0,-1 0 0,1-1 0,0 1 0,1 0 0,-1 1 0,0-1 0,-1 4 0,-2 4 0,1 1 0,0-1 0,0 1 0,-2 18 0,3-16 0,1 1 0,1 0 0,0-1 0,1 1 0,1 0 0,3 15-1,-4-26 0,1 0 0,0 0 0,1 0 0,-1 0 0,0-1-1,1 1 1,0 0 0,0-1 0,0 1 0,1-1 0,-1 0-1,1 0 1,-1 0 0,1 0 0,0 0 0,0-1 0,0 1-1,1-1 1,-1 0 0,1 0 0,-1 0 0,1 0 0,0-1-1,-1 1 1,1-1 0,6 1 0,-2 0 4,0 0 0,-1-1 0,1-1 0,0 1-1,0-1 1,-1 0 0,1-1 0,0 0 0,13-3 0,-17 3-3,-1-1 0,0 1 0,1-1 0,-1 0 0,0 0 1,0 0-1,0 0 0,0 0 0,-1-1 0,1 0 0,0 1 0,-1-1 1,0 0-1,0 0 0,0 0 0,0 0 0,0-1 0,-1 1 0,1-1 1,-1 1-1,0-1 0,1-5 0,2-8 0,-2 0 0,0 0 0,-1 0 0,0 0 0,-2 0 0,-3-24 0,-3-1 0,-16-53 0,22 95 0,-1 8 0,0 16 0,2 5 0,0 1 0,2-1 0,2 0 0,11 50 0,-7-49 0,-5-19-1,-1 0 0,2 0 1,-1 0-1,2 0 1,-1 0-1,1-1 0,11 17 1,-14-25-2,0 0 0,0-1 0,1 1-1,-1 0 1,0-1 0,0 0 0,1 1 0,-1-1 0,1 0 0,-1 0 0,1 0 0,0-1 0,-1 1 0,1-1 0,0 1 0,0-1 0,-1 0 0,1 0 0,0 0 0,4-1 0,-4 1-1,1-1 0,0 0 0,-1 0 0,1 0 0,-1 0 0,1 0 0,-1-1 0,1 1 0,-1-1 0,0 0 0,0 0 0,0 0 0,0-1 0,3-2 0,1-4-1,0 0 0,-1-1 0,-1 0 0,0 0 0,0 0 0,-1 0 0,0 0 0,4-21 0,0-10 5,2-43 1,-2 16-1,-7 58 2,0 2 5,0 0 1,1 0 0,0 0-1,3-8 1,-4 14-8,-1 1 0,1-1 0,0 1 0,-1-1 0,1 1 1,0 0-1,0-1 0,0 1 0,0 0 0,0 0 0,0 0 1,1 0-1,-1 0 0,0 0 0,1 0 0,-1 0 0,0 0 1,1 1-1,-1-1 0,1 1 0,-1-1 0,1 1 0,-1-1 0,1 1 1,-1 0-1,4 0 0,-3 0-1,-1 1 0,1 0 0,0 0 0,0-1 0,-1 1 0,1 1 0,0-1 0,-1 0 0,1 0 0,-1 1 0,1-1 0,-1 0 0,0 1 0,1 0 0,-1-1 0,0 1 0,0 0 0,0-1 0,-1 1 0,1 0 0,0 0 0,-1 0 0,1 0 0,-1 0 0,1 3 0,11 59 0,-11-59 0,4 61 0,-2 75 0,-4-90 0,3-61-2,0 1 1,0-1-1,1 0 0,0 0 0,0 1 1,8-13-1,3-14-5,-7 18 3,39-99-7,-39 104 9,0-1 0,0 1 0,1 1 0,1-1 0,0 1 0,13-12 0,-4 13 4,-18 11-2,0 0 0,1 0 0,-1 0 1,0 0-1,1 0 0,-1 0 0,0 0 0,1 0 0,-1 0 0,0 0 0,1 0 1,-1 0-1,0 0 0,1 1 0,-1-1 0,0 0 0,0 0 0,1 0 1,-1 1-1,0-1 0,0 0 0,1 0 0,-1 1 0,0-1 0,0 0 1,0 1-1,1-1 0,-1 0 0,0 1 0,0-1 0,0 1 1,1 3 0,0 1 0,-1 0 1,1 0-1,-1 0 1,-1 8-1,0-2 0,-1 23-1,-9 40 0,6-49 0,2 0 0,0 0 0,2 49 0,1-72 0,0 0 0,1 0 0,-1 0 0,0 0 0,1 0 0,0 0 0,-1 0 0,1 0 0,0-1 0,0 1 0,0 0 0,0 0 0,0-1 0,1 1 0,-1-1 0,0 1 0,1-1 0,-1 1 0,1-1 0,-1 0 0,3 1 0,-1 0 0,1 0 0,-1-1 0,1 0 0,-1 0 0,1 0 0,0 0 0,-1-1 0,1 0 0,0 1 0,7-2 0,-4 1 0,1-1 0,-1 0 0,0-1 0,0 0 0,1 0 0,-1 0 0,-1-1 0,1 0 0,0 0 0,-1-1 0,8-5 0,-6 1-1,0 0 0,-1-1 1,0 0-1,-1 0 0,0 0 0,0-1 0,-1 0 1,-1 0-1,1-1 0,-2 1 0,1-1 0,-1 0 1,-1 0-1,0 0 0,-1 0 0,0-1 0,-1 1 1,0 0-1,-2-18 0,1 28 1,1 1 1,-1 0 0,1 0-1,-1 0 1,1 0-1,-1 0 1,1 0-1,-1 0 1,1 1-1,-1-1 1,1 0-1,-1 0 1,1 0-1,-1 0 1,1 1-1,-1-1 1,1 0-1,-1 0 1,1 1-1,-1-1 1,1 0-1,-1 1 1,1-1-1,0 1 1,-1-1-1,1 0 1,0 1-1,0-1 1,-1 1-1,1 0 1,-4 9-1,0 0-1,1 0 1,0 0 0,1 0 0,0 1 0,0-1-1,2 1 1,-1-1 0,1 1 0,2 13-1,-2-21 0,0-1 0,1 1 0,-1-1 0,1 1 0,0 0 0,0-1 0,0 0 0,0 1 0,0-1 0,0 0 0,1 1 0,-1-1 0,1 0 0,-1 0 0,1 0 0,0 0 0,0-1 0,0 1 0,0 0 0,0-1 1,1 1-1,-1-1 0,0 0 0,0 0 0,1 0 0,-1 0 0,1 0 0,-1 0 0,5 0 0,8 2 1,0-1 0,0-1 1,29 0-1,-31-1-1,-9 0 2,-1-1 0,0 1 1,0-1-1,1 0 0,-1 0 0,0 0 0,0 0 1,0-1-1,0 1 0,0-1 0,-1 0 0,1 0 1,0 0-1,-1 0 0,1 0 0,-1 0 0,0-1 1,0 1-1,0-1 0,0 1 0,0-1 0,-1 0 1,1 0-1,-1 0 0,1 0 0,-1 0 0,1-5 1,3-10 8,0 0 0,-1-1 1,2-28-1,-5 35-8,9-118 33,-35 889-35,24-738 0,-2 1 0,0 0 0,-2 0 0,0-1 0,-11 26 0,14-42 0,0 0 0,0 0 0,-1 0 0,0 0 0,0-1 0,0 1 0,-1-1 0,1 0 0,-1 0 0,0 0 0,0 0 0,0-1 0,-1 1 0,1-1 0,-1 0 0,0-1 0,0 1 0,0-1 0,0 0 0,0 0 0,-1 0 0,1-1 0,-1 0 0,1 0 0,-10 0 0,1 0 0,1-1 0,0-1 0,0 0 0,-1-1 0,-16-4 0,22 3 0,0 0 0,1 0 0,-1-1 0,1 0 0,-1-1 0,1 1 0,0-1 0,1-1 0,-10-8 0,8 6 0,0-1 0,1-1 0,-1 1 0,2-1 0,-1 0 0,1-1 0,1 0 0,0 1 0,1-2 0,0 1 0,0 0 0,-1-14 0,3 17 0,1 0 0,0 0 0,1-1 0,0 1 0,0 0 0,1-1 0,0 1 0,1 0 0,-1-1 0,2 1 0,-1 0 0,1 1 0,0-1 0,1 0 0,0 1 0,0-1 0,0 1 0,6-6 0,8-7 1,1 1-1,1 0 1,0 2-1,1 0 1,1 1-1,1 2 1,0 0 0,1 1-1,38-14 1,-9 8-19,0 3 1,1 2-1,90-12 1,-88 18-175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31.53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155 435 31406,'0'-16'908,"0"12"-837,1 0 1,-1 0-1,0 1 1,-1-1-1,1 0 1,-2-8-1,1 11-72,1 0-1,-1 0 0,0 0 1,1 0-1,-1 0 0,0 0 0,0 0 1,1 0-1,-1 1 0,0-1 1,0 0-1,0 0 0,0 1 1,0-1-1,0 0 0,0 1 1,0 0-1,-1-1 0,1 1 1,0-1-1,0 1 0,0 0 0,0 0 1,-1 0-1,1 0 0,0 0 1,-1 0-1,-6-1 2,1 1 0,-1 0 0,0 0 0,1 1 0,-10 2 0,14-2 0,1 0 0,-1 0 0,0 0 0,1 0 0,-1 1 0,0-1 0,1 1 0,0 0 0,-1-1 0,1 1 0,0 1 0,0-1 0,0 0 0,0 0 0,1 1 0,-3 3 0,0 2 0,-1 1 0,2-1 0,-1 1 0,1 0 0,1 0 0,0 0 0,0 0 0,1 1 0,0-1 0,0 1 0,1-1 0,0 0 0,1 1 0,0-1 0,1 0 0,0 1 0,0-1 0,1 0 0,0 0 0,0 0 0,1-1 0,0 1 0,1-1 0,8 11 0,35 30 0,-30-32 0,-1 0 0,19 26 0,-35-42 0,1 1 0,-1 0 0,1 0 0,-1 0 0,0 0 0,0 1 0,0-1 0,0 0 0,0 0 0,0 1 0,-1-1 0,1 0 0,-1 1 0,0-1 0,1 1 0,-1-1 0,0 0 0,-1 1 0,1-1 0,0 1 0,-1-1 0,1 0 0,-1 1 0,1-1 0,-1 0 0,0 0 0,0 1 0,0-1 0,-1 0 0,1 0 0,0 0 0,-1 0 0,0 0 0,1-1 0,-1 1 0,0 0 0,0-1 0,0 1 0,0-1 0,0 0 0,0 1 0,0-1 0,0 0 0,0 0 0,-1-1 0,-2 2 0,-22 3 0,0 0 0,-51 0 0,77-4 0,15-1 0,14 0-6,-1-1 0,0 0-1,42-9 1,-63 8 5,0 1 1,1-1 0,-1 0-1,0 0 1,0-1 0,0 1-1,-1-2 1,1 1 0,-1 0-1,1-1 1,-1 0 0,0 0 0,-1-1-1,1 0 1,-1 1 0,0-1-1,0-1 1,0 1 0,-1 0-1,5-11 1,1-11 6,-2 1 0,-1-1 0,6-53 0,-10 56-5,1 0 0,1 1 1,1-1-1,1 1 1,14-34-1,-18 54-1,0 1 0,0-1 0,0 0 0,0 0 0,0 1 0,0-1 0,1 1 0,-1-1 0,1 1 0,-1 0 0,1 0 0,0 1 0,5-3 0,-7 3 0,1 0 0,0 0 0,0 0 0,0 1 0,0-1 0,0 1 0,0 0 0,0-1 0,0 1 0,0 0 0,0 0 0,0 0 0,0 1 0,0-1 0,0 0 0,0 1 0,0-1 0,0 1 0,0 0 0,0 0 0,0 0 0,-1 0 0,4 1 0,-5-1 0,1-1 0,0 1 0,-1 0 0,1-1 0,0 1 0,-1 0 0,1-1 0,-1 1 0,1 0 0,-1-1 0,1 1 0,-1 0 0,0 0 0,1 0 0,-1 0 0,0-1 0,1 1 0,-1 0 0,0 0 0,0 0 0,0 0 0,0 0 0,0 0 0,0-1 0,0 1 0,0 0 0,-1 0 0,1 0 0,0 0 0,0 0 0,-1 0 0,1-1 0,0 1 0,-1 0 0,1 0 0,-1-1 0,1 1 0,-1 0 0,0-1 0,1 1 0,-2 1 0,-36 27 0,25-19 0,5-4 0,1 1 0,0 0 0,0 0 0,1 1 0,0 0 0,0 0 0,1 0 0,0 1 0,1 0 0,-1 0 0,-3 13 0,4-7 0,1 0 0,0 0 0,1 0 0,0 0 0,2 0 0,1 28 0,0-39 0,-1 0 0,1-1 0,0 1 0,0 0 0,1 0 0,-1-1 0,1 1 0,-1-1 0,1 1 0,0-1 0,1 0 0,-1 0 0,1 0 0,-1 0 0,1 0 0,0-1 0,0 1 0,0-1 0,0 1 0,0-1 0,1 0 0,-1 0 0,1-1 0,-1 1 0,1-1 0,0 0 0,-1 0 0,5 1 0,11 2 0,0-1 0,0-1 0,0 0 0,23-2 0,-25 0 0,-6 1 0,0-1 0,-1-1 0,1 1 0,20-6 0,-28 5 0,0 0 0,1 0 0,-1-1 0,0 0 0,1 1 0,-1-1 0,0-1 0,0 1 0,-1 0 0,1-1 0,0 1 0,-1-1 0,1 0 0,-1 0 0,0 0 0,0 0 0,0 0 0,2-5 0,-1-1 0,0 0 0,0-1 0,-1 1 0,0-1 0,-1 1 0,0-1 0,0 0 0,-1 0 0,-1 1 0,1-1 0,-4-13 0,2 9 0,-2-1 0,1 1 0,-2 1 0,0-1 0,0 1 0,-15-24 0,12 24 0,0 1 0,-2 0 0,-12-14 0,19 23 0,0 1 0,0-1 0,0 0 0,0 1 0,0 0 0,-1 0 0,1 0 0,-1 0 0,0 0 0,1 1 0,-1-1 0,0 1 0,0 0 0,0 0 0,0 1 0,-8-1 0,10 1 0,1 1 0,-1-1 0,0 1 0,0-1 0,0 1 0,0 0 0,1 0 0,-1 0 0,0 0 0,1 0 0,-1 0 0,1 1 0,-1-1 0,1 0 0,0 1 0,-1-1 0,1 1 0,0-1 0,0 1 0,0 0 0,0 0 0,0-1 0,1 1 0,-1 0 0,0 0 0,1 0 0,-1 0 0,1 0 0,0 3 0,-2 10 0,0-1 0,1 30 0,2-32 0,-2-5-1,2-1 0,-1 1 0,1 0 0,0-1 0,0 1 0,1-1 0,-1 1 0,2-1 0,-1 0 0,1 0 0,0 0 0,0 0 0,0 0 0,1-1 0,0 1-1,0-1 1,0 0 0,1 0 0,0-1 0,0 1 0,0-1 0,0 0 0,1-1 0,-1 1 0,1-1 0,0 0 0,0 0 0,1-1 0,-1 0 0,8 2 0,2 0 1,0-2 0,1 0 0,-1 0 0,0-2 0,1 0 0,-1-1 0,1 0 0,-1-2 0,23-5 0,-34 5 0,0 1 1,-1-1-1,1 0 1,0-1-1,-1 1 0,0-1 1,0 0-1,0 0 1,0 0-1,-1 0 0,0-1 1,0 0-1,0 1 1,0-1-1,-1 0 0,1 0 1,-1-1-1,-1 1 1,3-9-1,1-10 6,-1 0 0,0-1 0,-1-25 0,-3 45-6,2-319 0,-2 320 0,0-11 0,0 1 0,-1 0 0,-1 0 0,0 0 0,-1 0 0,0 0 0,-9-21 0,0 22 0,12 13 0,-1 0 0,1 0 0,-1-1 0,1 1 0,-1 0 0,1 0 0,0 0 0,-1 0 0,1 0 0,-1 0 0,1 0 0,-1 0 0,1 0 0,0 0 0,-1 0 0,1 0 0,-1 0 0,1 1 0,-1-1 0,1 0 0,0 0 0,-1 0 0,1 1 0,0-1 0,-1 0 0,1 0 0,0 1 0,-1-1 0,1 0 0,0 1 0,-1-1 0,1 0 0,0 1 0,0-1 0,-1 0 0,1 1 0,0-1 0,0 1 0,0 0 0,-3 8 0,0 1 0,2-1 0,-1 1 0,1 0 0,0 0 0,2 15 0,-2-10 0,12 303 0,-5-265 0,2 1 0,3-2 0,33 101 0,-43-150-2,2 5 3,0 0 1,0-1 0,1 1 0,0-1-1,6 8 1,-9-13-7,1 0 0,0 0 1,0 0-1,0 0 0,0-1 0,0 1 0,1-1 1,-1 0-1,0 1 0,1-1 0,-1 0 0,1 0 1,-1-1-1,1 1 0,0 0 0,-1-1 0,1 0 1,0 1-1,4-1 0,16 0-435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31.910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11 6 32735,'0'6'32,"-1"10"-32,2 24 0,-1-39 0,0 0 0,0 0 0,1 1 0,-1-1 0,0 0 0,1 0 0,-1 1 0,1-1 0,0 0 0,-1 0 0,1 0 0,0 0 0,0 0 0,0 0 0,0 0 0,0 0 0,0 0 0,0 0 0,0-1 0,0 1 0,0 0 0,0-1 0,0 1 0,1-1 0,1 2 0,2-1 0,0 0 0,-1 0 0,1 0 0,0-1 0,0 1 0,0-1 0,0 0 0,5-1 0,-9 0 0,1 1 0,-1-1 0,0 1 0,1-1 0,-1 1 0,0-1 0,0 0 0,0 0 0,0 1 0,0-1 0,0 0 0,0 0 0,0 0 0,0 0 0,0 0 0,0 0 0,0-1 0,-1 1 0,1 0 0,-1 0 0,1-1 0,-1 1 0,1 0 0,-1 0 0,1-1 0,-1 1 0,0 0 0,0-1 0,0 1 0,0-1 0,0 1 0,0-2 0,0-1 0,0 1 0,0-1 0,0 1 0,0-1 0,-1 1 0,0-1 0,1 1 0,-1 0 0,0-1 0,-1 1 0,-1-4 0,2 5 0,-1 1 0,1 0 0,-1-1 0,1 1 0,-1 0 0,0 0 0,0 0 0,1 0 0,-1 0 0,0 0 0,0 0 0,0 1 0,0-1 0,0 1 0,0-1 0,0 1 0,0 0 0,0 0 0,0 0 0,-4 0 0,-4 0 0,7 0 0,0 0 0,0 0 0,1 0 0,-1 0 0,0 0 0,0 1 0,1-1 0,-1 1 0,0 0 0,-2 1 0,4-1 0,0 0 0,0 0 0,0 0 0,0 0 0,0 1 0,0-1 0,0 0 0,1 1 0,-1-1 0,1 1 0,-1-1 0,1 1 0,-1-1 0,1 1 0,0-1 0,0 1 0,0-1 0,0 1 0,0-1 0,0 1 0,0 1 0,0-2 2,0 0-1,0 0 1,0 0 0,0-1-1,0 1 1,0 0 0,0 0-1,0 0 1,0 0 0,1-1-1,-1 1 1,0 0 0,0 0-1,1 0 1,-1-1 0,1 1-1,-1 0 1,0-1-1,1 1 1,0 1 0,19 0-533,-3-2-1566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43.20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88 38 32367,'1'-2'23,"-1"0"1,0-1-1,1 1 1,0 0 0,-1 0-1,1-1 1,0 1-1,0 0 1,0 0-1,1 0 1,-1 0-1,0 0 1,1 0-1,-1 1 1,1-1-1,2-2 1,-3 29-24,-8 16 0,-15 50 0,-2 13 0,3 65 0,-8 38 0,29-207 0,0 0 0,0 0 0,0 0 0,0 0 0,0 0 0,0-1 0,0 1 0,0 0 0,0 0 0,-1 0 0,1 0 0,0 0 0,0 0 0,0 0 0,0 0 0,0 0 0,0 0 0,0 0 0,0 0 0,0 0 0,0 0 0,-1 0 0,1 0 0,0 0 0,0 0 0,0 0 0,0 0 0,0 0 0,0 0 0,0 0 0,0 1 0,0-1 0,-2-20 0,1-31 0,7-148 0,-2 160 0,1 1 0,2 0 0,14-45 0,-19 78 0,0-1 0,0 1 0,0 1 0,1-1 0,0 0 0,5-7 0,-7 11 0,0 0 0,-1 0 0,1 1 0,0-1 0,-1 0 0,1 1 0,0-1 0,0 0 0,0 1 0,0-1 0,0 1 0,0-1 0,0 1 0,0 0 0,-1-1 0,1 1 0,1 0 0,-1 0 0,0 0 0,0 0 0,0 0 0,0 0 0,0 0 0,0 0 0,0 0 0,0 0 0,0 0 0,0 1 0,0-1 0,0 0 0,0 1 0,-1-1 0,1 1 0,0-1 0,0 1 0,0 0 0,0-1 0,0 1 0,-1 0 0,1-1 0,0 1 0,-1 0 0,1 0 0,-1 0 0,2 1 0,6 9 0,0 1 0,-1 1 0,0-1 0,-1 1 0,0 0 0,6 26 0,19 90 0,-30-125 0,5 31 0,-4-17 0,1 0 0,1-1 0,0 0 0,1 0 0,1 0 0,1-1 0,17 31 0,-23-45 0,0 0 0,0 0 0,1 0 0,-1-1 0,1 1 0,-1-1 0,1 1 0,-1-1 0,1 1 0,0-1 0,0 0 0,0 0 0,0 0 0,0 0 0,0 0 0,0 0 0,0 0 0,0-1 0,0 1 0,1-1 0,-1 0 0,0 1 0,0-1 0,0 0 0,1 0 0,-1-1 0,0 1 0,0 0 0,0-1 0,1 1 0,2-2 0,-1 0 0,-1 0 0,1-1 0,-1 1 0,0-1 0,0 1 0,0-1 0,0 0 0,0 0 0,0 0 0,-1-1 0,0 1 0,1-1 0,-1 1 0,-1-1 0,4-6 0,3-16 0,-1 0 0,-1 0 0,-1-1 0,2-44 0,-6-112 0,-3 90 0,2 7 0,0 76 0,0 54 0,22 436 0,-22-469 0,1-1 0,0 0 0,1 1 0,0-1 0,1 0 0,4 10 0,-6-18 0,0 0 0,0 0 0,0 0 0,1 0 0,-1 0 0,1 0 0,-1 0 0,1-1 0,0 1 0,-1 0 0,1-1 0,0 0 0,0 1 0,0-1 0,0 0 0,0 0 0,1 0 0,-1 0 0,0-1 0,0 1 0,1 0 0,-1-1 0,0 0 0,1 1 0,-1-1 0,0 0 0,1 0 0,-1 0 0,0-1 0,1 1 0,-1-1 0,3 0 0,-1 0 0,-1-1 0,1 0 0,-1 0 0,0 0 0,1 0 0,-1 0 0,0 0 0,0-1 0,0 0 0,-1 0 0,1 1 0,-1-1 0,1-1 0,-1 1 0,0 0 0,0-1 0,2-6 0,5-10 0,11-39 0,-18 53 0,20-88 0,-17 66 0,2 0 0,0 1 0,2 0 0,12-28 0,-19 52 0,-1 0 0,1 0 0,0-1 0,0 1 0,0 0 0,0 1 0,1-1 0,-1 0 0,1 1 0,0-1 0,0 1 0,-1 0 0,2 0 0,-1 0 0,0 0 0,4-1 0,-5 4 0,-5 3 0,-14 14 0,1 1 0,1 0 0,1 1 0,-20 36 0,28-43 0,1 0 0,0 0 0,0 1 0,2-1 0,0 1 0,0 0 0,1 0 0,1 0 0,1 28 0,0-37 0,1-1 0,-1 1 0,1 0 0,0-1 0,0 1 0,1-1 0,-1 1 0,1-1 0,0 0 0,0 0 0,1 0 0,-1 0 0,1 0 0,0 0 0,4 4 0,-2-4 0,1 1 0,-1-1 0,1 0 0,0 0 0,0-1 0,0 0 0,1 0 0,-1 0 0,10 2 0,4-1 0,0 0 0,0-1 0,0-2 0,0 0 0,0-1 0,26-3 0,-41 3 0,1-1 0,-1 0 0,0 0 0,0-1 0,0 1 0,0-1 0,0 0 0,0 0 0,0-1 0,0 0 0,-1 0 0,0 0 0,1 0 0,-1 0 0,0-1 0,-1 0 0,1 0 0,-1 0 0,1 0 0,-1-1 0,-1 1 0,1-1 0,0 0 0,-1 1 0,0-1 0,2-8 0,0-5 0,0 0 0,-1 0 0,-1 0 0,-1 0 0,0 0 0,-3-29 0,1 36 0,-1-1 0,0 1 0,0-1 0,-1 1 0,-1 0 0,0 0 0,0 0 0,-1 1 0,0 0 0,-1-1 0,0 2 0,-1-1 0,-11-12 0,12 16 0,1 1 0,-1-1 0,0 1 0,-1 0 0,1 1 0,-1 0 0,0 0 0,0 0 0,0 1 0,-1 0 0,1 0 0,-1 1 0,0 0 0,1 1 0,-1-1 0,0 1 0,0 1 0,0 0 0,0 0 0,-11 1 0,16 0 0,0 0 0,0 0 0,0 0 0,0 1 0,0-1 0,0 1 0,1-1 0,-1 1 0,0 0 0,1 0 0,0 0 0,-1 0 0,1 1 0,0-1 0,0 0 0,0 1 0,0 0 0,1 0 0,-1-1 0,1 1 0,-1 0 0,1 0 0,0 0 0,0 0 0,1 0 0,-1 0 0,0 7 0,-1 4 0,1 0 0,0 1 0,1-1 0,3 28 0,-1-34 0,-1 0 0,1 0 0,1 0 0,-1 0 0,1-1 0,1 1 0,-1-1 0,1 0 0,1 0 0,-1 0 0,1-1 0,1 1 0,-1-1 0,1 0 0,0-1 0,0 1 0,0-1 0,1 0 0,10 5 0,-3-3 0,-1-1 0,1 0 0,0 0 0,0-2 0,0 0 0,1 0 0,0-2 0,-1 0 0,29 1 0,-29-3-17,-6 0 24,1 0 1,0 0-1,0-1 1,13-3-1,-19 4-20,-1-1-1,1 0 0,0-1 0,-1 1 1,1 0-1,-1-1 0,1 1 1,-1-1-1,0 0 0,0 0 0,0 0 1,0 0-1,0 0 0,0 0 0,0-1 1,-1 1-1,4-5 0,5-21-992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45.94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329 132 32463,'-1'-2'13,"0"-1"1,0 1-1,0-1 0,-1 1 1,1 0-1,-1-1 0,0 1 1,1 0-1,-1 0 0,0 0 1,0 0-1,-1 1 0,1-1 1,0 1-1,0-1 0,-1 1 1,1 0-1,-3-2 0,-1 2-6,1-1-1,-1 1 1,1 0-1,-1 0 0,1 1 1,-1-1-1,0 1 1,-9 1-1,7 0-6,0 0-1,-1 1 1,1 0-1,0 0 0,0 1 1,1 0-1,-1 0 1,0 1-1,1 0 1,0 0-1,0 1 1,-7 6-1,7-4 1,1 2 0,-1-1 0,2 1 0,-1 0 0,1 0 0,1 0 0,0 1 0,0 0 0,0 0 0,2 0 0,-1 0 0,1 0 0,1 1 0,-1 10 0,1-11 0,1 0 0,0 0 0,1-1 0,0 1 0,0 0 0,1 0 0,0-1 0,1 1 0,0-1 0,1 0 0,0 0 0,0 0 0,1 0 0,11 15 0,1-6 0,0-1 0,2 0 0,28 19 0,-27-21 0,0 1 0,32 33 0,-51-48 0,0 0 0,0 0 0,0 0 0,0 0 0,-1 0 0,1 0 0,0 0 0,0 0 0,-1 0 0,1 0 0,-1 0 0,1 0 0,-1 0 0,0 1 0,1-1 0,-1 0 0,0 0 0,0 1 0,0-1 0,0 0 0,0 0 0,0 0 0,0 1 0,0-1 0,-1 2 0,0-1 0,0-1 0,-1 1 0,1-1 0,0 0 0,-1 1 0,1-1 0,0 0 0,-1 0 0,0 0 0,1 0 0,-1-1 0,0 1 0,1 0 0,-1 0 0,-2 0 0,-11 2 0,1 0 0,-1-1 0,-20 0 0,27-2 0,-189 1-59,232-2 54,5 1 2,0-2 0,0-1 0,-1-3 0,45-11 0,-73 14 4,-1 0 0,0-1-1,0 0 1,-1 0 0,1-1 0,-1-1-1,0 1 1,-1-1 0,1-1-1,-1 0 1,0 0 0,-1-1-1,0 1 1,0-2 0,0 1-1,-1-1 1,-1 0 0,1 0 0,-2 0-1,8-20 1,-2-6 6,10-69 1,-7 29 12,-13 71-19,1 0 1,0 1 0,0-1 0,0 0-1,0 1 1,0-1 0,1 1-1,0-1 1,0 1 0,0 0 0,0 0-1,0 0 1,1 0 0,-1 0-1,1 0 1,0 0 0,5-3 0,-3 4-3,0 0 1,1 0 0,0 0 0,-1 0 0,1 1 0,0 0 0,0 1-1,0-1 1,-1 1 0,8 0 0,-5 0 0,30 2 0,-37-2 0,0 0 0,0 0 0,0 0 0,0 1 0,0-1 0,0 0 0,0 0 0,0 1 0,0-1 0,0 1 0,0-1 0,-1 1 0,1-1 0,0 1 0,0 0 0,-1-1 0,1 1 0,0 0 0,-1-1 0,1 1 0,0 0 0,-1 0 0,1 0 0,-1-1 0,0 1 0,1 0 0,-1 0 0,0 0 0,1 0 0,-1 0 0,0 2 0,0-2 0,-1 0 0,0-1 0,0 1 0,0 0 0,1 0 0,-1 0 0,0-1 0,0 1 0,0 0 0,0-1 0,0 1 0,0-1 0,0 1 0,-1-1 0,1 0 0,0 1 0,0-1 0,-2 0 0,-3 2 0,-10 3 0,0 1 0,1 1 0,0 1 0,0 0 0,0 0 0,-19 16 0,28-19 0,0 1 0,1-1 0,-1 1 0,1 0 0,0 0 0,1 1 0,0-1 0,0 1 0,0 0 0,0 0 0,1 0 0,1 1 0,-1-1 0,1 1 0,0 0 0,0 7 0,0-1 0,1-1 0,0 1 0,1 0 0,0-1 0,1 1 0,6 25 0,-5-33 0,0 0 0,0-1 0,1 0 0,0 1 0,0-1 0,0 0 0,0-1 0,1 1 0,0 0 0,0-1 0,0 0 0,0 0 0,1 0 0,-1-1 0,1 1 0,0-1 0,0 0 0,7 2 0,0 0 0,1 0 0,0-2 0,1 1 0,-1-2 0,0 0 0,1 0 0,-1-1 0,26-2 0,-34 1 0,-2 0 0,0 0 0,-1 0 0,1 0 0,0-1 0,0 1 0,-1-1 0,1 0 0,0 0 0,-1 0 0,1 0 0,-1 0 0,0 0 0,1-1 0,-1 1 0,0-1 0,0 1 0,1-1 0,-1 0 0,-1 0 0,1 0 0,0 0 0,0-1 0,-1 1 0,1 0 0,-1-1 0,0 1 0,0-1 0,0 1 0,0-1 0,1-4 0,1-7 0,-1-1 0,0 0 0,-1 1 0,-2-25 0,1 18 0,0-5 0,-1 0 0,-7-39 0,6 56 0,0 0 0,-1 0 0,1 0 0,-2 1 0,1-1 0,-1 1 0,-1 0 0,0 0 0,0 0 0,-10-11 0,14 17 0,-1 0 0,0 0 0,0 0 0,0 1 0,0-1 0,0 1 0,0-1 0,0 1 0,0 0 0,0 0 0,-1 0 0,1 0 0,0 0 0,-1 1 0,1-1 0,-1 1 0,1-1 0,-1 1 0,1 0 0,-1 0 0,1 0 0,-1 0 0,1 1 0,-1-1 0,1 0 0,-1 1 0,1 0 0,0 0 0,-1 0 0,1 0 0,0 0 0,0 0 0,0 0 0,-1 1 0,1-1 0,1 1 0,-1 0 0,0-1 0,0 1 0,1 0 0,-1 0 0,1 0 0,-1 0 0,1 0 0,0 1 0,0-1 0,-2 4 0,-2 13 0,0 0 0,1 0 0,0 1 0,2-1 0,1 1 0,0 0 0,1-1 0,6 38 0,-5-51-1,0 0-1,0-1 1,1 1-1,0 0 1,0-1-1,1 0 1,-1 1-1,1-1 1,0 0-1,0 0 1,1-1-1,0 1 1,-1-1-1,2 1 1,-1-1-1,0-1 1,1 1-1,0 0 1,-1-1-1,1 0 1,1 0-1,-1-1 1,0 0-1,1 1 1,-1-2-1,1 1 1,0-1-1,-1 1 1,1-2-1,0 1 1,8-1-1,-4 1 5,-1-1-1,1-1 1,-1 0 0,1 0-1,-1-1 1,0 0 0,1-1-1,8-3 1,-13 3-2,0 0 1,-1 0-1,1 0 1,-1 0-1,0-1 1,0 1-1,0-1 1,0 0-1,-1 0 1,0-1-1,0 1 1,0-1 0,0 0-1,-1 1 1,4-11-1,2-6-1,-2-1 0,-1 1 0,0-1 0,1-24 0,1-92 0,-6 118 0,0-202 0,-3 221 0,-2 8 0,-3 15 0,-3 48 0,3 1 0,3 0 0,10 123 0,-5-180 0,0-1 0,1 1 0,1-1 0,1 0 0,0 0 0,0 0 0,1 0 0,1-1 0,0 0 0,0 0 0,13 17 0,-13-23 0,-1 1 0,1-1 0,0 0 0,0 0 0,0-1 0,1 1 0,0-2 0,0 1 0,0-1 0,1 0 0,-1 0 0,1-1 0,0 0 0,0 0 0,0-1 0,1 0 0,-1-1 0,0 0 0,13 1 0,-19-2 0,1 0 0,0-1 0,-1 1 0,1-1 0,-1 1 0,1-1 0,-1 0 0,1 0 0,-1 0 0,0 0 0,1 0 0,-1-1 0,0 1 0,0-1 0,0 1 0,0-1 0,4-4 0,-2 1 0,-1 0 0,1 0 0,-1-1 0,0 1 0,0-1 0,-1 0 0,3-7 0,1-10 0,-1-1 0,5-46 0,-10 69 0,4-160 0,-5 115 0,-8 311 0,8-263 0,1 1 0,0-1 0,1 0 0,-1 0 0,0 1 0,0-1 0,1 0 0,0 0 0,-1 1 0,1-1 0,0 0 0,0 0 0,0 0 0,0 0 0,1 0 0,-1 0 0,0-1 0,1 1 0,-1 0 0,1-1 0,0 1 0,0-1 0,-1 1 0,1-1 0,0 0 0,0 0 0,0 0 0,3 1 0,0 0 0,1-1 0,0 0 0,0 0 0,0 0 0,0-1 0,-1 0 0,1 0 0,0 0 0,11-3 0,-14 2 0,0 0 0,0-1 0,-1 1 0,1 0 0,-1-1 0,1 0 0,-1 0 0,1 0 0,-1 0 0,0 0 0,0 0 0,0 0 0,0-1 0,0 1 0,-1-1 0,1 1 0,-1-1 0,0 0 0,1 1 0,-1-1 0,0 0 0,0-5 0,4-8 0,-2-1 0,4-25 0,-7 41 0,4-156 0,-3 102 0,-7 286 0,6-227 0,0 0 0,0 0 0,1 0 0,0 0 0,0 0 0,0 0 0,0 0 0,1 0 0,-1 0 0,1 0 0,0-1 0,0 1 0,0-1 0,1 1 0,-1-1 0,1 0 0,0 0 0,0 0 0,0 0 0,0 0 0,0-1 0,7 4 0,-4-3 0,0 0 0,0-1 0,1 0 0,-1 0 0,1 0 0,0-1 0,-1 0 0,1-1 0,0 1 0,0-1 0,0 0 0,-1-1 0,10-1 0,-13 1 0,0 0 0,-1 0 0,1-1 0,0 1 0,0-1 0,-1 1 0,1-1 0,-1 0 0,1 0 0,-1 0 0,0 0 0,1 0 0,-1-1 0,-1 1 0,1-1 0,0 1 0,0-1 0,-1 0 0,0 1 0,1-1 0,0-6 0,4-8 0,-1 0 0,3-29 0,-6 36 0,15-107 0,3-223 0,-29 365 0,-1-4 0,2 19 0,1 0 0,2 1 0,2 0 0,3 76 0,1-56 0,-1-48 0,0 1 0,1-1 0,0 1 0,1-1 0,1 1 0,0-1 0,1 0 0,9 20 0,-10-28 0,0 0 0,0 0 0,0 0 0,1 0 0,0 0 0,0-1 0,0 0 0,1 0 0,-1 0 0,1 0 0,0-1 0,0 1 0,0-1 0,0-1 0,1 1 0,-1-1 0,1 0 0,0 0 0,0 0 0,-1-1 0,10 1 0,-8-1 0,0 0 0,0 0 0,0-1 0,0 0 0,0 0 0,0-1 0,0 0 0,0 0 0,-1-1 0,10-2 0,-12 2 0,0-1 0,-1 1 0,1 0 0,-1-1 0,0 0 0,1 0 0,-1 0 0,0 0 0,-1 0 0,1 0 0,0-1 0,-1 0 0,0 1 0,0-1 0,0 0 0,0 0 0,1-7 0,4-17 0,-2 1 0,-1-1 0,-1 0 0,-2 0 0,-3-56 0,0 19 0,-7 99 0,5 6 0,2-1 0,2 0 0,5 50 0,-4-85 0,0 0 0,1 0 0,-1 0 0,1 0 0,0 0 0,0-1 0,1 1 0,-1 0 0,1-1 0,-1 0 0,1 0 0,0 0 0,0 0 0,1 0 0,-1 0 0,1-1 0,-1 0 0,1 1 0,0-1 0,0-1 0,0 1 0,5 1 0,-1 0 0,0-1 0,0 0 0,0 0 0,0 0 0,0-1 0,1-1 0,-1 1 0,0-2 0,0 1 0,17-3 0,-23 2 0,-1 0 0,1 0 0,0 1 0,-1-1 0,1 0 0,-1 0 0,1-1 0,-1 1 0,1 0 0,-1 0 0,0-1 0,1 1 0,-1-1 0,0 1 0,0-1 0,0 1 0,0-1 0,-1 0 0,1 1 0,1-5 0,7-40 0,-7 36 0,7-134 0,-8 98 0,9-60 0,-9 155 0,-5 9 0,3 92 0,2-142 0,1 0 0,0 0 0,0 0 0,0 0 0,1 0 0,0-1 0,0 1 0,1-1 0,0 0 0,1 0 0,-1 0 0,1 0 0,1-1 0,-1 0 0,1 0 0,0-1 0,0 1 0,9 4 0,-5-3 0,0-1 0,0 0 0,1 0 0,0-1 0,0-1 0,0 0 0,1 0 0,-1-1 0,1-1 0,0 0 0,23 1 0,-33-3 0,0 0 0,0-1 0,0 1 0,0 0 0,0-1 0,0 1 0,0-1 0,0 0 0,0 1 0,0-1 0,0 0 0,0 0 0,0 0 0,-1-1 0,1 1 0,0 0 0,-1-1 0,3-2 0,-1 0 0,-1 1 0,1-1 0,-1 0 0,0 0 0,0 0 0,-1 0 0,1-1 0,1-6 0,0-8 0,-1 0 0,0 0 0,-2-25 0,0 34 0,1-18 0,-1-3 0,0 1 0,-6-35 0,5 58 0,0 0 0,-1 0 0,0 0 0,0 0 0,0 0 0,-1 0 0,0 1 0,0-1 0,-1 1 0,0 0 0,0 0 0,0 0 0,-1 1 0,-8-8 0,10 10 0,1 1 0,-1 0 0,0 0 0,0 0 0,0 0 0,-1 1 0,1-1 0,0 1 0,-1 0 0,1 0 0,0 0 0,-1 0 0,1 1 0,-1 0 0,0-1 0,1 1 0,-1 0 0,1 1 0,-1-1 0,1 1 0,-1-1 0,1 1 0,-1 0 0,1 0 0,0 1 0,-1-1 0,1 1 0,0-1 0,0 1 0,0 0 0,0 0 0,1 0 0,-1 1 0,0-1 0,1 1 0,0 0 0,-1-1 0,-2 6 0,1 5-4,0 0-1,0 0 1,1 0 0,1 1-1,0-1 1,1 1-1,1-1 1,1 24 0,0-7-21,-1-25 10,0 1 1,0 0-1,1-1 1,0 1-1,0-1 0,1 0 1,-1 1-1,1-1 1,1 0-1,-1 0 0,1 0 1,-1 0-1,1 0 1,1-1-1,-1 1 0,1-1 1,-1 0-1,1 0 0,0 0 1,1-1-1,-1 1 1,1-1-1,-1 0 0,1 0 1,6 2-1,0 0 14,1-1 0,1 0 1,-1-1-1,0 0 0,1 0 0,0-2 0,0 1 0,-1-2 0,1 0 0,13-1 0,-23 0 12,0 0-1,0 0 0,-1 0 0,1 0 0,0 0 0,0-1 0,-1 1 0,1-1 0,-1 0 0,1 0 1,-1 0-1,0 0 0,0 0 0,0 0 0,0 0 0,0-1 0,0 1 0,-1-1 0,1 0 0,-1 1 0,0-1 1,2-5-1,4-10 1,-2 0 1,6-28 0,-7 28-5,3-15-3,-4 16-2,0 0 0,2 0 0,0 0 0,0 1 1,2-1-1,16-29 0,-23 45-1,1 0-1,-1 0 1,1 0-1,-1 0 1,1 0 0,-1 0-1,1 0 1,0 1-1,0-1 1,-1 0 0,1 0-1,0 1 1,0-1 0,0 0-1,0 1 1,0-1-1,0 1 1,0-1 0,0 1-1,0 0 1,0-1 0,0 1-1,0 0 1,0 0-1,0-1 1,0 1 0,0 0-1,0 0 1,0 0-1,0 1 1,1-1 0,-1 0-1,0 0 1,0 0 0,0 1-1,0-1 1,0 1-1,0-1 1,1 1 0,0 1 1,0 1 1,0-1 0,0 0 0,0 0 0,0 1 0,-1-1-1,1 1 1,-1 0 0,0-1 0,0 1 0,0 0-1,1 4 1,6 37 12,-2 0 0,-2 0 0,-4 81 0,0-64-8,-3-41-7,3-9 0,14-22 0,15-21 6,-2-2 0,40-63-1,-49 67-2,1 1-1,2 1 1,1 1-1,1 0 1,32-27-1,-40 45-2,-7 12 0,-5 23 0,-3-18 0,-3 54 0,-13 77 0,7-77 0,-2 80 0,9-138-108,1-4 16,-3 0-588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46.37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96 41 32639,'-1'-2'4,"1"1"0,-1 0 0,1 0 0,-1 0 0,1 0 0,-1 0 0,0 0 0,0 0 0,1 0 0,-1 0 0,0 0 0,0 0 0,0 0 0,0 0-1,0 1 1,0-1 0,0 0 0,0 1 0,-1-1 0,1 1 0,0-1 0,0 1 0,0 0 0,-1-1 0,1 1 0,0 0 0,0 0 0,-1 0 0,1 0 0,0 0 0,0 0 0,-2 0 0,1 1-4,-1-1 0,1 1-1,0-1 1,-1 1 0,1 0 0,0 0 0,0 0 0,-1 0-1,1 0 1,0 1 0,0-1 0,1 1 0,-1-1-1,0 1 1,0 0 0,-2 2 0,1 3 0,-1 0 0,1-1 0,0 1 0,1 0 0,0 0 0,0 1 0,0-1 0,1 0 0,0 1 0,1-1 0,-1 0 0,2 12 0,-1-14 0,1 0 0,-1 0 0,1 1 0,0-1 0,0 0 0,1 0 0,0 0 0,-1 0 0,2-1 0,-1 1 0,0 0 0,1-1 0,0 0 0,0 1 0,1-1 0,-1 0 0,1-1 0,4 5 0,0-3 0,0-1 0,1-1 0,-1 1 0,1-1 0,-1-1 0,1 1 0,0-2 0,0 1 0,0-1 0,0 0 0,0-1 0,12-1 0,-18 1 0,-1 0 0,1 0 0,-1-1 0,0 1 0,1-1 0,-1 1 0,1-1 0,-1 0 0,0 0 0,0 0 0,1 0 0,-1 0 0,0-1 0,0 1 0,0-1 0,0 1 0,-1-1 0,1 0 0,0 1 0,-1-1 0,1 0 0,-1 0 0,1 0 0,-1 0 0,0-1 0,0 1 0,0 0 0,0 0 0,0-1 0,0-3 0,2-7 0,-1 0 0,-1-1 0,0 1 0,-1-20 0,0 21 0,0 6 0,0 0 0,0 0 0,-1 0 0,0 0 0,0 0 0,-1 0 0,0 0 0,0 0 0,0 1 0,-1-1 0,1 0 0,-1 1 0,-7-9 0,7 11 0,1 0 0,-1 1 0,0-1 0,0 1 0,0 0 0,0-1 0,-1 2 0,1-1 0,-1 0 0,1 1 0,-1-1 0,1 1 0,-1 0 0,0 0 0,0 1 0,1-1 0,-1 1 0,0-1 0,0 1 0,0 1 0,0-1 0,1 0 0,-7 2 0,6 0-17,0-1 0,0 0 0,0 1 0,0 0 0,1 0 0,-1 0 0,1 0 0,-1 1 0,1 0 0,0-1 0,0 1-1,0 0 1,0 0 0,1 1 0,-1-1 0,1 0 0,-3 6 0,-20 38-1197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8:46.73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13 32495,'36'0'176,"13"0"-112,12 0-32,2 0-32,-2 0 0,-8 0 0,-9 0 0,-13 0 0,-9 0 0,-17-4-160,-5-5-4418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5 368 32703,'-2'94'0,"-1"-42"1,7 73 1,8-71 6,-11-51-7,0 0-1,0 0 0,0 0 0,0 0 1,1-1-1,-1 1 0,1 0 1,0 0-1,0-1 0,0 1 1,0-1-1,0 0 0,1 0 0,-1 0 1,4 2-1,-6-3 0,1-1 0,-1 0 0,1 0 1,0 0-1,-1 0 0,1 0 0,-1 0 0,1 0 0,0 0 0,-1 0 1,1 0-1,0 0 0,-1 0 0,1 0 0,-1-1 0,1 1 1,0 0-1,-1 0 0,1-1 0,-1 1 0,1 0 0,-1-1 0,1 1 1,-1-1-1,1 1 0,-1 0 0,1-1 0,-1 1 0,0-1 0,1 0 1,-1 1-1,0-1 0,1 1 0,-1-1 0,0 1 0,0-1 1,0 0-1,1 1 0,-1-1 0,0 1 0,0-2 0,6-33 9,-5 27-8,16-146-1,-11 83 0,22-103 0,-27 170 1,0-1 1,1 0-1,-1 1 1,1 0-1,0-1 1,0 1-1,1 0 0,-1 0 1,1 0-1,6-6 1,-8 8-2,1 1 1,-1 0-1,1 0 1,0 0 0,0 0-1,0 0 1,0 0-1,-1 0 1,1 1 0,0-1-1,0 1 1,0-1-1,0 1 1,1 0 0,-1 0-1,0 0 1,0 0 0,0 0-1,0 0 1,0 0-1,0 1 1,0-1 0,0 1-1,0 0 1,0-1-1,3 3 1,1 1-5,0 1 1,-1 0-1,1 0 1,-1 0-1,0 0 1,-1 1-1,1 0 1,6 11-1,-13-19 4,1 0 0,-1 1 0,0-1 0,0 0 0,0 1 0,0-1 0,0 1 0,-1-1 0,1 1 0,0 0 0,-1 0 0,1 0 0,0 0 0,-1 1 0,1-1 0,-1 1 0,0-1 0,-4 1 0,-2-1 0,0 1 0,1 0 0,-1 0 0,-13 3 0,19-2 0,0 0 0,0 1 0,1-1 0,-1 1 0,0 0 0,0 0 0,1 0 0,-1 0 0,1 0 0,0 0 0,0 1 0,0-1 0,0 1 0,0 0 0,0-1 0,1 1 0,-1 0 0,1 0 0,0 0 0,0 0 0,0 0 0,-1 5 0,-2 8 0,0 1 0,-2 32 0,3-19 0,1 1 0,2-1 0,1 1 0,1-1 0,9 40 0,-9-61 0,0-1 0,0 1 0,1 0 0,0-1 0,1 0 0,0 0 0,0 0 0,1 0 0,0-1 0,0 0 0,1 0 0,0 0 0,0-1 0,0 1 0,1-1 0,0-1 0,0 1 0,0-2 0,1 1 0,0-1 0,0 0 0,15 6 0,-15-8 0,0 0 0,0 0 0,1 0 0,-1-1 0,0 0 0,1-1 0,-1 0 0,0 0 0,12-3 0,-15 2 0,-1 0 0,-1 0 0,1 0 0,0-1 0,0 1 0,0-1 0,-1 0 0,1 0 0,-1-1 0,0 1 0,1-1 0,-1 0 0,0 1 0,-1-1 0,1-1 0,0 1 0,-1 0 0,0-1 0,0 1 0,3-6 0,2-11-1,-2 0-1,0 0 1,-1 0 0,-1-1 0,0 1-1,-2-1 1,-2-36 0,0 28-1,2 0 0,8-54 0,-8 81 2,0-1 0,0 0 0,0 1 0,0-1 0,0 1 0,0-1 0,1 1 0,-1 0 0,1-1 0,0 1 0,0 0 0,0 0 0,0 0 0,0 0 0,0 1 0,0-1 0,1 0 0,-1 1 0,1 0 0,-1-1 0,1 1 0,-1 0 0,1 0 0,0 1 1,0-1-1,-1 1 0,1-1 0,0 1 0,0 0 0,4 0 0,-2 0-1,0 0 1,0 0 0,0 1 0,0 0 0,0 0-1,-1 0 1,1 0 0,0 1 0,0 0 0,-1 0-1,0 0 1,1 1 0,-1-1 0,0 1 0,0 0-1,5 5 1,-9-8 0,1 0 0,-1 0-1,0 0 1,1 1 0,-1-1-1,0 0 1,0 1 0,1-1 0,-1 0-1,0 1 1,0-1 0,1 0-1,-1 1 1,0-1 0,0 0-1,0 1 1,1-1 0,-1 1-1,0-1 1,0 0 0,0 1 0,0-1-1,0 1 1,0-1 0,0 0-1,0 1 1,0-1 0,0 1-1,0-1 1,0 1 0,0-1-1,0 0 1,-1 1 0,1-1 0,0 0-1,0 1 1,0-1 0,-1 1-1,1-1 1,0 0 0,0 1-1,-1-1 1,1 0 0,0 0 0,-1 1-1,1-1 1,0 0 0,-1 0-1,1 1 1,0-1 0,-1 0-1,1 0 1,-1 0 0,1 0-1,0 0 1,-1 1 0,1-1 0,-1 0-1,1 0 1,0 0 0,-1 0-1,1 0 1,-1 0 0,0 0-1,-37 0 12,26-1-12,7 2 1,0 0 0,1 1 1,-1-1-1,1 1 1,0 0-1,-1 0 1,1 0-1,0 0 0,0 1 1,0-1-1,0 1 1,1 0-1,-1 1 0,1-1 1,0 0-1,0 1 1,0 0-1,0 0 0,1 0 1,-4 7-1,0 1 1,0-1 0,1 1-1,1 0 1,0 0 0,0 1-1,-2 18 1,4-14-1,0 0 0,1 0 0,1 0 0,1 0-1,3 19 1,-3-30 1,0 1-1,1 0 0,1 0 0,-1-1 0,1 1 1,0-1-1,0 0 0,1 0 0,0 0 1,0 0-1,0 0 0,1-1 0,-1 0 0,10 7 1,-8-7 0,1 0 0,0-1 1,0 0-1,0 0 0,0-1 1,0 0-1,1 0 1,-1-1-1,14 3 0,1-2-1,0-1 0,26-1 0,-43-1 0,0 0 0,0-1 0,1 1 0,-1-1 0,0 0 0,0 0 0,0-1 0,0 1 0,0-1 0,-1 0 0,1-1 0,0 1 0,-1-1 0,0 0 0,0 0 0,0 0 0,0-1 0,0 1 0,5-8 0,-4 4 0,0 0 0,-1-1 0,0 0 0,-1 0 0,1 0 0,-1 0 0,-1 0 0,0-1 0,0 1 0,-1-1 0,1-10 0,0-10 0,-1 1 0,-1-1 0,-2 1 0,-5-32 0,5 48 0,-1 1 0,0-1 0,0 1 0,-1 0 0,-1 0 0,0 0 0,0 1 0,-1-1 0,-1 1 0,0 1 0,0-1 0,-13-12 0,17 19 0,0 0 0,-1 1 0,1-1 0,-1 1 0,1 0 0,-1 0 0,0 0 0,0 0 0,0 1 0,0-1 0,0 1 0,0 0 0,0 1 0,0-1 0,-7 0 0,8 1 0,0 1 0,1-1 0,-1 0 0,0 1 0,1 0 0,-1 0 0,1 0 0,-1 0 0,1 0 0,-1 0 0,1 0 0,0 1 0,-1-1 0,1 1 0,0 0 0,0 0 0,0 0 0,1 0 0,-1 0 0,0 0 0,1 0 0,-1 0 0,1 1 0,-2 3 0,-2 11 0,0 0 0,1 0 0,1 0 0,0 1 0,2 0 0,0-1 0,1 1 0,2 23 0,-1-29-1,1 0 0,0 0 1,0 0-1,1 0 0,1 0 0,0 0 0,1-1 0,0 1 1,1-1-1,0-1 0,0 1 0,14 15 0,-14-18-2,0-1 0,1 0 0,0-1 0,0 1 0,1-2 0,0 1 0,0-1 0,0 0 0,0 0 1,1-1-1,0 0 0,0-1 0,0 0 0,0 0 0,0-1 0,18 2 0,-22-3 2,1-1 1,-1 0 0,0 0 0,1 0 0,-1-1-1,1 0 1,-1 0 0,0 0 0,0 0 0,1-1-1,-1 0 1,0 0 0,0 0 0,5-4-1,-6 2 2,0 0 0,0 0 0,0-1 0,0 0 0,-1 1 0,1-1 0,-1 0 0,0-1 0,-1 1 0,0-1 0,1 1 0,-2-1 0,3-6 0,22-121 14,-21 95-13,2 0 0,13-40 1,-19 76-2,0 0 1,-1-1-1,1 1 0,0 0 1,1 0-1,-1 0 1,0 0-1,0 0 1,1 0-1,-1 1 0,1-1 1,2-1-1,-4 2 0,1 1-1,0-1 0,0 1 1,0 0-1,-1-1 1,1 1-1,0 0 1,0-1-1,0 1 0,0 0 1,0 0-1,0 0 1,0 0-1,-1 0 0,1 0 1,0 0-1,0 0 1,0 0-1,0 0 1,0 1-1,1-1 0,0 2 1,1-1-1,-1 1 0,1 0 0,-1 0 0,1 0 0,-1 0 0,0 0 0,0 0 0,0 1 0,0-1 1,-1 1-1,1-1 0,-1 1 0,1 0 0,0 3 0,6 16 0,0 1 0,-2 0 0,-1 0 0,4 42 0,-5-13 0,-5 59 0,0-103 0,0 0 0,0 0 0,-1-1 0,-4 13 0,6-20 0,11-58 0,-4 36 0,6-25 0,2 1 0,2 0 0,3 1 0,28-50 0,-44 89 0,0-1 0,1 1 0,0 0 0,9-8 0,-12 12 0,0 1 0,0-1 0,1 0 0,-1 1 0,0 0 0,1-1 0,-1 1 0,0 0 0,1 0 0,0 1 0,-1-1 0,1 0 0,-1 1 0,1 0 0,5-1 0,-7 2 0,1-1 0,-1 1 0,0-1 0,0 1 0,0-1 0,0 1 0,0 0 0,0-1 0,0 1 0,0 0 0,0 0 0,0 0 0,0 0 0,0 0 0,0 0 0,-1 0 0,1 0 0,0 0 0,-1 0 0,1 1 0,-1-1 0,1 0 0,-1 0 0,0 1 0,0-1 0,1 0 0,-1 0 0,0 3 0,3 44 0,-3-38 0,0 274 0,0-279 0,0-1 0,0 0 0,1 1 0,-1-1 0,1 1 0,0-1 0,0 0 0,0 0 0,4 8 0,-4-11 0,0 1 0,1 0 0,-1-1 0,0 1 0,1-1 0,0 1 0,-1-1 0,1 1 0,0-1 0,0 0 0,0 0 0,0 0 0,0 0 0,0-1 0,0 1 0,0 0 0,0-1 0,0 1 0,0-1 0,0 0 0,3 0 0,3 1 0,0 0 0,0-1 0,0-1 0,0 1 0,0-1 0,11-3 0,-15 3 0,0 0 0,-1-1 0,1 0 0,-1 0 0,1 0 0,-1 0 0,0 0 0,1 0 0,-1-1 0,0 0 0,-1 0 0,1 0 0,0 0 0,-1 0 0,3-5 0,3-6-1,-1-2 0,0 1 0,-1-1 1,-1 0-1,0 0 0,-1 0 0,3-33 0,-1-123-7,-7 131 7,3-40 1,-1 20 1,-7-76 1,6 130 1,0 6-2,0-1 0,-1 0 1,1 1-1,0-1 0,-1 0 1,1 1-1,0-1 0,-1 1 0,0-1 1,1 1-1,-2-3 0,-1 8 21,0 31-21,1 0 1,3 46 0,1-15-2,-4 34 0,5 128 0,-2-219 0,0 0 0,0 0 0,1 0 0,0 0 0,1 0 0,4 11 0,-5-17 0,-1-1 0,0 1 0,1 0 0,-1-1 0,1 0 0,0 1 0,0-1 0,0 0 0,0 0 0,1 0 0,-1 0 0,0 0 0,1 0 0,-1-1 0,1 1 0,0-1 0,-1 0 0,1 0 0,0 0 0,0 0 0,0 0 0,5 0 0,-2 0-1,0-1-1,0 1 1,0-1-1,0-1 1,-1 1 0,1-1-1,0 0 1,9-4-1,-11 4 1,-1-1 0,0 0 0,0 0-1,0 0 1,0 0 0,0 0 0,0-1 0,-1 1-1,1-1 1,-1 0 0,0 0 0,0 0 0,0 0-1,0 0 1,2-4 0,3-12-3,0 0 1,-2-1-1,0 1 0,-1-1 1,-1 0-1,0 0 0,-2-30 1,0 23-1,2 0 0,0 0 0,8-31 0,-10 56 5,0 0 1,0-1-1,1 1 1,-1 0-1,1 0 1,-1 0-1,1 0 1,-1 0-1,1 0 1,0 1-1,0-1 1,0 0-1,0 1 1,0 0-1,1-1 1,-1 1-1,0 0 1,0 0-1,1 0 1,-1 1-1,1-1 1,-1 0-1,1 1 1,-1 0-1,4-1 1,0 1-2,1-1 1,-1 1 0,0 0 0,1 1-1,-1 0 1,1 0 0,-1 0-1,12 4 1,-12-2-2,1 1 1,-1 0-1,0 0 1,0 0-1,0 1 1,0 0-1,-1 0 1,0 0-1,0 1 1,0-1-1,-1 1 1,0 0-1,0 1 0,3 6 1,-4-8 0,-1 0-1,0 0 1,0 0 0,0 0-1,-1 0 1,0 0-1,0 0 1,0 0 0,-1 0-1,0 1 1,1-1 0,-2 0-1,1 0 1,-1 1 0,0-1-1,0 0 1,0 0-1,-1 0 1,1 0 0,-1 0-1,-4 6 1,-23 27 0,24-33 0,1 0 0,-1 0 0,1 0 0,0 1-1,0-1 1,1 1 0,0 0 0,0 0 0,0 0-1,1 1 1,0-1 0,0 1 0,0-1 0,0 11-1,2-15-4,0 0 0,0 0 0,1 0 1,-1-1-1,0 1 0,1 0 0,0 0 0,-1-1 0,1 1 0,0 0 0,0-1 0,0 1 0,0-1 0,0 1 0,0-1 0,0 0 0,1 1 0,-1-1 0,0 0 0,1 0 0,-1 0 0,1 0 0,-1 0 1,1 0-1,-1 0 0,1-1 0,0 1 0,0-1 0,-1 1 0,1-1 0,0 1 0,0-1 0,1 0 0,11 2-61,0-1-1,0-1 1,22-2 0,-6 1-10,-25 1-7,0-1 1,0 1 0,0-1 0,0 1-1,0-2 1,-1 1 0,1 0 0,0-1-1,-1 0 1,1 0 0,-1 0 0,1-1-1,-1 1 1,7-7 0,-6 4-33,0 0-1,0-1 1,0 0 0,-1 0-1,1 0 1,-2 0 0,1-1-1,5-13 1,0-8-29,-2-1 1,0 1 0,-2-1-1,1-31 1,-3 32 306,-1 8 52,-1 6 141,0 0 1,2 1 0,0-1-1,5-16 1,-7 27-313,0 0 1,0 0-1,0 1 0,1-1 1,0 0-1,-1 1 1,1-1-1,0 1 1,0-1-1,0 1 0,0 0 1,1 0-1,-1 0 1,1 0-1,-1 0 1,1 0-1,0 1 1,0-1-1,-1 1 0,1 0 1,0 0-1,0 0 1,0 0-1,4 0 1,2 0-66,-1 0 0,1 1 0,0 0 0,-1 1 0,1 0 0,-1 0 1,1 0-1,-1 1 0,1 1 0,-1-1 0,0 2 0,0-1 1,0 1-1,-1 0 0,14 10 0,-29-17 69,-1 1 0,1 0 0,-1 1 0,0 0 0,0 0 0,0 1 0,0 0 0,0 1 0,1 0 0,-12 2 0,14 0-46,1 0-1,0 1 1,0-1-1,1 1 0,-1 0 1,1 0-1,0 0 1,0 1-1,0-1 1,0 1-1,1 0 1,0 0-1,-5 11 0,0 1 2,1 1 0,1 0 0,-5 20 0,6-12-3,1 1 0,1-1 0,2 0 0,1 1 0,3 26 0,-3-49-2,1-1 0,0 1 0,1-1 0,-1 1 0,1-1 0,-1 0 1,1 0-1,0 1 0,0-1 0,1-1 0,-1 1 0,0 0 0,1-1 0,0 1 0,0-1 0,-1 0 0,1 1 0,1-1 0,-1-1 0,0 1 0,0 0 0,1-1 0,-1 0 0,5 1 0,-5 0 2,0-1-1,1 0 1,-1 0 0,0-1-1,1 1 1,-1-1 0,1 1-1,-1-1 1,1 0-1,-1 0 1,1-1 0,-1 1-1,0-1 1,1 0 0,-1 0-1,0 0 1,1 0 0,-1 0-1,0-1 1,0 1-1,0-1 1,0 0 0,0 0-1,-1 0 1,5-5 0,-1-1 2,-1-1 0,-1 0 1,1 0-1,-2-1 0,1 1 1,-1-1-1,-1 0 1,0 1-1,2-19 0,0-95 13,-4 99-11,0-123 15,1 407-35,-1-254 11,0 1 0,1-1 0,0 1 0,0-1 0,0 0 0,1 1 0,0-1 0,0 0 0,1 0 0,-1 0 0,2 0 0,-1-1 0,0 1 0,7 7 0,-6-10-15,0 1 1,0 0 0,1-1 0,-1 0-1,1 0 1,-1 0 0,1-1 0,0 0 0,0 0-1,0 0 1,0 0 0,1-1 0,-1 0-1,0 0 1,1 0 0,-1-1 0,8 1-1,-11-2 14,0 1 0,0-1-1,0 1 1,0-1 0,0 0-1,0 0 1,-1 0-1,1 0 1,0 0 0,0 0-1,-1 0 1,1 0 0,-1-1-1,1 1 1,-1-1-1,0 1 1,1-1 0,-1 0-1,0 1 1,0-1 0,0 0-1,0 0 1,0 0-1,-1 0 1,1 1 0,-1-1-1,1-3 1,3-9 12,0-1 0,2-24-1,-5 29-12,8-81 37,-6 49 32,15-70 1,-18 108-51,1 1 1,0-1-1,0 1 0,0-1 0,0 1 0,1 0 1,0-1-1,-1 1 0,1 0 0,0 0 0,5-5 1,-5 6-10,0 1 0,1 0 1,-1 0-1,0 0 1,0 0-1,1 0 1,-1 0-1,0 1 0,1-1 1,-1 1-1,1-1 1,-1 1-1,1 0 1,-1 0-1,1 0 0,-1 1 1,4 0-1,-3 0-24,1 0-1,-1 0 1,0 1 0,0 0-1,1-1 1,-1 1-1,0 0 1,-1 1 0,1-1-1,0 0 1,-1 1-1,1 0 1,-1-1 0,0 1-1,0 0 1,0 0-1,2 5 1,1-1-82,-1 1-1,-1-1 0,1 1 1,-1 0-1,-1 0 1,4 13-1,-6-14 83,-11-8 565,-7-11-424,13 8-65,-1 0 0,0 1 0,1 0 0,-1 0 0,-1 0 0,-8-3 0,13 6-48,0 0 0,1 0-1,-1 0 1,0 0 0,1 0-1,-1 0 1,0 0 0,1 0-1,-1 1 1,0-1 0,1 1-1,-1-1 1,1 1-1,-1-1 1,1 1 0,-1 0-1,1 0 1,-1 0 0,1 0-1,0 0 1,-1 0 0,1 0-1,0 1 1,0-1-1,0 0 1,0 1 0,0-1-1,0 0 1,0 1 0,1-1-1,-2 4 1,-5 12-9,1 1 0,1 0 0,1 0 0,0 1 0,1-1 0,1 1 0,1 0 0,0-1 0,2 1 1,3 24-1,-4-40-4,1 0 0,-1 0 0,1 0 0,-1-1 0,1 1 0,0 0 0,0-1 0,0 1 0,0-1 0,1 1 0,-1-1 0,1 1 0,-1-1 0,1 0 0,0 0 0,0 0 0,0 0 1,0 0-1,0 0 0,1 0 0,-1-1 0,0 1 0,1-1 0,-1 0 0,5 2 0,2-1-14,1 0 0,0 0 0,0-1 0,0 0 0,17-1 0,-24 0 20,-1 0 1,0 0-1,0-1 1,1 1 0,-1-1-1,0 1 1,0-1-1,0 0 1,1 0-1,-1 0 1,0 0-1,0 0 1,0 0-1,-1 0 1,1-1 0,0 1-1,0-1 1,1-1-1,0-2 7,0 1 1,0 0-1,0-1 0,-1 1 1,0-1-1,0 0 0,3-9 1,0-7 27,-1 0 0,-1-1 1,0-22-1,-2 33-24,5-333 103,-7 242-60,1 99-52,-1-26 17,1 29-19,0-1 0,0 1 0,0 0 1,0-1-1,0 1 0,0 0 0,0-1 1,0 1-1,0-1 0,0 1 1,0 0-1,0-1 0,0 1 0,0-1 1,0 1-1,0 0 0,0-1 0,-1 1 1,1 0-1,0-1 0,0 1 0,0 0 1,-1-1-1,1 1 0,0 0 0,0-1 1,-1 1-1,1 0 0,0 0 0,-1-1 1,1 1-1,0 0 0,-1 0 1,1 0-1,0 0 0,-1-1 0,1 1 1,0 0-1,-1 0 0,1 0 0,-1 0 1,1 0-1,0 0 0,-1 0 0,1 0 1,-1 0-1,1 0 0,0 0 0,-1 0 1,1 0-1,0 0 0,-1 1 0,1-1 1,-1 0-1,-6 15 0,2 22 0,2 0 0,2 0 0,4 49 0,-2-47 0,1-3 0,0-1 0,2 0 0,2 0 0,1-1 0,2 1 0,1-2 0,18 41 0,-25-67 0,1 0 0,-1 0 0,1-1 0,0 1 0,1-1-1,0 0 1,0 0 0,0-1 0,0 1 0,1-1 0,0 0 0,0-1 0,1 0 0,-1 0 0,1 0 0,0-1-1,0 1 1,0-2 0,0 1 0,0-1 0,1 0 0,-1-1 0,1 1 0,-1-1 0,1-1 0,0 0 0,-1 0-1,12-2 1,-16 2-1,0-1 0,-1 0-1,1 0 1,0 0 0,-1 0-1,1 0 1,0-1 0,-1 1 0,0-1-1,1 0 1,-1 0 0,0 0-1,0 0 1,0 0 0,0 0-1,0 0 1,-1-1 0,1 1-1,-1-1 1,1 1 0,-1-1-1,0 1 1,0-1 0,0 0 0,0 0-1,0-4 1,3-9-6,-2-1 0,0 1 0,1-22 1,-3 34 4,1-31-13,2 0 1,-2 0 0,-2 0 0,-8-54-1,9 87 19,0 0 0,-1 0 0,0 0-1,1 0 1,-1 0 0,0 0 0,0 0 0,0 0-1,0 1 1,-2-4 0,-2 7 15,1 16-21,-1 156 2,5-128 0,0-38 0,0 1 0,1 0 0,0 0 0,0 0 0,1 0 0,0-1 0,1 1 0,0-1 0,0 0 0,1 0 0,7 13 0,-7-16 0,-1 0 0,1-1 0,0 1 0,1-1 0,-1 0 0,1-1 0,0 1 0,0-1 0,0 0 0,0 0 0,0 0 0,1-1 0,-1 0 0,1 0 0,-1 0 0,1-1 0,0 1 0,6-1 0,-4 0 0,0 0 0,0 0 0,-1-1 0,1-1 0,0 1 0,13-3 0,-18 2 0,0 0 0,0 0 0,0 0 0,-1-1 0,1 1 0,0-1 0,0 0 0,-1 1 0,1-1 0,-1 0 0,0-1 0,1 1 0,-1 0 0,0-1 0,0 1 0,0-1 0,-1 1 0,3-7 0,2-5-2,0 0 0,-2-1 0,0 0 0,0 0 0,2-28 0,-1-82-11,-5 91 9,1-19 5,1 6 10,-2 0 0,-2 0 0,-15-89 0,10 117 1,3 21-9,2 13-2,0 362 31,3-352-34,0 0 1,2 0-1,1-1 0,0 0 1,14 40-1,-16-58 1,0-1 0,0 1 0,1-1 0,0 1 0,0-1 0,1 0-1,0 0 1,-1 0 0,1 0 0,1-1 0,-1 0 0,1 1 0,0-2 0,0 1 0,0 0 0,0-1 0,1 0 0,-1-1 0,1 1 0,0-1-1,-1 0 1,1 0 0,0-1 0,0 0 0,1 0 0,-1 0 0,10 0 0,4-1-25,28-1-184,-46 0 176,1 1 1,0-1-1,-1 0 1,1 0-1,-1 0 0,1 0 1,-1 0-1,0 0 1,1-1-1,-1 1 0,0-1 1,0 1-1,0-1 0,0 0 1,3-3-1,0-3-104,-1 0 0,1 0 0,-1-1 0,-1 1-1,1-1 1,-1 0 0,-1 0 0,0 0 0,2-15 0,-1-13-321,0-38 0,-3 52 531,0-154 2838,-6 276-2887,2-68-20,2 0 0,1 1 0,4 31 0,-2-58-3,0 1 1,1-1-1,-1 0 1,1 0-1,1 0 1,-1 0-1,1 0 0,-1 0 1,1 0-1,1-1 1,-1 0-1,1 0 1,-1 0-1,1 0 1,1 0-1,-1-1 0,0 1 1,1-1-1,-1 0 1,1-1-1,10 5 1,-6-3-3,1 0 0,0-1-1,1 0 1,-1-1 0,0 0 0,1-1 0,-1 0 0,1 0 0,0-1 0,15-2 0,-25 2 2,1-1 0,0 1 0,0-1 0,0 0 0,-1 0 0,1 1 0,0-1 0,-1 0 1,1 0-1,-1-1 0,1 1 0,-1 0 0,1 0 0,-1-1 0,0 1 0,0-1 0,0 1 1,0-1-1,0 0 0,0 1 0,0-1 0,0 0 0,0 0 0,-1 1 0,1-1 0,-1 0 0,1-3 1,1-7 6,-1 0 0,-1 0 0,0-18 0,-1 11 4,1-3-5,-2-1-1,0 0 1,-1 0-1,-2 1 1,-7-26-1,7 34-4,0 0-1,-1 0 1,-1 0-1,0 1 1,-1 0-1,0 0 1,-1 1-1,-19-20 1,23 27 0,0 1 1,0 0-1,-1 0 0,1 1 1,-1-1-1,0 1 1,0 1-1,-7-3 1,11 4-2,0 0-1,0 0 1,0 1 0,1-1 0,-1 1 0,0 0 0,0-1 0,0 1 0,0 0 0,0 0 0,0 0 0,0 0 0,0 1 0,0-1 0,0 0-1,0 1 1,0 0 0,0-1 0,1 1 0,-1 0 0,0 0 0,0 0 0,1 0 0,-1 0 0,0 0 0,1 0 0,0 1 0,-1-1 0,1 1-1,0-1 1,-2 3 0,-1 7-1,1 1-1,0-1 1,1 1-1,0 0 0,1-1 1,0 1-1,1 0 1,2 20-1,-1-13 0,-1-8-12,2 0-1,-1 0 1,1 0-1,1-1 1,0 1-1,0-1 1,1 0-1,0 1 1,1-2-1,0 1 1,1-1-1,9 13 1,-11-16-5,1 0 0,0-1 0,0 0 0,1 0 0,-1 0 0,1 0 0,0-1 0,1 0 0,-1 0 0,1-1 0,-1 0 0,1 0 0,0 0 0,0-1 0,0 0 0,1 0 0,-1-1 0,0 0 0,8 0 0,-13-1 23,0-1 0,0 1 0,0-1 1,0 0-1,0 0 0,0 1 0,0-1 0,0 0 0,-1-1 0,1 1 0,0 0 0,-1 0 1,1-1-1,-1 1 0,1-1 0,-1 1 0,0-1 0,0 0 0,0 1 0,0-1 1,0 0-1,0 0 0,0 0 0,1-3 0,3-10 17,0 0 0,4-19 0,-5 16-19,11-49 8,-10 42-57,0-1-1,2 1 0,1 0 1,1 0-1,1 1 1,14-24-1,-23 46 46,1 0-1,0 0 1,0 0-1,0 0 1,0 0-1,0 0 0,0 0 1,0 1-1,1-1 1,-1 1-1,0 0 1,1-1-1,-1 1 1,1 0-1,0 1 1,-1-1-1,1 0 0,0 1 1,0-1-1,-1 1 1,1 0-1,0 0 1,0 0-1,-1 0 1,1 1-1,0-1 0,-1 1 1,1-1-1,0 1 1,-1 0-1,1 0 1,-1 0-1,1 1 1,-1-1-1,1 1 1,-1-1-1,0 1 0,0 0 1,0-1-1,0 1 1,0 0-1,0 1 1,0-1-1,2 4 1,2 7 17,0 1 0,-1-1 0,0 1 0,-1 0 0,-1 1 0,3 25 0,-2 91 45,-4-100-44,-7 42 36,4-55 34,1-1 0,0 31-1,2-46-82,0 0-1,1 0 1,-1-1-1,0 1 1,1-1-1,-1 1 1,1 0-1,0-1 1,-1 1-1,1-1 1,0 1-1,0-1 1,0 1-1,0-1 1,0 0-1,1 0 1,-1 1-1,0-1 1,0 0-1,3 1 1,0 0 1,0 1 0,0-2 1,0 1-1,1 0 0,-1-1 1,1 0-1,6 2 1,9-1-28,0-1 1,34-3-1,-44 2-10,-4-1 18,0 0-1,0 0 1,1 0 0,-1-1-1,0 0 1,0 0-1,-1 0 1,1-1-1,0 0 1,-1 0 0,0 0-1,1-1 1,-2 0-1,1 0 1,0 0 0,-1 0-1,1-1 1,-1 0-1,-1 0 1,1 0 0,-1 0-1,1-1 1,3-10-1,2-5-45,-2 1-1,0-1 1,-1-1-1,-2 1 1,4-34-1,1-169 730,-9 211-522,0 12-130,0 0 1,-1 0-1,1 0 0,0-1 1,0 1-1,0 0 0,-1 0 1,1 0-1,0-1 0,-1 1 1,1 0-1,-1 0 0,0 0 1,-1-2-1,2 3-15,0 0 0,-1-1 0,1 1 0,-1 0 0,1 0 0,0 0-1,-1 0 1,1-1 0,-1 1 0,1 0 0,0 0 0,-1 0 0,1 0 0,-1 0 0,1 0 0,0 0 0,-1 0 0,1 0 0,-1 0 0,1 0 0,-1 1 0,1-1 0,0 0-1,-1 0 1,1 0 0,0 0 0,-1 1 0,1-1 0,-1 0 0,1 0 0,0 1 0,0-1 0,-1 0 0,1 1 0,0-1 0,-1 0 0,1 1 0,0-1 0,0 0-1,0 1 1,-1-1 0,1 1 0,-2 3-2,-1 0 0,1 1-1,1-1 1,-1 0 0,1 1-1,-1 0 1,1-1 0,0 1-1,0 6 1,0 49 1,1-44 0,-1 8 2,1-2-7,0-1-1,6 36 1,-5-51 0,0 0 1,1 1-1,0-1 1,0 0-1,1 0 1,-1 0-1,1 0 1,1-1-1,-1 1 1,1-1-1,0 0 1,0 0-1,6 6 1,-8-10 4,-1 1 0,1 0 1,0-1-1,0 1 0,-1-1 1,1 0-1,0 0 0,0 1 0,0-1 1,1-1-1,-1 1 0,0 0 1,0 0-1,0-1 0,1 1 1,-1-1-1,0 0 0,0 0 1,1 0-1,-1 0 0,0 0 1,1 0-1,-1 0 0,0-1 1,0 1-1,1-1 0,-1 0 1,0 0-1,0 0 0,0 0 1,0 0-1,0 0 0,0 0 0,0-1 1,0 1-1,-1-1 0,1 1 1,0-1-1,-1 0 0,1 1 1,-1-1-1,0 0 0,0 0 1,1 0-1,-1 0 0,0 0 1,-1 0-1,1-1 0,1-3 1,31-127 70,-26 96-57,1 1 1,3 0-1,0 0 0,2 1 1,29-54-1,-42 89-14,0 0 0,0 0 0,0 0 0,0 1 0,0-1 0,0 0 0,0 0 0,0 0 0,0 0 0,0 0 0,0 0 0,0 0 0,0 0 0,0 0 0,0 1 0,0-1 0,0 0 0,0 0 0,0 0 0,0 0 0,0 0 0,0 0 0,0 0 0,0 0 0,0 1 0,0-1 0,0 0 0,0 0 0,0 0 0,0 0 0,0 0 0,0 0 0,0 0 0,0 0 0,0 0 0,0 0 0,0 1 0,1-1 0,-1 0 0,0 0 0,0 0 0,0 0 0,0 0 0,0 0 0,0 0 0,0 0 0,0 0 0,0 0 0,1 0 0,-1 0 0,0 0 0,0 0 0,0 0 0,0 0 0,0 0 0,0 0 0,0 0 0,0 0 0,1 0 0,-1 0 0,0 0 0,0 0 0,0 0 0,0 0 0,0 0 0,0 0 0,1 12 0,-17 280 0,3-95 0,12-187 0,-20 318 0,12-243 0,-38 152 0,46-230 0,-1 0 0,0 0 0,-1 0 0,0 0 0,0-1 0,0 1 0,-1-1 0,0 0 0,-6 8 0,7-12 0,1 0 0,-1 0 0,0 0 0,0 0 0,0 0 0,0 0 0,0-1 0,0 0 0,0 1 0,0-1 0,-1-1 0,1 1 0,0 0 0,-1-1 0,1 1 0,-1-1 0,1 0 0,-1 0 0,1-1 0,0 1 0,-5-2 0,4 1 0,1 0 0,-1 0 0,1-1 0,0 1 0,0-1 0,0 0 0,0 0 0,0 0 0,0 0 0,1 0 0,-1-1 0,1 1 0,-1-1 0,1 0 0,0 0 0,0 1 0,0-1 0,0-1 0,1 1 0,-1 0 0,-1-5 0,-1-4 0,0 0 0,1 0 0,0-1 0,-2-22 0,4 14 0,0 0 0,1 0 0,0 0 0,2 0 0,8-38 0,-6 45 0,1 0 0,0 1 0,1 0 0,0 0 0,1 0 0,1 1 0,0 0 0,0 0 0,15-15 0,-10 14 0,1 1 0,0 0 0,1 1 0,0 0 0,1 1 0,0 1 0,0 0 0,1 1 0,31-9 0,10 1 0,99-15 0,-89 20 0,-27 5-251,-76 6-747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32063,'37'-7'464,"5"0"-336,7 5-80,1 2-48,2-2-16,-8-3-80,-5-2-784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32463,'34'0'192,"10"0"-144,17 0-16,7 0-32,4 0 0,1-4 0,-12-3 0,-10 1 0,-14-1 0,-15-4 0,-15 5-32,-7 4-160,-10-5-993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61 32367,'-3'-5'25,"-1"1"0,0 0 0,0-1 0,0 1 0,0 0-1,-1 1 1,1-1 0,-1 1 0,0 0 0,0 0 0,0 1 0,0-1 0,-1 1 0,-6-2 0,3 2-26,0 0 1,0 0-1,0 1 0,-1 1 1,1 0-1,0 0 0,0 0 1,-13 3-1,18-2 2,1 0 1,-1 0-1,1 0 0,-1 1 1,1-1-1,0 1 0,0-1 1,0 1-1,0 0 0,0 1 1,0-1-1,0 0 0,0 1 1,1-1-1,-4 7 0,2-4 0,1 1 0,0-1 1,0 1-1,0 0 0,1 0 0,0 0 0,0 0 0,-1 12 0,1-11-1,2 1 0,-1 0 0,1 0 0,0 0 0,0-1 0,1 1 0,0 0 0,1-1 0,-1 1 1,1 0-1,1-1 0,0 0 0,0 0 0,0 0 0,8 12 0,-5-12 0,0-1 0,0 0 0,0 0 0,1 0 0,0-1 0,0 0 0,0-1 0,1 1 0,-1-1 0,1-1 0,9 4 0,-2-3 0,0 0 0,0-1 0,0-1 0,0 0 0,24-1 0,-36-1 0,0 0 0,1-1 0,-1 1 0,1-1 0,-1 1 0,0-1 0,0 0 0,1 0 0,-1-1 0,0 1 0,0-1 0,0 1 0,0-1 0,0 0 0,-1 0 0,1 0 0,-1-1 0,1 1 0,-1 0 0,0-1 0,0 0 0,0 0 0,0 1 0,0-1 0,0 0 0,-1 0 0,0-1 0,0 1 0,0 0 0,2-6 0,0-9 0,0 0 0,-1 0 0,-1-1 0,-1-27 0,0 25 0,0 19 0,0-1 0,0 1 0,0-1 0,0 1 0,-1-1 0,1 1 0,-1 0 0,1-1 0,-1 1 0,0 0 0,0-1 0,0 1 0,0 0 0,0 0 0,-1 0 0,1 0 0,-1 0 0,1 0 0,-1 0 0,0 1 0,1-1 0,-4-1 0,1 0 0,-1 1 0,1 1 0,-1-1 0,1 1 0,-1-1 0,1 1 0,-1 1 0,0-1 0,0 1 0,-8 0 0,10 0-8,0 0 0,-1 0 0,1 0 1,0 0-1,-1 1 0,1-1 0,0 1 0,-1 0 0,1 0 0,0 0 1,0 0-1,0 1 0,0-1 0,0 1 0,0 0 0,1 0 0,-1 0 0,-4 5 1,-12 24-548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32623,'24'0'144,"23"0"-144,9 0 0,2-5 0,-5 3 0,-11 2 0,-13-4 0,-19-3 0,-10 3-32,0-1-224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71 32719,'3'-5'26,"-1"7"-10,0 19-5,-1 47-20,-1-51 13,-2 69-4,-12 87 0,7-124 0,-2-1 0,-3 0 0,-21 59 0,18-63 0,15-44 0,0-1 0,0 1 0,0 0 0,0 0 0,0 0 0,-1 0 0,1 0 0,0 0 0,0 0 0,0 0 0,0 0 0,0 0 0,0 0 0,0 0 0,0 0 0,0 0 0,0 0 0,0 0 0,0 0 0,0 0 0,0 0 0,0 0 0,0 0 0,0 0 0,-1 0 0,1 0 0,0 0 0,0 0 0,0 0 0,0 0 0,0 0 0,0 0 0,0 0 0,0 0 0,0 0 0,0 0 0,0 0 0,0 0 0,0 0 0,0 0 0,0 0 0,0 0 0,0 1 0,0-1 0,0 0 0,0 0 0,-1 0 0,1 0 0,0 0 0,0-8 0,3-38 0,3-1 0,2 1 0,17-59 0,-4 17 0,-1-30 0,-13 71 0,2 0 0,23-74 0,-31 118 0,1-1 0,-1 1 0,0 0 0,1 0 0,0 0 0,0 0 0,0 0 0,0 0 0,0 0 0,1 1 0,-1-1 0,1 1 0,0 0 0,0 0 0,-1 0 0,1 0 0,1 0 0,-1 1 0,0-1 0,6-1 0,-5 2 0,-1 1 0,0 0 0,1-1 0,-1 2 0,0-1 0,0 0 0,1 1 0,-1-1 0,0 1 0,0 0 0,0 0 0,1 0 0,-1 0 0,0 1 0,-1-1 0,1 1 0,0 0 0,0 0 0,-1 0 0,1 0 0,4 5 0,1 2 0,0 1 0,-1 0 0,0 0 0,0 1 0,-1 0 0,0 0 0,-1 1 0,0-1 0,-1 1 0,-1 0 0,0 0 0,0 0 0,1 14 0,-3-18 0,-1 0 0,0 0 0,0 0 0,0 0 0,-1 1 0,0-1 0,-1 0 0,0 0 0,0-1 0,-1 1 0,1 0 0,-2-1 0,1 0 0,-1 1 0,0-1 0,-1-1 0,0 1 0,0-1 0,0 0 0,0 0 0,-9 6 0,1-2 0,-1 0 0,-1-2 0,0 1 0,0-2 0,-1 0 0,1-1 0,-1-1 0,-1 0 0,1-1 0,-34 3 0,50-6 0,-1-1 0,1 0 0,0 0 0,-1 0 0,1 0 0,-1 0 0,1 0 0,0 0 0,-1 0 0,1 0 0,0 0 0,-1 0 0,1 0 0,0-1 0,-1 1 0,1 0 0,0 0 0,-1 0 0,1 0 0,0 0 0,-1-1 0,1 1 0,0 0 0,0 0 0,-1-1 0,1 1 0,0 0 0,0 0 0,-1-1 0,1 1 0,0 0 0,0-1 0,0 1 0,0 0 0,-1-1 0,1 1 0,0 0 0,0-1 0,0 1 0,0 0 0,0-1 0,0 1 0,0-1 0,6-15-5,-3 12 3,0 1 0,0-1 0,1 1 1,-1 0-1,1-1 0,0 1 0,0 1 1,0-1-1,1 1 0,-1 0 0,1 0 1,-1 0-1,1 0 0,0 1 0,6-2 1,5 0 1,0 0 0,1 2 1,22-1-1,-37 2 0,-1 0 0,0 0 0,1 0 0,-1 1 0,0-1 0,1 0 0,-1 1 0,0-1 0,0 1 0,1-1 0,-1 1 0,0-1 0,0 1 0,0 0 0,0 0 0,0 0 0,0-1 0,0 1 0,0 0 0,0 0 0,0 0 0,0 0 0,0 1 0,-1-1 0,1 0 0,-1 0 0,1 0 0,0 1 0,-1-1 0,0 0 0,1 1 0,-1 1 0,1 5 0,0 1 0,0 0 0,-1-1 0,-1 12 0,0 1 0,0 2 11,-9 43 0,7-50-10,1 0 0,0 0-1,0 0 1,2 0 0,2 24 0,-1-37-2,-1 0 0,1 0-1,1 0 1,-1 0 0,0-1 0,1 1 0,-1 0 0,1-1 0,0 1 0,0-1 0,0 1 0,0-1 0,0 0 0,1 0 0,-1 0-1,1 0 1,-1 0 0,1-1 0,0 1 0,0-1 0,-1 0 0,1 0 0,0 0 0,0 0 0,0 0 0,5 0 0,10 2 2,0 0 0,0-2 0,26-1 0,-30 0-3,-4 0 2,0-1 0,0 0 0,0 0 0,1-1 0,-2-1 0,1 0 0,0 0 0,0-1 0,-1 0 0,0-1 0,0 0 0,0 0 0,8-7 0,-11 7 0,1-1 0,-1 1 0,0-2 0,-1 1-1,1 0 1,-1-1 0,0 0 0,-1-1 0,0 1 0,0-1-1,-1 1 1,1-1 0,-2 0 0,1 0 0,-1-1-1,1-11 1,-1 8-3,-1-1 1,0 0-1,-1 0 0,-1 1 0,0-1 0,-3-16 0,3 25 3,0 1 0,0-1 1,0 1-1,-1 0 0,1-1 0,-1 1 0,0 0 0,0 0 0,0 0 1,0 0-1,0 0 0,-1 1 0,1-1 0,-1 1 0,0-1 0,0 1 1,0 0-1,0 0 0,0 0 0,0 1 0,0-1 0,-1 1 1,1-1-1,-1 1 0,1 0 0,-1 1 0,-4-2 0,4 2 1,0-1 0,1 1 0,-1 0 0,0 0 0,0 0-1,0 0 1,0 1 0,0-1 0,0 1 0,1 0 0,-1 1 0,0-1-1,1 0 1,-1 1 0,1 0 0,-1 0 0,-3 3 0,3-2-2,1 1 0,0-1 1,0 1-1,0 0 0,0 0 0,1 0 1,-1 0-1,1 1 0,0-1 1,0 1-1,1-1 0,-1 1 0,0 8 1,-1 0-1,1-1 1,1 1-1,0 0 1,0-1-1,2 1 1,-1 0-1,2-1 1,0 1 0,0-1-1,5 13 1,-4-16-27,0-1 1,1-1-1,0 1 1,0 0-1,1-1 0,0 0 1,0 0-1,0 0 1,1-1-1,0 0 1,1 0-1,-1 0 1,1-1-1,0 0 1,13 6-1,-8-5-18,-1 0 0,2-2 0,-1 1 0,0-2-1,1 1 1,0-2 0,-1 0 0,1 0 0,0-1 0,19-1 0,-27-1 49,1 1 1,0-1-1,0 0 1,0 0 0,0 0-1,-1-1 1,1 0-1,-1 0 1,1 0 0,-1-1-1,0 0 1,0 0-1,0 0 1,0-1 0,-1 1-1,1-1 1,-1 0-1,0-1 1,0 1 0,0-1-1,-1 0 1,0 0-1,0 0 1,4-8 0,-2-2 34,-1 0 0,-1 0 1,0-1-1,-1 1 0,0-1 0,-2-27 1,0 20 13,5-39 0,-4 60-49,0 0 0,-1 0 0,1 0 0,0 1 0,0-1 0,0 0 0,1 0 0,-1 1 0,0-1 1,0 0-1,1 1 0,-1-1 0,1 1 0,0 0 0,-1 0 0,1-1 0,0 1 0,0 0 0,0 0 0,0 1 0,-1-1 0,1 0 0,0 1 0,1-1 0,-1 1 0,0-1 0,0 1 0,0 0 0,0 0 0,0 0 0,0 0 0,3 1 0,3-1-25,0 1 0,1 0 0,-1 1 0,0 0 0,0 0 0,0 0 0,7 5 0,0 0-84,-10-4-189,0 0 1,0 0-1,0-1 1,1 0-1,-1 0 0,1 0 1,0-1-1,8 2 1,-13-3 1184,-1-1-799,-1-1 0,1 1 0,-1 0 1,1 0-1,-1 0 0,0 0 0,0 0 1,1 0-1,-1 0 0,0 1 0,0-1 1,0 0-1,0 0 0,0 1 0,0-1 1,0 0-1,0 1 0,-1-1 1,1 1-1,0-1 0,-2 1 0,-26-9-64,20 7-2,-1 1 1,1 0 0,-1 1-1,0 0 1,1 0 0,-1 1 0,-10 2-1,16-2-24,-1 0 0,1 1 0,0-1-1,-1 1 1,1 0 0,0 1 0,0-1-1,1 1 1,-1-1 0,0 1 0,1 0-1,0 0 1,-1 1 0,1-1 0,1 1-1,-1-1 1,-2 6 0,-2 6-52,0 0 0,2 0 1,0 0-1,0 1 0,2 0 0,0 0 0,0 0 1,2 0-1,0 1 0,1-1 0,3 28 0,-2-41-31,-1 0 0,1-1 0,0 1 0,0-1-1,0 1 1,0-1 0,0 1 0,0-1 0,1 0-1,-1 1 1,1-1 0,0 0 0,0 0-1,-1 0 1,1 0 0,0-1 0,1 1 0,-1 0-1,0-1 1,0 0 0,1 1 0,-1-1 0,1 0-1,-1 0 1,1 0 0,-1-1 0,1 1 0,-1-1-1,1 1 1,3-1 0,-1 1 167,0-1 1,0 0-1,0 0 1,-1 0-1,1-1 0,0 1 1,0-1-1,0 0 1,-1-1-1,1 1 0,0-1 1,-1 0-1,0 0 1,1 0-1,-1-1 0,6-4 1,-1-2 37,-1-1 0,1 0 1,-2-1-1,1 0 0,-1 0 0,-1 0 0,0-1 1,-1 0-1,0 0 0,-1-1 0,0 0 0,2-18 1,2-19-128,3-94 1,-10 120 51,4-268-3,-6 467-75,3 218-9,-2-386 27,1 0 0,0 0-1,0-1 1,0 1 0,1 0 0,-1-1 0,2 1-1,-1-1 1,1 0 0,0 0 0,0 0 0,1 0-1,4 6 1,-5-9 6,0 1 0,1-2-1,-1 1 1,1 0 0,-1 0 0,1-1-1,0 0 1,0 0 0,0 0 0,0 0 0,0-1-1,1 0 1,-1 0 0,0 0 0,1 0-1,-1 0 1,1-1 0,-1 0 0,1 0-1,6-1 1,-8 0-1,1 0 0,-1 0 0,0 0 0,0 0 0,0-1 0,0 0 0,0 1 0,0-1 0,0 0 0,0-1 0,-1 1 0,1 0 0,-1-1 0,1 1-1,-1-1 1,0 0 0,0 0 0,-1 0 0,1 0 0,2-4 0,3-8-21,-1 0-1,0-1 0,4-19 1,-2-7 12,-2-1 0,-2 0 0,-2 0 0,-4-62 0,2 103 32,-1 1 0,1 0 0,0 0 0,0-1 0,0 1 0,-1 0 1,1 0-1,0-1 0,-1 1 0,1 0 0,-1 0 0,0 0 0,1 0 0,-1 0 0,0 0 0,-1-2 0,-6 4 131,0 13-140,4 8-6,0 0 1,1 0-1,2 0 1,1 43-1,0-29-1,0-23-4,1 1-1,0-1 1,1 0 0,0 0-1,1 0 1,1 0 0,4 12-1,-6-21 3,-1-1 0,1 1 0,0 0 0,0-1-1,0 1 1,0-1 0,1 0 0,-1 0 0,1 0-1,0 0 1,0 0 0,0-1 0,0 1 0,0-1 0,1 0-1,-1 1 1,1-2 0,-1 1 0,1 0 0,0-1-1,0 0 1,0 0 0,0 0 0,0 0 0,0 0-1,5-1 1,-4 1 2,0-1 0,0 0 0,0-1 0,0 1 0,0-1 1,0 0-1,0 0 0,0 0 0,-1-1 0,1 1 0,0-1 0,-1 0 0,1-1 0,-1 1 0,0-1 0,0 0 0,0 0 0,0 0 0,0 0 0,-1-1 0,0 0 0,1 0 0,-1 0 0,0 0 0,-1 0 0,1 0 0,1-6 1,1-1 0,0-1 1,-1 0 0,0 0 0,-1 0 0,0 0-1,1-19 1,-1-75 8,-3 72-9,0 26-1,-1-17 20,1 25-19,0-1 1,0 1-1,-1-1 0,1 0 1,0 1-1,0-1 1,0 1-1,-1-1 0,1 1 1,0-1-1,-1 1 1,1-1-1,0 1 0,-1-1 1,1 1-1,0-1 1,-1 1-1,1 0 0,-1-1 1,1 1-1,-1 0 1,1-1-1,-1 1 0,0 0 1,1-1-1,-1 1 1,1 0-1,-1 0 0,1 0 1,-1 0-1,0 0 1,0 0-1,0 0-2,0 0 1,1 0-1,-1 1 0,0-1 1,0 0-1,0 1 0,1-1 1,-1 1-1,0-1 0,0 1 1,1-1-1,-1 1 0,0-1 1,1 1-1,-1 0 0,1-1 1,-1 1-1,1 0 0,-1 0 1,1-1-1,-1 1 0,1 0 1,0 0-1,0 0 0,-1-1 1,1 1-1,0 0 0,0 0 1,0 2-1,-3 30-2,3-27 2,-1 28-6,-1 2-42,6 67 1,-3-93 40,0 0 0,1-1 0,0 1 0,1-1 0,0 0 0,1 0 0,0 0 0,0 0 1,0 0-1,2-1 0,10 14 0,-14-19 5,0-1 0,0 0 1,0 0-1,0 0 0,0 0 0,1-1 0,-1 1 1,1-1-1,-1 1 0,1-1 0,0 0 1,0 0-1,-1 0 0,1 0 0,0 0 0,0-1 1,0 1-1,0-1 0,0 0 0,0 0 1,0 0-1,0 0 0,0-1 0,3 0 0,-2 0 3,0-1-1,0 1 1,0-1-1,-1 0 1,1 0-1,0-1 0,-1 1 1,0-1-1,0 1 1,1-1-1,-1 0 0,-1 0 1,1-1-1,0 1 1,-1-1-1,4-5 1,4-15 7,0 1 0,-2-1 0,11-48 0,-14 47 18,2-1 0,1 1 0,16-36 0,-23 58-26,0 1 1,0 0 0,1 0 0,-1-1 0,1 1 0,0 0-1,-1 0 1,1 0 0,0 0 0,0 1 0,0-1 0,1 1-1,-1-1 1,0 1 0,0 0 0,1-1 0,-1 1-1,1 0 1,-1 1 0,1-1 0,-1 0 0,1 1 0,0-1-1,-1 1 1,1 0 0,0 0 0,-1 0 0,1 0 0,0 1-1,-1-1 1,5 2 0,-3-1 0,1 1 0,0 0-1,0 0 1,-1 0 0,1 1-1,-1-1 1,0 1 0,0 0 0,0 0-1,0 1 1,0-1 0,-1 1 0,1 0-1,4 8 1,-1 1-2,-1 1 0,-1 0 0,-1 0 0,0 1 0,0-1 0,-1 1 0,-1 0 0,-1 0 0,0-1 0,-1 1 0,0 0 0,-6 28 0,4-34 2,0-1 0,-1 1 1,0-1-1,0 0 0,-1 0 1,0 0-1,-1-1 0,1 1 1,-11 11-1,11-18-10,4-7-6,0 3 10,1-7-4,1 0 0,-1 0 0,2 1 0,-1-1 0,1 1 0,1 0 0,4-11 0,39-65 14,-38 70-5,2 0 1,0 0-1,0 1 1,1 1-1,1 0 0,14-11 1,-20 18 3,1 1 0,-1 0 0,1 0 1,1 0-1,-1 1 0,1 0 0,-1 1 0,1 0 0,0 0 1,0 1-1,1 0 0,-1 0 0,13 1 0,-21 1-5,-1 0 1,1 0-1,0 0 0,-1 0 0,1 0 0,-1 1 0,1-1 1,-1 0-1,1 0 0,-1 1 0,1-1 0,-1 0 0,1 1 1,-1-1-1,1 1 0,-1-1 0,0 0 0,1 1 0,-1-1 1,0 1-1,1-1 0,-1 1 0,0-1 0,0 1 0,1-1 1,-1 1-1,0 0 0,4 24-50,-8 23-24,-1-35 78,1 0 0,-2 0 0,1-1 1,-12 17-1,11-19 8,1-1 0,0 1 1,0 0-1,1 0 0,0 0 0,1 1 1,0-1-1,-2 17 0,4-22-10,1-1-1,0 1 0,0 0 0,0 0 1,0 0-1,1 0 0,0 0 1,0-1-1,0 1 0,3 7 0,-3-10 1,1 0 0,0 1 0,0-1 0,0 0 0,0 0 0,0-1 0,0 1 0,1 0 0,-1-1 0,0 1-1,1-1 1,-1 0 0,1 1 0,0-1 0,-1-1 0,1 1 0,0 0 0,0-1 0,3 1 0,27 3 10,1-1 0,-1-2 1,35-3-1,-36 1-11,-14 0-2,0-1 1,0 0-1,0-1 0,-1-2 1,1 1-1,-1-2 0,0 0 1,0-1-1,-1-1 0,0-1 1,0 0-1,-1-1 0,16-14 1,-22 17-3,-1 0 1,0-1-1,0 0 1,-1-1-1,0 0 1,-1 0-1,0 0 1,0-1-1,-1 1 1,0-1-1,-1-1 0,0 1 1,-1-1-1,0 1 1,-1-1-1,0 0 1,0 0-1,-1 0 1,0 0-1,-1-1 1,-1 1-1,-2-16 1,2 24 7,1 0 1,-1 0 0,0 0-1,0 0 1,0 0-1,-1 0 1,1 0-1,-1 0 1,0 0 0,1 1-1,-1-1 1,0 1-1,-1-1 1,1 1-1,0 0 1,-1 0 0,1 0-1,-1 0 1,0 0-1,1 0 1,-1 1-1,0 0 1,-4-2 0,-3 0 4,0 0 1,0 1 0,1 1 0,-1 0 0,0 0 0,-11 1 0,17 0-10,0 0 0,0 0 0,-1 1 1,1 0-1,0-1 0,0 2 0,0-1 0,1 0 1,-1 1-1,0 0 0,0-1 0,1 1 1,-1 1-1,1-1 0,0 1 0,-1-1 1,1 1-1,0 0 0,1 0 0,-1 0 0,0 0 1,1 1-1,0-1 0,0 1 0,0 0 1,0-1-1,0 1 0,-1 6 0,-1 6 0,0 1 0,1-1 0,0 1-1,1 0 1,1 29 0,1-40-6,1 0 0,-1 0 0,1 1 0,0-1 0,0 0 0,1 0 0,0 0 0,0 0 0,0 0-1,1 0 1,0-1 0,4 8 0,-4-10 2,-1 0 0,1 0 0,0 0 0,0 0 0,0-1 0,0 1-1,0-1 1,1 0 0,-1 0 0,1 0 0,-1 0 0,1-1 0,0 1-1,0-1 1,0 0 0,0 0 0,-1-1 0,1 1 0,0-1 0,6 0 0,-2 1-4,1-1 1,-1-1 0,1 0-1,-1 0 1,10-3 0,-15 3 6,1 0 0,-1-1 0,0 1 0,0-1 0,0 0 0,0 0 0,0 0 0,-1-1 0,1 1 0,0 0 1,-1-1-1,0 0 0,0 0 0,0 0 0,3-4 0,2-7 10,0-1 1,-1 0 0,-1 0-1,0 0 1,-1-1-1,0 0 1,1-20-1,3-117 44,-8 122-51,0-178 91,-10 369-93,-1-5 0,10-114 0,-1-4 0,7 61 0,-5-93-1,1 0 1,0 0-1,0-1 1,1 1-1,0 0 1,0-1-1,0 1 0,0-1 1,1 1-1,-1-1 1,1 0-1,0 0 1,0 0-1,1 0 0,-1-1 1,1 1-1,0-1 1,0 0-1,0 0 1,0 0-1,0-1 0,1 0 1,-1 0-1,1 0 1,0 0-1,0 0 1,7 1-1,9 0-5,1 0-1,0-1 1,0-1-1,40-3 1,-53 2 1,0-1 1,1 0-1,-1-1 1,0 0-1,0 0 1,0-1-1,0 0 1,-1 0-1,1-1 1,-1 0-1,0-1 1,0 0-1,0 0 1,0-1-1,-1 1 1,0-2-1,-1 1 1,1-1-1,-1 0 1,0 0-1,-1-1 1,0 0-1,0 0 1,-1 0-1,0 0 1,0-1-1,-1 0 1,4-14-1,-4-1 1,-1 1-1,-2-41 1,0 63 4,0-3 3,0 0 0,0 1 1,0-1-1,-1 0 0,0 1 0,1-1 0,-1 1 1,0-1-1,-1 1 0,1-1 0,-1 1 1,0 0-1,1 0 0,-1 0 0,-1 0 1,1 0-1,0 0 0,-1 0 0,1 1 0,-1-1 1,0 1-1,-6-4 0,4 3 2,0 1-1,-1 0 1,1 1 0,-1-1-1,1 1 1,-1 0 0,1 0-1,-1 1 1,0 0 0,0 0-1,1 0 1,-1 1 0,0 0-1,-6 1 1,7-1-6,1 1 1,-1 0-1,0 0 0,1 0 1,-1 0-1,1 1 0,0-1 1,-1 1-1,1 0 1,1 1-1,-1-1 0,0 1 1,1-1-1,0 1 0,0 0 1,0 0-1,0 1 0,1-1 1,-1 0-1,1 1 0,0 0 1,1-1-1,-3 11 1,-1 5-45,1 0 1,2 1-1,0-1 1,1 30 0,0-45-23,1-1 0,1 0 0,-1 1 1,0-1-1,1 0 0,2 6 1,17 19-831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67 134 25980,'0'-46'4274,"0"4"-3426,0 12-448,-10 14 97,-5 16-161,1 0-288,1 16-48,1 21-48,10 9-32,2 2-368,0-4-2338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30414,'2'-3'96,"3"-11"145,1 0-1,0 0 0,1 1 1,12-16-1,-17 26-210,0 0 0,0 1-1,0-1 1,0 1 0,1-1 0,-1 1 0,1 0-1,0 0 1,-1 0 0,1 1 0,0-1 0,0 1-1,0-1 1,0 1 0,0 0 0,1 0-1,-1 0 1,0 1 0,0-1 0,1 1 0,-1 0-1,0 0 1,1 0 0,-1 0 0,0 0-1,4 2 1,-5-2-26,0 1-1,0 0 1,0 0-1,0 0 1,0 0-1,0 0 0,0 1 1,-1-1-1,1 1 1,-1-1-1,1 1 1,-1-1-1,1 1 1,-1 0-1,0 0 1,0 0-1,0 0 1,0 0-1,0 0 1,0 0-1,0 2 0,11 50-80,-11-46 54,3 35-345,-2 68-1,-2-69 263,-1-32 139,1 0-1,-1-1 0,-1 1 1,0 0-1,0-1 1,-7 17-1,9-25 176,0-17 110,0 9-314,1-1 1,0 1-1,1 0 1,-1-1-1,1 1 1,1 0-1,4-10 1,30-51 2,-22 42-5,-1-1-52,2 0-1,0 2 1,2 0 0,1 1-1,1 1 1,25-23 0,-44 44 65,1 1 0,-1-1 1,1 1-1,0 0 0,-1-1 0,1 1 1,0 0-1,0 0 0,0 0 1,0 1-1,0-1 0,0 0 1,0 1-1,4-1 0,-4 5 105,-4 13-113,0 0 0,-1 0 0,0 0 0,-2 0-1,-8 20 1,4-11 1,-7 38-1,12-42 8,1 0 0,1 0-1,1 0 1,1 0 0,4 38-1,-3-57-14,-1-1 0,1 1 0,0 0 0,0-1 0,0 1-1,0-1 1,0 1 0,1-1 0,-1 1 0,1-1 0,0 0-1,0 0 1,-1 0 0,1 0 0,1 0 0,-1 0 0,0 0 0,0-1-1,1 1 1,-1-1 0,1 1 0,-1-1 0,1 0 0,-1 0 0,5 1-1,4 0-2,1 0-1,-1-1 0,1 0 0,21-2 0,-13 1-5,-12 0-7,0-1-1,0 0 1,0 0-1,0 0 0,0-1 1,-1-1-1,1 1 1,-1-1-1,1 0 1,-1-1-1,0 0 1,10-7-1,-6 3-9,-2 0 0,1-1-1,-1-1 1,-1 1 0,0-1 0,0-1 0,8-14-1,-3 1 45,-1 0-1,-1-1 0,-2-1 0,0 0 1,-2 0-1,8-52 0,-7-21 211,-5-123-1,-4 131-194,-3 57-9,3 33-24,1 1 0,0-1 0,0 0 0,0 1 0,0-1 0,-1 1 0,1-1 0,0 1 0,-1-1 0,1 1 1,0-1-1,-1 1 0,1 0 0,-1-1 0,1 1 0,0-1 0,-1 1 0,1 0 0,-1 0 0,1-1 0,-1 1 0,0 0 0,1 0 0,-1-1 0,1 1 0,-1 0 0,1 0 1,-1 0-1,1 0 0,-1 0 0,0 0 0,1 0 0,-1 0 0,1 0 0,-1 0 0,0 0 0,1 0 0,-1 0 0,1 1 0,-1-1 0,1 0 0,-1 0 0,1 1 0,-1-1 1,1 0-1,-1 1 0,1-1 0,-1 0 0,1 1 0,0-1 0,-1 1 0,0 0 0,-1 2 0,0 0 0,0 0 0,0 1 0,0-1 0,0 1 0,1-1 0,-1 1 0,1 0 0,0-1 0,0 1 0,0 0 0,1 0 0,0 0 0,-1 7 0,0 1 0,-7 100 0,7 123 0,2-172 0,4 9 0,3-1 0,24 99 0,-22-118 0,-7-39-51,-3-33-202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32671,'2'0'64,"32"2"-32,15 11-32,14-2 0,12-11 0,3 0 0,0 0 0,-10 0 0,-15 0 0,-18-8 0,-26 3 0,-9-6-112,-17 9-752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0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32143,'17'-7'581,"-15"5"-577,1 1 0,0 0 0,-1 0 0,1 0 0,0 0 0,-1 1-1,1-1 1,0 1 0,0-1 0,4 1 0,-6 1-4,0-1 0,-1 0 0,1 0 0,0 1 0,-1-1 0,1 1 0,0-1 0,-1 1 0,1-1 0,-1 1 0,1-1 0,-1 1 0,1 0 0,-1-1 0,1 1 0,-1-1 0,1 1 0,-1 0 0,0 0 0,0-1 0,1 1 0,-1 0 0,0 0 0,6 22 0,-5-20 0,8 66 0,-8-55 0,0 0 0,1-1 0,0 1 0,1 0 0,1-1 0,0 0 0,9 20 0,-12-32 0,0 1 0,0-1 0,0 0 0,0 1 0,0-1 0,1 0 0,-1 0 0,0 0 0,1 0 0,-1 0 0,1 0 0,-1-1 0,1 1 0,-1 0 0,1-1 0,-1 1 0,1-1 0,0 1 0,-1-1 0,1 0 0,0 0 0,-1 0 0,1 0 0,0 0 0,-1 0 0,1 0 0,0 0 0,-1-1 0,1 1 0,3-2 0,-2 1 0,0 0 0,0 0 0,-1-1 0,1 1 0,0-1 0,0 0 0,-1 0 0,1 0 0,-1 0 0,0 0 0,1 0 0,-1-1 0,0 1 0,2-5 0,2-8 0,0-1 0,-2 0 0,0 0 0,0 0 0,-2-1 0,0 0 0,0-26 0,-2 22 0,1 0 0,2 0 0,0 1 0,8-27 0,-9 40-19,12-27 62,-13 33-55,0 0-1,0 0 1,0 0-1,0 0 1,0 0-1,0 0 1,0 0-1,0 0 1,0 0-1,1 0 1,-1 1-1,0-1 1,1 0-1,-1 1 1,0-1-1,1 1 1,-1 0-1,1-1 1,-1 1-1,1 0 1,1 0-1,0 0-921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14.97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16 341 32271,'-11'166'464,"9"-150"-464,0-1 0,1 1 0,1 0 0,4 30 0,-4-42 0,0-1 0,1 0 0,0 0 0,0 0 0,0 0 1,0 0-1,0 0 0,1 0 0,-1 0 0,1 0 1,0-1-1,-1 1 0,1-1 0,1 1 0,-1-1 0,0 0 1,1 1-1,-1-1 0,1-1 0,-1 1 0,1 0 1,0 0-1,0-1 0,0 0 0,0 0 0,0 0 0,0 0 1,0 0-1,0 0 0,0-1 0,5 1 0,-6-1 1,1 0 0,0-1 0,0 1 1,0 0-1,-1-1 0,1 0 0,0 0 0,-1 0 0,1 0 0,-1 0 0,1 0 0,-1-1 0,1 1 0,-1-1 0,0 1 0,0-1 0,0 0 0,0 0 0,0 0 0,0 0 0,0-1 0,-1 1 0,1 0 0,-1-1 0,0 1 1,0-1-1,2-3 0,3-9-3,-1-1 1,0 0 0,3-25 0,-5 26 3,8-60-2,-3 1 0,-2-121 0,-6 195 0,0 0 0,0 0 0,-1 0 0,1 0 0,0 0 0,0 0 0,0 0 0,0 0 0,0 0 0,0 1 0,0-1 0,-1 0 0,1-1 0,0 1 0,0 0 0,0 0 0,0 0 0,0 0 0,0 0 0,-1 0 0,1 0 0,0 0 0,0 0 0,0 0 0,0 0 0,0 0 0,0 0 0,0 0 0,0 0 0,-1 0 0,1 0 0,0-1 0,0 1 0,0 0 0,0 0 0,0 0 0,0 0 0,0 0 0,0 0 0,0 0 0,0-1 0,0 1 0,0 0 0,0 0 0,0 0 0,0 0 0,0 0 0,0-1 0,-6 13 0,1 13 0,0 1 0,2 0 0,1-1 0,1 1 0,2 30 0,0-14 0,-1-13 0,1-1 0,8 45 0,-8-65 0,1 0 0,-1-1 0,2 1 0,-1-1 0,1 1 0,1-1 0,-1 0 0,1 0 0,0-1 0,1 1 0,-1-1 0,1 0 0,0 0 0,9 7 0,-13-12 0,0 0 0,1 0 0,-1 1 0,1-1 0,-1 0 0,1-1 0,0 1 0,-1 0 0,1 0 0,0-1 0,-1 1 0,1-1 0,0 0 0,0 1 0,0-1 0,-1 0 0,1 0 0,0 0 0,0 0 0,0 0 0,-1 0 0,1-1 0,0 1 0,0-1 0,0 1 0,-1-1 0,1 0 0,0 0 0,-1 1 0,1-1 0,-1 0 0,1 0 0,-1-1 0,0 1 0,1 0 0,-1 0 0,0-1 0,0 1 0,0-1 0,2-1 0,2-6 0,0 0 0,0 0 0,-1 0 0,0 0 0,4-19 0,2-16 0,5-54 0,9-38 0,-24 135 0,1-1 0,-1 0 0,1 0 0,0 0 0,0 1 0,-1-1 0,1 0 0,0 1 0,0-1 0,1 1 0,-1-1 0,0 1 0,0-1 0,1 1 0,-1 0 0,1 0 0,-1 0 0,3-2 0,-3 3 0,1 0 0,-1 0 0,0-1 0,0 1 0,1 0 0,-1 0 0,0 0 0,0 0 0,1 0 0,-1 1 0,0-1 0,0 0 0,0 1 0,1-1 0,-1 0 0,0 1 0,0-1 0,0 1 0,0 0 0,0-1 0,0 1 0,0 0 0,0 0 0,0 0 0,0 0 0,0-1 0,0 1 0,-1 0 0,1 0 0,0 2 0,8 10 0,-1 0 0,-1 1 0,0 0 0,-1 1 0,-1-1 0,0 1 0,3 19 0,2 14 0,2 50 0,-9-12 0,8-106 0,22-56 0,27-59 0,-50 116 0,1 0 0,1 0 0,1 1 0,22-25 0,-24 35 0,-5 12 0,-6 21 0,0-16 0,-5 265 0,5-272 0,0 0 0,0 0 0,1 0 0,-1 0 0,0-1 0,1 1 0,0 0 0,-1 0 0,1 0 0,0-1 0,0 1 0,0 0 0,0-1 0,0 1 0,0-1 0,0 1 0,1-1 0,-1 0 0,0 1 0,1-1 0,-1 0 0,1 0 0,0 0 0,-1 0 0,1 0 0,0-1 0,0 1 0,-1 0 0,1-1 0,0 1 0,0-1 0,0 0 0,0 1 0,0-1 0,0 0 0,-1 0 0,4-1 0,0 1 0,0 0 0,0 0 0,1-1 0,-1 0 0,0 0 0,-1 0 0,1-1 0,0 0 0,0 0 0,-1 0 0,1 0 0,-1-1 0,6-4 0,0-3 0,-1 0 0,0-1 0,-1 0 0,0-1 0,0 0 0,-2 0 0,1-1 0,-2 0 0,0 0 0,0 0 0,-1-1 0,2-15 0,3-20 0,3-99 0,-11-45 0,-1 191 0,-3-34 0,3 34 0,0 1 0,-1-1 0,1 1 0,0-1 0,-1 1 0,1-1 0,-1 1 0,0-1 0,1 1 0,-1-1 0,0 1 0,0 0 0,0-1 0,0 1 0,0 0 0,0 0 0,0 0 0,-3-2 0,2 32 0,3 273 0,-3 347 0,3-625 0,-2-1 0,0 1 0,-2 0 0,-1-1 0,-10 37 0,13-58 0,1 0 0,-1 0 0,0 0 0,0 0 0,0-1 0,0 1 0,0 0 0,0-1 0,0 1 0,-1 0 0,1-1 0,-1 0 0,1 1 0,-1-1 0,1 0 0,-1 0 0,0 0 0,0 0 0,0 0 0,1 0 0,-1 0 0,0-1 0,0 1 0,0-1 0,0 1 0,0-1 0,0 0 0,0 1 0,-3-2 0,1 1 0,1 0 0,-1-1 0,1 0 0,-1 0 0,1 0 0,-1 0 0,1-1 0,-1 1 0,1-1 0,0 0 0,0 0 0,0 0 0,0-1 0,0 1 0,-3-4 0,-5-6 0,1-1 0,0 0 0,1 0 0,1-1 0,0 0 0,0-1 0,2 0 0,0 0 0,1 0 0,0-1 0,1 0 0,1 0 0,0 0 0,1 0 0,1-28 0,1 41 0,0-1 0,0 1 0,1-1 0,0 1 0,-1 0 0,1-1 0,0 1 0,1 0 0,-1 0 0,1-1 0,-1 1 0,1 0 0,0 1 0,4-6 0,-2 3 0,1 1 0,0-1 0,1 1 0,-1 0 0,1 0 0,-1 1 0,8-4 0,9-2 0,1 0 0,0 2 0,29-6 0,-49 12 0,51-9 0,-22 4 0,0-1 0,0-2 0,41-16 0,-66 22 0,0 0 0,-1 0 0,1-1 0,-1 0 0,0 0 0,0 0 0,0-1 0,0 0 0,-1 0 0,0-1 0,0 1 0,0-1 0,-1 0 0,0 0 0,0-1 0,-1 1 0,1-1 0,-1 0 0,-1 0 0,3-9 0,1-25 0,-2 0 0,-2 0 0,-1 0 0,-6-43 0,5 83 0,0 1 0,1 0 0,-1-1 0,0 1 0,0 0 0,0-1 0,0 1 0,0 0 0,0-1 0,0 1 0,0 0 0,0-1 0,0 1 0,0 0 0,0-1 0,0 1 0,0 0 0,0-1 0,0 1 0,-1 0 0,1-1 0,0 1 0,0 0 0,0-1 0,0 1 0,-1 0 0,1 0 0,0-1 0,0 1 0,-1 0 0,1 0 0,0-1 0,0 1 0,-1 0 0,1 0 0,0 0 0,-1-1 0,1 1 0,0 0 0,-1 0 0,1 0 0,0 0 0,-1 0 0,1 0 0,0 0 0,-1 0 0,1 0 0,0 0 0,-1 0 0,1 0 0,-1 0 0,0 1 0,0 0 0,0 0 0,0 0 0,0 0 0,0 0 0,0 1 0,0-1 0,0 0 0,1 0 0,-1 1 0,0-1 0,1 0 0,-1 3 0,-5 16 0,1 1 0,1 0 0,2 1 0,-2 23 0,6 92 0,-1-127 0,0-1 0,0 1 0,1 0 0,1-1 0,-1 1 0,2-1 0,-1 0 0,1 0 0,6 9 0,-8-14 0,0 0 0,1 0 0,-1-1 0,1 1 0,0-1 0,0 0 0,0 0 0,0 0 0,1 0 0,0 0 0,-1-1 0,1 0 0,0 0 0,0 0 0,0 0 0,0 0 0,0-1 0,1 0 0,-1 0 0,0 0 0,1 0 0,5 0 0,-8-1 0,0 0 0,0 0 0,0 0 0,1 0 0,-1 0 0,0-1 0,0 1 0,1-1 0,-1 1 0,0-1 0,0 0 0,0 0 0,0 0 0,0 0 0,0 0 0,0 0 0,-1 0 0,1-1 0,2-2 0,-1 0 0,0-1 0,-1 0 0,0 1 0,0-1 0,0-1 0,-1 1 0,2-8 0,4-24 0,3-56 0,-9 68 0,1 0 0,1 0 0,2 0 0,0 1 0,14-37 0,-19 59 0,1 0 0,-1 0 0,1 0 0,0 0 0,0 0 0,0 0 0,0 1 0,0-1 0,0 0 0,1 1 0,-1-1 0,1 1 0,-1-1 0,1 1 0,-1-1 0,1 1 0,0 0 0,0 0 0,-1 0 0,1 0 0,0 0 0,0 1 0,0-1 0,0 0 0,0 1 0,0-1 0,0 1 0,0 0 0,0 0 0,1 0 0,1 0 0,0 1 0,-1 0 0,0 1 0,0-1 0,0 1 0,1 0 0,-2 0 0,1 0 0,0 0 0,0 0 0,-1 0 0,1 1 0,-1-1 0,0 1 0,0 0 0,0 0 0,0 0 0,2 4 0,7 17 0,-2 0 0,0 0 0,-1 1 0,-2 0 0,-1 0 0,-1 1 0,-1-1 0,-1 1 0,-1 0 0,-3 35 0,2-57 0,-1 0 0,1 0 0,-1 0 0,0 0 0,1 0 0,-4 6 0,6-38 0,12-17 0,2 1 0,43-82 0,-50 107 0,2 0 0,0 1 0,15-17 0,-23 31 0,0 0 0,1 0 0,-1 0 0,1 1 0,0 0 0,0-1 0,1 2 0,-1-1 0,0 0 0,1 1 0,0 0 0,0 0 0,-1 0 0,1 0 0,0 1 0,0 0 0,1 0 0,5 0 0,-10 1 0,1 0 0,-1 0 0,0 1 0,0-1 0,1 0 0,-1 1 0,0-1 0,0 1 0,0-1 0,0 1 0,0 0 0,0 0 0,0-1 0,0 1 0,0 0 0,0 0 0,0 0 0,0 0 0,0 0 0,-1 0 0,1 0 0,0 0 0,-1 0 0,1 1 0,-1-1 0,1 0 0,-1 0 0,0 0 0,1 1 0,-1-1 0,0 0 0,0 2 0,1 52 0,-1-38 0,-9 100 0,1 0 0,8-115 0,0-1 0,0 0 0,0 1 0,0-1 0,0 1 0,1-1 0,-1 1 0,0-1 0,1 0 0,-1 1 0,1-1 0,0 0 0,-1 1 0,1-1 0,0 0 0,0 0 0,0 1 0,0-1 0,0 0 0,0 0 0,0 0 0,0 0 0,0-1 0,1 1 0,-1 0 0,0 0 0,0-1 0,1 1 0,-1-1 0,1 1 0,-1-1 0,2 1 0,5 0 0,0 0 0,0-1 0,0 1 0,15-3 0,-6 1 0,-12 1 0,0-1 0,0 1 0,-1-1 0,1 0 0,0 0 0,0-1 0,-1 0 0,1 0 0,-1 0 0,1 0 0,-1 0 0,0-1 0,0 0 0,5-4 0,-3 2 0,-1-1 0,1-1 0,-1 1 0,0-1 0,-1 0 0,1 0 0,5-14 0,-3 2 0,-1 1 0,0-1 0,-2 0 0,0 0 0,-1 0 0,0-30 0,-2 20 0,-2-81 0,-4 97 0,5 13 0,0 0 0,0 0 0,0 0 0,0 1 0,0-1 0,-1 0 0,1 0 0,0 0 0,0 0 0,0 0 0,0 0 0,0 1 0,0-1 0,0 0 0,0 0 0,0 0 0,-1 0 0,1 0 0,0 0 0,0 0 0,0 0 0,0 0 0,0 0 0,0 0 0,-1 1 0,1-1 0,0 0 0,0 0 0,0 0 0,0 0 0,0 0 0,-1 0 0,1 0 0,0 0 0,0 0 0,0 0 0,0 0 0,0 0 0,-1-1 0,1 1 0,0 0 0,0 0 0,0 0 0,0 0 0,0 0 0,0 0 0,-1 0 0,1 0 0,0 0 0,0 0 0,0 0 0,0-1 0,-3 62 0,7 89 0,-4-142 0,2 1 0,-1-1 0,1 1 0,1-1 0,-1 0 0,1 0 0,1 0 0,0 0 0,4 7 0,-5-11 0,-1 0 0,1-1 0,0 0 0,0 1 0,0-1 0,0 0 0,0 0 0,1-1 0,-1 1 0,1-1 0,0 1 0,0-1 0,0-1 0,0 1 0,0 0 0,0-1 0,0 0 0,0 0 0,6 1 0,-1-1 0,0-1 0,0 0 0,-1 0 0,16-2 0,-22 1 0,1 1 0,-1-1 0,1 0 0,-1 0 0,1 0 0,-1 0 0,1-1 0,-1 1 0,0-1 0,0 1 0,0-1 0,0 0 0,0 0 0,0 0 0,0 0 0,-1 0 0,1 0 0,2-5 0,2-7 0,0 0 0,-1-1 0,0 1 0,-1-1 0,-1 0 0,3-27 0,-2-98 0,-4 115 0,0-248 0,-2 388 0,0-26 0,10 109 0,-7-190 0,0 0 0,0 1 0,1-1 0,1 0 0,-1-1 0,1 1 0,0 0 0,1-1 0,0 0 0,0 1 0,1-1 0,-1-1 0,1 1 0,1-1 0,0 0 0,-1 0 0,2-1 0,-1 1 0,1-1 0,-1-1 0,1 1 0,1-1 0,-1-1 0,1 1 0,-1-1 0,1-1 0,13 4 0,5-2 0,1-1 0,-1 0 0,1-3 0,36-2 0,-59 1 0,1 1 0,-1-1 0,0 1 0,0-1 0,0-1 0,-1 1 0,1 0 0,0-1 0,0 0 0,-1 0 0,1 0 0,-1 0 0,1 0 0,-1-1 0,5-4 0,-4 2 0,0 0 0,-1 0 0,1-1 0,-1 1 0,0-1 0,-1 1 0,1-1 0,-1 0 0,2-8 0,-1-4 0,0 1 0,-1-1 0,-1 1 0,-1-1 0,0 1 0,-4-27 0,2 35 0,0 1 0,-1-1 0,0 0 0,0 1 0,-1-1 0,0 1 0,-1 0 0,-5-8 0,8 13 0,1 1 0,-1-1 0,1 1 0,-1 0 0,0-1 0,0 1 0,0 0 0,0 0 0,0 1 0,-1-1 0,1 0 0,-1 1 0,1-1 0,-1 1 0,1 0 0,-1 0 0,0 0 0,1 0 0,-1 0 0,0 1 0,0-1 0,0 1 0,1 0 0,-1 0 0,0 0 0,0 0 0,0 0 0,0 1 0,0-1 0,-2 2 0,3-1 0,1 0 0,-1 1 0,1-1 0,-1 1 0,1-1 0,0 1 0,0-1 0,0 1 0,0 0 0,0 0 0,0 0 0,0-1 0,0 1 0,1 0 0,-1 0 0,1 0 0,-1 0 0,1 0 0,0 0 0,0 0 0,0 4 0,-1 2 0,-2 36 0,1 49 0,2-67 0,0-20-1,0 1 0,0 0 1,1 0-1,-1 0 0,2 0 0,-1 0 1,1-1-1,0 1 0,0-1 0,1 1 1,0-1-1,0 0 0,0 0 0,1 0 1,0 0-1,0-1 0,0 0 0,1 0 1,0 0-1,0 0 0,0 0 0,1-1 0,-1 0 1,1-1-1,0 1 0,0-1 0,0 0 1,1 0-1,-1-1 0,1 0 0,0 0 1,-1 0-1,1-1 0,13 1 0,-12-2 0,4 2 0,0-2 0,0 0-1,18-1 1,-27 0 3,-1 1-1,1-1 0,0 1 1,0-1-1,0 0 0,0 0 1,-1-1-1,1 1 1,-1 0-1,1-1 0,-1 1 1,1-1-1,-1 0 0,0 0 1,0 0-1,0 0 1,0 0-1,0-1 0,2-3 1,2-6-2,-1 0 1,0 0 0,-1 0 0,0-1-1,-1 0 1,-1 0 0,2-19-1,-3-97 0,-2 72 0,3-35 0,-1 21 0,-8-95 0,0 143 0,3 23 0,0 15 0,0 40 0,4 68 0,1-51 0,0-29 0,9 71 0,-7-97 0,0 0 0,2 0 0,-1-1 0,2 1 0,0-1 0,1-1 0,10 18 0,-13-28 0,-1 0 0,1 0 0,0-1 0,0 1 0,0-1 0,1 0 0,-1 0 0,1-1 0,0 1 0,0-1 0,1 0 0,-1 0 0,1-1 0,8 3 0,-2-2 0,1 0 0,-1-1 0,1-1 0,-1 0 0,23-1 0,-32 0 0,0-1 0,0 1 0,0-1 0,0 0 0,-1 0 0,1 0 0,0 0 0,-1 0 0,1 0 0,-1-1 0,1 1 0,-1-1 0,0 0 0,1 0 0,-1 0 0,0 0 0,0 0 0,0 0 0,-1-1 0,1 1 0,-1-1 0,1 1 0,-1-1 0,0 1 0,2-6 0,1-4 0,0-1 0,-1 1 0,-1 0 0,2-22 0,1-32 0,-7-108 0,2 174 0,0 0 0,0-1 0,0 1 0,0 0 0,0-1 0,0 1 0,0 0 0,0-1 0,0 1 0,0 0 0,0-1 0,-1 1 0,1 0 0,0-1 0,0 1 0,0 0 0,0-1 0,-1 1 0,1 0 0,0 0 0,0-1 0,0 1 0,-1 0 0,1 0 0,0-1 0,-1 1 0,1 0 0,0 0 0,0 0 0,-1-1 0,1 1 0,0 0 0,-1 0 0,1 0 0,0 0 0,-1 0 0,1 0 0,0 0 0,-1 0 0,1 0 0,-1 0 0,0 0 0,0 0 0,0 1 0,1-1 0,-1 1 0,0-1 0,0 0 0,1 1 0,-1-1 0,0 1 0,1 0 0,-1-1 0,0 1 0,1 0 0,-1-1 0,1 1 0,-1 0 0,0 1 0,-3 12 0,0 0 0,0 0 0,2 1 0,0-1 0,0 1 0,1-1 0,1 1 0,2 16 0,-2 1 0,0-25 0,1 0 0,-1 0 0,1-1 0,0 1 0,0-1 0,1 1 0,0-1 0,0 1 0,1-1 0,-1 0 0,6 7 0,-6-9 0,1-1 0,0 1 0,-1-1 0,1 0 0,1 0 0,-1 0 0,0-1 0,1 1 0,0-1 0,-1 0 0,1 0 0,0 0 0,0 0 0,0-1 0,0 0 0,0 1 0,0-2 0,9 2 0,-6-1 0,1 0 0,0-1 0,-1 0 0,1 0 0,9-2 0,-15 2 0,0-1 0,0 1 0,1-1 0,-1 0 0,0 0 0,0 0 0,0 0 0,-1 0 0,1-1 0,0 1 0,0 0 0,-1-1 0,1 0 0,0 1 0,-1-1 0,0 0 0,1 0 0,-1 0 0,0 1 0,0-1 0,0 0 0,1-3 0,11-37 0,-2 0 0,12-85 0,-9 45 0,-11 65 0,-1 1 0,2 0 0,0 0 0,9-24 0,-10 39 0,-1 8 0,1 13 0,0 512 0,-1-73 0,-2-376 0,-1-82 0,1 0 0,0 0 0,0-1 0,0 1 0,-1 0 0,1 0 0,-1-1 0,1 1 0,0 0 0,-1-1 0,1 1 0,-1-1 0,1 1 0,-1 0 0,0-1 0,1 1 0,-1-1 0,1 1 0,-1-1 0,0 0 0,0 1 0,1-1 0,-1 0 0,0 1 0,0-1 0,1 0 0,-1 0 0,0 0 0,0 0 0,1 0 0,-1 0 0,0 0 0,0 0 0,-1 0 0,-28-4 0,23 1 0,-1 1 0,2-2 0,-1 1 0,0-1 0,1 0 0,-1 0 0,1-1 0,0 0 0,1 0 0,-11-11 0,-2-6 0,-25-37 0,37 49 0,-1-1 0,1 1 0,1-1 0,0-1 0,0 1 0,-4-20 0,8 27 0,0-1 0,0 1 0,1-1 0,0 0 0,-1 1 0,1-1 0,1 0 0,-1 1 0,1-1 0,0 1 0,0-1 0,0 1 0,1-1 0,-1 1 0,1 0 0,0 0 0,0-1 0,1 1 0,-1 1 0,1-1 0,4-4 0,7-5 0,1 0 0,0 1 0,1 1 0,33-18 0,78-31 0,-82 41 0,241-100 0,-281 115-11,-12 2-1,-15 2-45,22 0 54,-59 0-282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15.56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97 43 32447,'0'-2'8,"0"1"0,-1 0-1,1 0 1,-1-1 0,1 1 0,-1 0 0,1 0 0,-1 0 0,0 0 0,1 0 0,-1 0-1,0 0 1,0 0 0,0 0 0,0 0 0,0 0 0,0 0 0,0 1 0,0-1-1,0 0 1,0 1 0,-1-1 0,1 1 0,0-1 0,0 1 0,0 0 0,-1-1 0,1 1-1,0 0 1,-1 0 0,1 0 0,0 0 0,-1 0 0,1 0 0,0 0 0,0 1-1,-1-1 1,1 0 0,0 1 0,0-1 0,-1 1 0,1-1 0,-2 2 0,0 0-10,-1 0 0,1 1-1,0-1 1,0 1 0,0 0 0,0 0 0,0 0 0,1 0 0,-1 0 0,1 0 0,0 1 0,-4 6 0,4-3 2,0-1 0,0 0 0,1 0 0,-1 1 0,1-1 0,1 1 0,-1-1 0,1 1 0,0-1 0,1 1 0,0-1 0,0 1 0,0-1 0,0 0 0,6 13 0,-5-15 0,0 0 0,1 0 0,-1-1 0,1 1 0,0 0 0,0-1 0,0 0 0,0 0 0,1 0 0,-1 0 0,1 0 0,0-1 0,0 1 0,0-1 0,0 0 0,0-1 0,0 1 0,1 0 0,-1-1 0,0 0 0,1 0 0,-1-1 0,7 1 0,-4 0 0,0-1 0,0 0 0,0 0 0,0 0 0,0-1 0,0 0 0,8-2 0,-12 2 0,-1 0 0,1-1 0,-1 1 0,0 0 0,1-1 0,-1 0 0,0 1 0,0-1 0,0 0 0,0 0 0,0 0 0,-1 0 0,1 0 0,-1-1 0,1 1 0,-1 0 0,0-1 0,0 1 0,0-1 0,0 1 0,1-5 0,1-9 0,-1 0 0,-1 0 0,0 0 0,-1 0 0,-2-17 0,2 29 0,-1 1 0,0-1 0,0 0 0,0 1 0,0-1 0,0 1 0,-1-1 0,0 1 0,1 0 0,-1 0 0,0 0 0,-1 0 0,1 0 0,-1 0 0,1 0 0,-1 1 0,0-1 0,0 1 0,0 0 0,0 0 0,0 0 0,0 0 0,-1 1 0,1-1 0,0 1 0,-1 0 0,0 0 0,1 0 0,-1 0 0,0 1 0,1-1 0,-1 1 0,0 0 0,1 0 0,-1 1 0,0-1 0,1 1 0,-1-1 0,0 1 0,-5 3 0,7-3 2,0 0 0,0 0 0,0 0 1,0 1-1,0-1 0,0 1 0,0 0 0,1-1 0,-1 1 0,0 0 1,1 0-1,0 0 0,-1 0 0,1 0 0,0 0 0,0 1 1,0-1-1,1 0 0,-1 1 0,0 2 0,-1 6-201,0 1 0,1-1 1,0 12-1,1-22 117,-1 43-3568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65 186 29453,'17'-60'3183,"-13"48"-3170,1-1 0,0 1 0,1 0 0,0 1 0,1-1 1,0 1-1,0 0 0,2 1 0,10-12 0,-19 22-13,0 1 0,0-1 0,0 0 0,0 0 0,0 0 0,0 0 0,0 0 0,1 1 0,-1-1 0,0 0 0,0 0 0,0 0 0,0 0 0,0 0 0,0 1 0,0-1 0,0 0 0,0 0 0,0 0 0,0 0 0,1 0 0,-1 0 0,0 0 0,0 0 0,0 1 0,0-1 0,0 0 0,0 0 0,1 0 0,-1 0 0,0 0 0,0 0 0,0 0 0,0 0 0,1 0 0,-1 0 0,0 0 0,0 0 0,0 0 0,0 0 0,0 0 0,1 0 0,-1 0 0,0 0 0,0 0 0,0 0 0,0 0 0,0 0 0,1 0 0,-1-1 0,0 1 0,0 0 0,0 0 0,0 0 0,0 0 0,0 0 0,0 0 0,1 0 0,-1 0 0,0-1 0,0 1 0,0 0 0,0 0 0,0 0 0,0 0 0,0 0 0,0-1 0,0 2 0,4 28 0,-2 0 0,-3 57 0,-1-26 0,0-22 0,-2 0 0,-17 73 0,-2 21 0,22-131-1,1 0 0,-1 0 1,0 0-1,0 0 0,0 0 0,0 0 0,0 0 1,0 0-1,0 0 0,0 0 0,0-1 0,-1 1 1,1 0-1,0-1 0,0 1 0,-1-1 0,1 0 1,0 1-1,-1-1 0,1 0 0,0 0 0,-1 0 0,1 0 1,0 0-1,-1 0 0,-1 0 0,-42-3-9,42 2 10,-1 0 1,1 0-1,0 0 1,-1 0-1,1 0 1,0-1-1,0 1 1,0-1-1,0 0 1,-4-3-1,8 4 1,-1 1 0,1-1 0,-1 1 0,1-1 0,-1 1 0,1 0 0,0-1 0,-1 1 0,1 0 0,0-1 0,-1 1 0,1 0 0,0 0 0,-1-1 0,1 1 0,0 0 0,0 0-1,-1 0 1,1 0 0,0 0 0,-1 0 0,1 0 0,0 0 0,0 1 0,1-1 0,0 0 1,270-15-2,-242 12-181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15.930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23 32495,'43'-11'240,"11"6"-208,14 3-32,2 2 0,-7 0 0,-11 0 0,-18-2 0,-17 2 0,-17-2-32,-5 2-64,-39 0-1665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16.33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217 47 32063,'-1'-3'38,"1"1"1,-1-1 0,0 1 0,1 0 0,-1-1-1,-1 1 1,1 0 0,0 0 0,0 0 0,-1 0-1,1 0 1,-1 0 0,1 0 0,-1 0-1,0 1 1,-4-4 0,2 4-37,0-1 0,0 1-1,0 0 1,-1 0 0,1 0 0,-1 1 0,1 0 0,0-1-1,-6 2 1,5-2-1,-1 1 0,0 1 0,1-1 0,-1 1 0,1-1 0,-1 2 0,1-1 0,0 0 0,-1 1 0,1 0-1,0 1 1,0-1 0,0 1 0,0 0 0,1 0 0,-1 0 0,1 1 0,0-1 0,0 1 0,0 0 0,0 0 0,1 1-1,0-1 1,-1 1 0,2 0 0,-1 0 0,0 0 0,-1 7 0,1-7-1,1 0 0,0 0 0,1 0 0,-1 0 0,1 0 0,0 1 0,1-1 0,-1 0 0,1 1 0,0-1 0,0 0 0,1 1 0,0-1 0,-1 0 0,2 1 0,-1-1 0,1 0 0,0 0 0,0 0 0,0 0 0,0 0 0,1-1 0,4 6 0,-2-4 0,0-1 0,1 0 0,0 0 0,0 0 0,0 0 0,0-1 0,1 0 0,0-1 0,0 1 0,0-1 0,0 0 0,0-1 0,1 0 0,-1 0 0,12 1 0,-18-3 0,12 2 0,0 0 0,0-1 0,0 0 0,1-1 0,17-3 0,-28 3 0,0-1 0,0 1 0,0-1 0,-1 0 0,1 0 0,-1 0 0,1-1 0,0 1 0,-1-1 0,0 1 0,1-1 0,-1 0 0,0 0 0,0 0 0,0 0 0,0 0 0,0 0 0,-1 0 0,1-1 0,-1 1 0,1-1 0,-1 1 0,0-1 0,0 0 0,0 1 0,0-1 0,0 0 0,-1 0 0,1 1 0,-1-1 0,0-3 0,1-3 0,-1 0 0,0 0 0,-1-1 0,1 1 0,-2 0 0,1 1 0,-1-1 0,-1 0 0,-4-11 0,5 16 0,0 0 0,0 0 0,-1 0 0,1 0 0,-1 0 0,0 0 0,0 1 0,0-1 0,-1 1 0,1 0 0,-1 0 0,0 1 0,0-1 0,0 1 0,0-1 0,0 1 0,0 0 0,0 1 0,-1-1 0,-5 0 0,3 0-9,0 1 0,0 0 0,0 0 0,1 1 0,-1 0 0,0 0 0,0 1-1,0 0 1,0 0 0,0 0 0,1 1 0,-1 0 0,1 0 0,-1 1 0,1 0 0,0 0 0,0 0 0,0 1 0,-6 4 0,-32 32-770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16.86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217 21 32703,'0'-1'2,"0"0"0,0 0-1,0 0 1,-1 0 0,1 0 0,0 0 0,-1 1-1,1-1 1,0 0 0,-1 0 0,1 0 0,-1 1-1,1-1 1,-1 0 0,0 0 0,1 1 0,-1-1-1,0 1 1,0-1 0,1 0 0,-1 1 0,0 0-1,0-1 1,0 1 0,0-1 0,1 1-1,-1 0 1,0 0 0,0-1 0,0 1 0,0 0-1,0 0 1,0 0 0,0 0 0,0 0 0,0 0-1,-1 1 1,-3-1-2,-1 0-1,1 1 0,0 0 1,0 0-1,0 1 1,-7 2-1,2 1 1,0 2 0,-1-1 0,2 2 0,-1-1 0,1 1 0,0 0 0,1 1 0,0 0 0,0 1 0,1-1 0,1 1 0,-1 1 0,1-1 0,1 1 0,0 0 0,1 0 0,0 1 0,0-1 0,-2 22 0,5-29 0,1 1 0,0 0 0,0 0 0,0 0 0,0-1 0,1 1 0,0 0 0,0-1 0,0 1 0,0 0 0,1-1 0,0 1 0,2 4 0,-1-6 0,0 0 0,0 0 0,0 0 0,0 0 0,1-1 0,-1 1 0,1-1 0,0 0 0,-1 0 0,1 0 0,0 0 0,0-1 0,0 0 0,8 2 0,0 0 0,0 0 0,0-1 0,0-1 0,0 0 0,0 0 0,0-1 0,1-1 0,-1 0 0,14-3 0,-22 3 0,1 0 0,-1 0 0,0-1 0,0 0 0,0 1 0,0-2 0,0 1 0,0 0 0,-1-1 0,1 1 0,-1-1 0,0 0 0,0 0 0,0-1 0,0 1 0,0 0 0,-1-1 0,1 0 0,-1 0 0,0 1 0,0-1 0,0-1 0,-1 1 0,0 0 0,1 0 0,-1 0 0,-1-1 0,1-6 0,1 0 0,-2 1 0,1-1 0,-2 1 0,1-1 0,-1 1 0,-1-1 0,0 1 0,0 0 0,-5-10 0,6 16 0,-1 0 0,-1 0 0,1 0 0,-1 0 0,1 1 0,-1-1 0,0 1 0,0 0 0,0 0 0,-1 0 0,1 0 0,-1 0 0,0 1 0,1 0 0,-1 0 0,0 0 0,0 0 0,-1 0 0,1 1 0,0 0 0,0 0 0,-1 0 0,-7-1 0,4 2-6,0-1 0,1 1 0,-1 0 0,0 0 0,1 1 0,-1 0 0,1 1 0,-1-1 0,1 2 0,-1-1 0,-12 7 0,15-6-778,0 0-1,0 0 1,1 0 0,0 1-1,-1 0 1,-3 4-1,-5 9-8016,-4 11-9602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20.01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1 172 30990,'0'-7'211,"0"1"-1,0-1 0,0 1 1,1-1-1,0 1 1,1-1-1,-1 1 1,6-11-1,-5 13-218,0 0 0,1 1 1,-1 0-1,1 0 0,0 0 0,0 0 0,0 0 1,0 1-1,1-1 0,-1 1 0,1 0 0,0 0 1,-1 0-1,9-3 0,-5 3 8,0 0 0,0 0 0,1 1 0,-1 0 0,1 0 0,-1 0 0,9 2 0,-15-1 0,0 0 0,0 0 0,0 0 0,0 1 0,0-1 0,1 1 0,-1-1 0,0 1 0,0-1 0,0 1 0,-1-1 0,1 1 0,0 0 0,0 0 0,0-1 0,0 1 0,-1 0 0,1 0 0,0 0 0,-1 0 0,1 0 0,0 0 0,-1 0 0,1 0 0,-1 0 0,0 0 0,1 0 0,-1 0 0,0 2 0,6 38 0,-5-30 0,4 241 0,-5-164 0,-1-76 0,0-13 0,2-21 0,10-30 0,2 1 0,27-65 0,-28 82 0,-8 21 0,-4 9 0,1 0 0,1-1 0,-1 1 0,1 0 0,-1 0 0,1 0 0,0 0 0,1 0 0,-1 1 0,1-1 0,-1 0 0,1 1 0,0 0 0,5-4 0,-7 7 0,-1-1 0,1 1 0,0 0 0,0 0 0,-1 0 0,1 0 0,0 0 0,0 0 0,-1 0 0,1 0 0,0 0 0,0 0 0,-1 1 0,1-1 0,0 0 0,-1 0 0,1 1 0,0-1 0,-1 0 0,1 1 0,0-1 0,-1 1 0,1-1 0,-1 1 0,1-1 0,0 1 0,-1-1 0,0 1 0,1-1 0,-1 1 0,1 0 0,-1-1 0,1 2 0,11 28 0,-9-23 0,6 16 0,0 1 0,-1 0 0,-2 1 0,0 0 0,-2 0 0,2 37 0,-5-73 0,0 0 0,1 0 0,0 0 0,0 1 0,2-1 0,-1 0 0,6-11 0,4-4 0,23-37 0,-26 47 0,1 0 0,1 1 0,15-17 0,-23 28 0,0 0 0,0 1 0,1-1 0,-1 1 0,0 0 0,1 0 0,0 1 0,0-1 0,0 1 0,0 0 0,0 0 0,0 1 0,1 0 0,-1 0 0,0 0 0,7 0 0,-11 1 0,1 0 0,-1 1 0,0-1 0,1 0 0,-1 1 0,0-1 0,1 1 0,-1 0 0,0-1 0,1 1 0,-1 0 0,0 0 0,0 0 0,0 0 0,0 0 0,0 0 0,0 0 0,0 0 0,0 0 0,0 1 0,-1-1 0,1 0 0,0 0 0,-1 1 0,1-1 0,-1 0 0,0 1 0,1-1 0,-1 1 0,0-1 0,0 3 0,2 8 0,-1-1 0,-1 1 0,0 11 0,0-10 0,-2 35 0,1-26 0,1 0 0,0-1 0,5 25 0,-4-42 0,0-1 0,0 1 0,1-1 0,-1 0 0,1 1 0,0-1 0,0 0 0,0 0 0,0-1 0,1 1 0,-1 0 0,1-1 0,0 1 0,0-1 0,0 0 0,0 0 0,0 0 0,0 0 0,0-1 0,1 1 0,-1-1 0,0 0 0,1 0 0,0 0 0,4 1 0,2 0 0,1-1 0,-1 0 0,1 0 0,-1-1 0,1 0 0,0-1 0,15-3 0,-20 3 0,-1-1 0,0 0 0,0 0 0,0 0 0,0 0 0,-1-1 0,1 0 0,-1 0 0,1 0 0,-1-1 0,0 0 0,0 1 0,-1-1 0,1 0 0,-1-1 0,0 1 0,0-1 0,0 1 0,-1-1 0,1 0 0,-1 0 0,2-8 0,1-5 0,-1 1-1,-1-1 0,0 1 0,-1-1 0,-1-25 0,-1 39 1,0-1 0,0 1 0,0-1 0,-1 1 0,0 0 0,1-1 0,-1 1 0,-1 0 0,1 0 0,-1 0 0,0 0 0,1 0 0,-2 0 0,1 0 0,0 0 0,-1 1 0,0 0 0,0-1 0,0 1 0,0 0 0,0 0 0,-1 0 0,1 1 0,-1-1 0,1 1 0,-1 0 0,0 0 0,0 0 0,0 1 0,-1-1 0,1 1 0,0 0 0,0 0 0,-8 0 0,6 0 0,1 0 1,-1 1-1,1 0 1,0 0 0,-1 0-1,1 1 1,-1 0-1,1 0 1,-1 0-1,-8 4 1,11-4-1,0 1-1,0 0 1,0 0 0,0 0-1,1 1 1,-1-1 0,1 1-1,-1-1 1,1 1 0,0 0-1,0 0 1,0 0 0,1 0-1,-1 0 1,1 0 0,0 1-1,0-1 1,-1 4 0,-1 5-4,0-1-1,1 1 1,1-1 0,0 1 0,0 0 0,1-1 0,1 1-1,0-1 1,0 1 0,1-1 0,1 1 0,4 13 0,-5-20-10,1 0 0,-1 1 0,1-1 0,-1 0 0,2 0 0,-1-1 0,0 1 0,1 0 0,0-1 0,0 0 0,0 0 0,1 0 0,-1-1 0,1 0 0,0 1 0,0-1 0,0-1 0,0 1 0,1-1 0,-1 0 0,0 0 0,1-1 0,0 1-1,-1-1 1,1-1 0,8 1 0,-9-1 12,3 1 1,0-1 1,0 0-1,0 0 0,0-1 1,9-2-1,-15 2 4,1 0-1,-1 0 0,1 0 1,-1 0-1,0 0 1,0-1-1,0 1 1,1-1-1,-1 1 1,-1-1-1,1 0 1,0 0-1,0 0 0,-1 0 1,1 0-1,-1 0 1,1 0-1,-1-1 1,2-3-1,1-6 28,0 0 0,-1 0 0,0-1 1,-1 0-1,2-23 0,-5-70 89,-1 47-72,2 60-36,0 45-15,2 0 1,9 55-1,-7-84-5,0 0 1,2-1-1,0 1 0,10 19 0,-14-32 9,0 0 0,0-1 0,1 1 0,-1-1-1,1 0 1,-1 0 0,1 0 0,0 0 0,0 0-1,1 0 1,-1-1 0,1 0 0,-1 0 0,1 0 0,-1 0-1,1 0 1,0-1 0,0 1 0,0-1 0,0 0-1,0-1 1,0 1 0,7 0 0,-10-2 0,1 1 0,0-1 1,0 1-1,-1-1 0,1 0 0,-1 1 1,1-1-1,0 0 0,-1 0 0,0 0 1,1 0-1,-1-1 0,0 1 0,1 0 1,-1 0-1,0-1 0,0 1 0,0-1 1,0 1-1,0-1 0,0 0 0,-1 1 1,1-1-1,-1 0 0,1 1 0,-1-1 1,1 0-1,-1-1 0,3-12 10,0 0-1,1-20 1,-3 24-3,1-14-4,13-94 19,-12 103-16,1-1-1,0 1 1,2 0-1,13-29 1,-17 41-6,0 1 0,0 0 0,0 0 0,1 1 0,-1-1 0,1 0 0,-1 1 0,1-1 0,0 1 0,0 0 0,0 0 0,0 0 0,0 0 0,5-1 0,-6 2 0,0 1 0,-1-1 0,1 1 0,0-1 0,0 1 0,0 0 0,0 0 0,0 0 0,0 0 0,0 0 0,0 1 0,0-1 0,0 0 0,0 1 0,0-1 0,0 1 0,-1 0 0,1 0 0,0 0 0,0 0 0,-1 0 0,1 0 0,-1 0 0,1 0 0,-1 1 0,1-1 0,-1 0 0,2 3 0,3 6 0,0-1 0,-1 1 0,0 0 0,0 0 0,-1 1 0,0-1 0,-1 1 0,-1 0 0,3 22 0,-1 11 0,-1 51 0,-3-79 0,0-9 0,0 0 0,0 0 0,0 0 0,-1 0 0,0-1 0,0 1 0,-1 0 0,0 0 0,0-1 0,0 1 0,-1-1 0,-7 13 0,4-15 0,6-11 0,0 4 0,1-9 0,1 0 0,0 0 0,0 0 0,1 0 0,6-16 0,29-64 0,-30 75 0,-8 17 0,10-26 0,2 0 0,0 1 0,2 0 0,1 2 0,31-40 0,-31 52 0,-15 11 0,0 0 0,1 0 0,-1 0 0,0 0 0,1 0 0,-1 0 0,0 0 0,0 0 0,1 0 0,-1 0 0,0 0 0,0 0 0,1 0 0,-1 0 0,0 1 0,0-1 0,1 0 0,-1 0 0,0 0 0,0 0 0,1 0 0,-1 1 0,0-1 0,0 0 0,0 0 0,1 0 0,-1 1 0,0-1 0,0 0 0,0 0 0,0 0 0,0 1 0,4 27 0,-4-25 0,-2 59-1,0-32-5,2 1-1,1-1 1,8 53-1,-7-77 7,-1 1 0,1-1 0,0 0 0,1 0 0,0 0-1,0 0 1,0 0 0,1 0 0,-1-1 0,1 1 0,1-1 0,-1 0-1,1-1 1,0 1 0,0-1 0,0 0 0,1 0 0,-1 0-1,1-1 1,0 0 0,0 0 0,0 0 0,0-1 0,1 0 0,-1 0-1,0-1 1,1 0 0,0 0 0,-1 0 0,1-1 0,0 0-1,-1 0 1,1-1 0,12-2 0,-15 2 0,-1 0 0,1-1 0,-1 1 0,1-1 0,-1 0 0,0 0 0,0 0 0,0 0 0,0 0 0,0-1 0,-1 0 0,1 1 0,-1-1 0,1 0 0,-1 0 0,0 0 0,0-1 0,-1 1 0,1 0 0,2-7 0,1-3 0,-1 0 0,-1 0 0,1-1 0,1-19 0,-2 7 1,-1 0 0,0 0 0,-2 0 0,-5-35 0,5 60-1,0 1 0,0-1 0,-1 0 0,1 1 0,0-1 0,0 1 0,-1-1 0,1 1 0,0-1 0,-1 1 0,1-1 0,0 1 0,-1-1 0,1 1 0,-1-1 0,1 1 0,-1-1 0,1 1 0,-1 0 0,1 0 0,-1-1 0,0 1 0,1 0 0,-1 0 0,1-1 0,-1 1 0,0 0 0,1 0 0,-1 0 0,1 0 0,-1 0 0,0 0 0,1 0 0,-1 0 0,0 0 0,1 0 0,-1 0 0,1 1 0,-1-1 0,0 0 0,1 0 0,-1 0 0,1 1 0,-1-1 0,1 0 0,-1 1 0,1-1 0,-1 1 0,0 0 0,-2 7 0,0 1-1,1 0 1,0 0-1,1-1 1,0 1-1,0 0 1,1 0-1,0 0 1,3 15-1,-3-9 1,1-11-3,-1 0 0,1 0-1,-1-1 1,1 1 0,0 0 0,1 0-1,-1-1 1,1 1 0,0-1 0,-1 1-1,2-1 1,-1 0 0,0 1 0,1-1-1,-1 0 1,1-1 0,0 1 0,0 0-1,0-1 1,0 0 0,4 3 0,-3-3-5,1 1 1,0-1 0,0 0-1,0 0 1,0-1-1,1 1 1,-1-1 0,0 0-1,0-1 1,1 1-1,-1-1 1,0 0 0,1 0-1,-1-1 1,7-1 0,-10 2 9,0-1 0,0 0 0,0 0 1,0 0-1,0 0 0,0 0 0,0-1 1,-1 1-1,1-1 0,0 1 1,-1-1-1,1 1 0,-1-1 0,0 0 1,1 0-1,-1 1 0,1-4 0,15-37 57,-13 30-41,15-40 24,-3 9-11,21-86 0,-38 180-31,2-12 0,-27 186 0,3-54 0,16-24 0,5-85 0,-2 0 0,-14 73 0,16-127 0,0 0 0,0 0 0,-1 0 0,1-1 0,-2 1 0,1-1 0,-8 12 0,8-16 0,1 0 0,0-1 0,-1 1 0,1-1 0,-1 0 0,0 0 0,0 0 0,0 0 0,0 0 0,0 0 0,0-1 0,-1 0 0,1 0 0,0 0 0,-1 0 0,1 0 0,-1 0 0,1-1 0,-6 0 0,3 1 0,0-1 0,0 0 0,0-1 0,0 1 0,1-1 0,-1 0 0,0-1 0,0 1 0,1-1 0,-1 0 0,-10-6 0,10 3 0,-1-1 0,0 1 0,1-1 0,0 0 0,1-1 0,-1 1 0,-8-15 0,5 5 0,0 1 0,0-1 0,2-1 0,0 1 0,1-1 0,0 0 0,2-1 0,0 0 0,1 1 0,0-1 0,2 0 0,0 0 0,3-30 0,-1 41 0,1 1 0,-1 0 0,1 0 0,1 0 0,-1 1 0,1-1 0,0 0 0,0 1 0,1 0 0,0 0 0,0 0 0,0 0 0,0 0 0,1 1 0,-1 0 0,1 0 0,11-7 0,7-3 0,1 1 0,46-18 0,-61 27 0,134-44 15,-45 17-214,-58 16-529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21.06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307 362 32559,'0'-1'6,"0"-1"0,0 0-1,-1 1 1,1-1 0,-1 0 0,1 0-1,-1 1 1,1-1 0,-1 1 0,0-1 0,0 1-1,0-1 1,0 1 0,0-1 0,0 1 0,0 0-1,0-1 1,-1 1 0,1 0 0,0 0 0,-1 0-1,1 0 1,-1 0 0,1 1 0,-1-1 0,0 0-1,1 1 1,-1-1 0,0 1 0,1-1 0,-4 1-1,-7-2-5,1 1-1,0 0 1,-21 2-1,21-1 21,8 0-20,-1 1 0,1-1 1,-1 0-1,0 1 0,1 0 0,0 0 1,-1 0-1,1 0 0,0 1 1,-1-1-1,1 1 0,0 0 0,0 0 1,0 0-1,1 0 0,-4 3 1,3-1-1,-1 1 0,1-1 0,0 1 0,0 0 0,0 0 0,1 0 0,-1 0 0,1 0 0,-2 8 0,0 8 0,1 1 0,0 0 0,1 0 0,2 24 0,0-39 0,0 2 0,1 1 0,0-1 0,0 1 0,1-1 0,1 1 0,-1-1 0,1 0 0,1 0 0,0 0 0,9 15 0,2-2 0,1-1 0,29 29 0,-28-32 0,-1 0 0,-1 1 0,19 30 0,-33-47 0,0 0 0,0 0 0,0 1 0,0-1 0,0 0 0,0 0 0,0 0 0,-1 1 0,1-1 0,-1 0 0,0 1 0,0-1 0,0 0 0,0 1 0,0 3 0,-1-5 0,1 1 0,-1-1 0,0 1 0,0-1 0,1 0 0,-1 1 0,0-1 0,0 0 0,0 0 0,0 0 0,0 0 0,0 0 0,-1 0 0,1 0 0,0 0 0,0 0 0,-1-1 0,-1 2 0,-6 1 0,0-1 0,0 1 0,-1-2 0,1 1 0,0-1 0,-11 0 0,14-1 0,-186 1-48,225-3 26,-1-2 0,0-2 0,-1-1 0,43-14 1,-58 15 21,-1 0 1,-1 0 0,1-2 0,-1 0 0,0 0 0,-1-1 0,0-1-1,-1 0 1,0-1 0,17-19 0,-17 14 0,0 0-1,-1-1 1,-1 0 0,-1 0 0,0-1-1,-1 0 1,-1-1 0,5-23 0,-1-12 20,-9 42-10,0 0-1,0 0 0,1 0 1,0 0-1,1 0 0,1 1 1,-1 0-1,14-21 0,-7 24 15,-9 16-21,-7 15-6,-1-8 2,-1 0 0,0 0 0,-1-1 0,-10 14 0,-20 40 0,31-51 0,2 0 0,0 1 0,1 0 0,1 0 0,1 0 0,0 0 0,2 34 0,0-48 0,0 0 0,1 0 0,-1 0 0,1 0 0,0 0 0,0 0 0,0 0 0,0 0 0,1 0 0,0-1 0,0 1 0,0-1 0,0 1 0,0-1 0,1 0 0,-1 1 0,1-1 0,0-1 0,0 1 0,0 0 0,0-1 0,1 1 0,-1-1 0,1 0 0,-1 0 0,5 1 0,0 0 0,1 0 0,-1-1 0,1 0 0,-1 0 0,1-1 0,-1 0 0,1 0 0,0-1 0,0-1 0,-1 1 0,15-4 0,-20 3 0,0 0 0,1 0 0,-1-1 0,0 1 0,0-1 0,0 0 0,0 0 0,0 0 0,-1 0 0,1 0 0,-1 0 0,1-1 0,-1 0 0,0 1 0,0-1 0,0 0 0,0 0 0,0 0 0,-1 0 0,1 0 0,-1 0 0,1-5 0,2-5 0,-1 0 0,0 0 0,-1 0 0,0-21 0,0 1 0,-3 0 0,-6-56 0,5 75 0,-2-1 0,1 1 0,-2 0 0,1 1 0,-2-1 0,0 1 0,-1 0 0,-12-18 0,16 27 0,1 0 0,-1 1 0,-1 0 0,1-1 0,0 1 0,-1 0 0,0 1 0,0-1 0,-7-3 0,10 5 0,-1 1 0,1-1 0,0 1 0,-1-1 0,1 1 0,-1 0 0,1-1 0,-1 1 0,1 0 0,-1 0 0,1 0 0,-1 0 0,1 0 0,-1 0 0,1 1 0,0-1 0,-1 0 0,1 1 0,-1-1 0,1 1 0,0 0 0,-1-1 0,1 1 0,0 0 0,0 0 0,-1 0 0,1 0 0,0 0 0,0 0 0,0 0 0,0 0 0,0 0 0,0 1 0,0 0 0,-3 6 0,1 1 0,1-1 0,-1 0 0,1 1 0,1-1 0,0 1 0,0 0 0,1-1 0,-1 1 0,3 14 0,-1 2 0,-1-18-3,0 0 0,0 0 1,1 0-1,0 0 0,1 0 0,-1 0 0,1 0 0,1-1 1,-1 1-1,1-1 0,0 0 0,1 0 0,-1 0 0,1 0 1,1 0-1,-1-1 0,1 0 0,0 0 0,0 0 1,0 0-1,0-1 0,1 0 0,0 0 0,0-1 0,0 1 1,0-1-1,1 0 0,-1-1 0,1 0 0,0 0 0,0 0 1,-1-1-1,11 1 0,-11-1 1,1 0-1,-1-1 1,1 0 0,-1 0-1,1 0 1,-1-1-1,1 0 1,8-3 0,-12 3 1,0 0 1,0-1-1,-1 1 0,1-1 1,0 0-1,-1 0 1,1 0-1,-1 0 1,1 0-1,-1-1 0,0 1 1,0-1-1,0 1 1,-1-1-1,1 0 1,-1 0-1,1 0 1,1-5-1,4-12 6,-2-1-1,0 0 1,-1 0-1,2-35 1,-4-91 27,-3 91-23,1-237 50,-5 274-54,1 14-5,-2 12 0,1 15 0,0-1 0,2 1 0,0 0 0,2 1 0,0 26 0,1-17 0,-1 10 0,3 259 0,0-279 0,2 0 0,0 0 0,11 31 0,-11-41 0,0 0 0,2 0 0,-1 0 0,2-1 0,-1 0 0,2 0 0,10 13 0,-15-22-3,-1 0 0,1 0 1,-1 0-1,1 0 0,-1-1 0,1 1 0,0-1 1,0 1-1,0-1 0,0 0 0,0 0 0,0 0 1,0-1-1,0 1 0,0-1 0,1 0 0,-1 0 1,0 0-1,4 0 0,21 0-277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21.43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33 4 32735,'0'0'1,"0"-1"-1,0 1 1,0 0 0,0 0-1,0 0 1,-1 0-1,1-1 1,0 1 0,0 0-1,0 0 1,0 0 0,0 0-1,-1 0 1,1-1-1,0 1 1,0 0 0,0 0-1,-1 0 1,1 0 0,0 0-1,0 0 1,0 0 0,0 0-1,-1 0 1,1 0-1,0 0 1,0 0 0,-1 0-1,1 0 1,0 0 0,0 0-1,0 0 1,-1 0 0,1 0-1,0 0 1,0 0-1,0 0 1,0 0 0,-1 0-1,1 0 1,0 1 0,0-1-1,0 0 1,0 0-1,-1 0 1,1 0 0,0 0-1,0 1 1,0-1 0,0 0-1,0 0 1,0 0 0,-1 0-1,1 1 1,-10 8-4,7 1 3,0 0 0,1 0 0,0 0 0,1 0 0,0 1 0,0-1 0,1 13 0,1-22 0,0 0 0,-1 0 0,1 0 0,0 0 0,0 0 0,0-1 0,-1 1 0,1 0 0,0-1 0,0 1 0,0-1 0,0 1 0,0-1 0,0 1 0,0-1 0,0 0 0,0 1 0,1-1 0,-1 0 0,0 0 0,0 0 0,0 0 0,0 0 0,0 0 0,0 0 0,0 0 0,1 0 0,-1-1 0,0 1 0,0 0 0,0-1 0,0 1 0,0-1 0,1 0 0,0-5-80,-1 0 0,0 0 1,0 0-1,-1 0 0,1 0 0,-1 0 0,-1 0 1,1 0-1,-1 0 0,-2-9 0,-9 3-4052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69 203 32703,'0'0'32,"0"9"0,9 312-32,-7-176 0,-2-139 0,-1 0 0,0-1 0,0 1 0,0-1 0,-1 0 0,0 1 0,0-1 0,-6 9 0,8-12 0,-1 0 0,0 0 0,-1-1 0,1 1 0,0 0 0,0-1 0,-1 1 0,1-1 0,-1 0 0,1 1 0,-1-1 0,0 0 0,1 0 0,-1 0 0,0 0 0,0 0 0,0 0 0,0-1 0,1 1 0,-1-1 0,0 1 0,0-1 0,0 0 0,-1 1 0,1-1 0,0 0 0,-3-1 0,1-6 0,1-38 0,2-1 0,2 1 0,7-48 0,47-275 0,-53 359 0,0 0 0,1 1 0,-1-1 0,2 1 0,-1-1 0,9-13 0,-9 19 0,-1 0 0,0 0 0,1 1 0,-1-1 0,1 1 0,0-1 0,0 1 0,0 0 0,0 0 0,0 1 0,1-1 0,-1 0 0,0 1 0,1 0 0,-1 0 0,1 0 0,-1 0 0,8 0 0,-6 1 0,0-1 0,0 1 0,1 1 0,-1-1 0,0 1 0,0-1 0,0 1 0,0 1 0,0-1 0,-1 1 0,1 0 0,0 0 0,-1 0 0,1 1 0,-1-1 0,0 1 0,0 0 0,0 1 0,0-1 0,0 1 0,-1-1 0,0 1 0,1 0 0,-1 0 0,-1 1 0,1-1 0,-1 1 0,3 5 0,0 3 0,0 1 0,-1 0 0,0 0 0,-1 0 0,-1 0 0,0 0 0,-1 1 0,-2 28 0,0-34 0,-1 1 0,0-1 0,0 0 0,-1 0 1,-1 0-1,1 0 0,-1 0 0,-1-1 0,0 0 0,0 1 0,-1-2 0,1 1 1,-2-1-1,1 0 0,-1 0 0,0-1 0,-10 7 0,-7 5-6,-1-2 1,0 0-1,-1-2 0,-37 15 0,58-27 4,-1 1-1,0-1 0,0 1 0,0-1-1,0-1 1,-8 2 0,14-3 3,0 0-1,0 0 1,-1 0 0,1 0 0,0 0-1,0 0 1,-1 0 0,1 0-1,0 0 1,0 0 0,-1 0-1,1-1 1,0 1 0,0 0 0,-1 0-1,1 0 1,0 0 0,0 0-1,0 0 1,-1-1 0,1 1 0,0 0-1,0 0 1,0 0 0,0-1-1,0 1 1,-1 0 0,1 0 0,0-1-1,0 1 1,0 0 0,0 0-1,0-1 1,0 1 0,0 0-1,0 0 1,0-1 0,0 1 0,0 0-1,0 0 1,0-1 0,0 1-1,0 0 1,0 0 0,0-1 0,0 1-1,0 0 1,0 0 0,0-1-1,0 1 1,1 0 0,-1 0 0,0 0-1,0-1 1,0 1 0,0 0-1,1 0 1,-1 0 0,0-1 0,0 1-1,0 0 1,1 0 0,-1 0-1,5-5 0,0 1 0,0 0 0,0 1-1,1-1 1,-1 1 0,1 0 0,0 1 0,-1-1-1,1 1 1,0 0 0,12-1 0,2-2 2,1 2 0,28-1 1,-42 4-1,-1 0 1,0 0-1,1 0 1,-1 1-1,0-1 0,1 2 1,-1-1-1,7 3 1,-10-3-2,0 1 0,0 0 0,-1 0 1,1 0-1,0 1 0,-1-1 0,1 0 0,-1 1 0,0 0 0,0-1 1,0 1-1,0 0 0,-1 0 0,1 0 0,-1 1 0,2 3 1,13 43 11,-13-38-12,1 0 0,0-1 1,1 1-1,8 14 1,-10-22-2,-1 0 1,1-1 0,0 1 0,0-1 0,0 0-1,1 0 1,-1 0 0,1 0 0,0-1 0,-1 1-1,1-1 1,0 0 0,1 0 0,-1 0 0,0-1 0,5 2-1,1-1 1,0 0 0,0 0 0,0-1 0,0 0 0,1-1 0,-1 0 0,0-1 0,0 0 0,0 0 0,0-1 0,0 0 0,11-5 0,-14 5 0,-1-1 0,0 0 0,0-1 0,-1 1 0,1-1 1,-1 0-1,1-1 0,-1 1 0,0-1 0,-1 0 0,1 0 1,-1 0-1,0-1 0,-1 0 0,1 0 0,-1 0 1,0 0-1,-1 0 0,3-8 0,-1 3 0,-1-1 0,-1 1 0,0-1 0,-1 0 0,0 1 0,0-1 0,-2 0-1,1 0 1,-1 1 0,-5-22 0,4 28 0,0-1 1,0 0-1,0 1 0,0-1 0,-1 1 0,0-1 0,-1 1 0,1 0 1,-1 1-1,1-1 0,-2 1 0,1-1 0,0 1 0,-1 0 1,0 1-1,0-1 0,0 1 0,0 0 0,0 0 0,-1 1 0,1-1 1,-10-2-1,11 4 1,-1 0 0,0 0 0,1 0-1,-1 0 1,1 1 0,-1-1 0,0 1 0,1 1 0,-1-1 0,0 0 0,1 1 0,-1 0 0,-4 2 0,6-2-1,1 0 0,0 1 0,-1-1 0,1 1 0,0-1 0,0 1 0,0 0 0,0 0 0,1 0 0,-1 0 0,0 0 0,1 1 0,-1-1 0,1 0 0,0 1 0,0-1 0,0 1 0,0-1 0,0 1 0,1-1 0,-1 1 0,1 0 0,-1 3 0,-1 12 24,1 0 0,1-1 0,0 1 1,1 0-1,1 0 0,1-1 0,1 0 0,0 1 0,1-1 0,1-1 1,10 22-1,-11-29-132,0 0 0,1 0 0,0-1 0,0 1 1,1-2-1,0 1 0,0-1 0,16 13 0,-15-15-279,0 0-1,0-1 1,0 0-1,1 0 1,0-1-1,-1 0 1,1 0-1,0-1 1,0 0 0,0-1-1,11 1 1,20-2-2175,-6-5 3570,-30 3-675,0 1 0,0-1-1,0 0 1,0 0 0,0 0 0,-1-1 0,1 0 0,-1 1-1,1-1 1,-1 0 0,0 0 0,0-1 0,0 1 0,3-7-1,2-5-138,-1 0 0,0 0 0,-1-1 0,-1 1 0,0-2 0,-2 1 0,4-26 0,-4 23-171,0 0 0,1 0-1,2 1 1,10-26-1,-15 41-20,0 1-1,0-1 0,0 1 1,1 0-1,-1-1 0,1 1 1,0 0-1,0 0 0,0 0 1,0 0-1,0 1 1,0-1-1,0 0 0,0 1 1,1 0-1,3-2 0,-1 1-24,1 1-1,-1 0 0,1 0 1,0 1-1,0-1 0,6 2 1,-9-1-8,7 4-674,-10-4 705,0 1 0,0-1 1,0 0-1,0 0 0,0 1 1,0-1-1,0 0 1,0 0-1,0 0 0,-1 1 1,1-1-1,0 0 1,0 0-1,0 0 0,0 1 1,-1-1-1,1 0 0,0 0 1,0 0-1,0 0 1,-1 0-1,1 1 0,0-1 1,0 0-1,0 0 1,-1 0-1,1 0 0,0 0 1,0 0-1,-1 0 0,1 0 1,0 0-1,0 0 1,-1 0-1,1 0 0,0 0 1,0 0-1,-1 0 1,1 0-1,0 0 0,0 0 1,0 0-1,-1-1 0,-10 1 219,-1 0-59,-1 0-1,1 1 0,-13 2 0,21-2-149,0 1 0,-1-1 1,1 1-1,0-1 0,0 1 0,1 0 0,-1 0 0,0 1 0,1-1 0,-1 1 0,1 0 0,-4 4 1,-1 3-13,1 0-1,0 0 1,1 0 0,0 1 0,1 0 0,0 0 0,1 1 0,0-1 0,1 1 0,0 0 0,1 0 0,0 0 0,1 0 0,0 0-1,1 0 1,0 1 0,3 16 0,-2-25-26,-1-1-1,1 0 0,0 0 0,0 0 1,0 0-1,0 1 0,0-2 1,1 1-1,-1 0 0,1 0 1,0 0-1,0-1 0,0 1 1,0-1-1,0 1 0,1-1 0,-1 0 1,1 0-1,-1 0 0,1 0 1,0-1-1,0 1 0,0-1 1,0 0-1,0 1 0,0-1 1,0 0-1,6 0 0,3 1-276,0 0 0,1-1 0,-1-1 0,1 0 0,-1-1 0,18-2 1,-26 2 204,0 0 0,0 0 0,0 0 0,0-1 0,0 1 0,0-1 0,-1 0 1,1 0-1,0 0 0,-1-1 0,0 1 0,1-1 0,-1 0 0,5-5 0,-3 1 277,-1 1 0,0-1-1,0 0 1,0 0-1,-1 0 1,0 0 0,3-11-1,0-8 391,-2 0 0,0 0 0,0-44 0,-2-217 90,-3 166-463,1 107-170,-2-17 27,-1 30-24,1 12-25,-2 235-2,5-140 0,-1-59 1,7 51 0,-5-83-5,1 0 0,0-1 1,1 1-1,1-1 0,0 1 0,1-1 0,10 19 0,-13-30 0,0 1 1,0 0 0,0 0-1,0-1 1,1 0 0,-1 0-1,1 0 1,0 0 0,0 0-1,0-1 1,0 0 0,0 0-1,1 0 1,-1 0 0,1 0-1,-1-1 1,10 1 0,-11-1 2,1-1 1,0 1 0,0-1-1,0 0 1,0 0 0,0-1-1,-1 1 1,1-1 0,0 0 0,0 0-1,-1 0 1,1-1 0,0 1-1,-1-1 1,1 0 0,-1 0-1,0 0 1,0 0 0,0-1 0,0 1-1,5-6 1,-1-2 1,0-1-1,-1 0 1,0 0 0,0-1-1,-1 1 1,-1-1 0,0 0-1,0 0 1,-1-1 0,2-21-1,-2-10 4,-2-74 1,-2 98-5,1 14 4,0 0 0,-1 0 0,0 0 1,-3-12-1,4 17-3,-1-1 0,0 0 0,1 1 1,-1-1-1,0 1 0,0-1 0,0 1 1,0-1-1,0 1 0,0 0 0,-1 0 0,1-1 1,0 1-1,-1 0 0,1 0 0,-1 0 1,1 0-1,-1 1 0,-1-2 0,2 2-1,0 0 0,1 0 1,-1 0-1,0 0 0,0 0 0,1 0 0,-1 0 0,0 0 0,1 0 0,-1 0 0,0 0 0,1 1 0,-1-1 0,0 0 0,1 0 0,-1 1 1,0-1-1,1 0 0,-1 1 0,1-1 0,-1 1 0,1-1 0,-1 1 0,1-1 0,-1 1 0,1-1 0,-1 1 0,1 0 0,0-1 0,-1 1 1,1-1-1,0 1 0,0 0 0,-1-1 0,1 1 0,0 0 0,0 0 0,0-1 0,0 2 0,-5 32 0,5-31 0,0 6 0,-3 31 0,3 0 0,4 40 0,-3-69 0,0 0 0,1 0 0,1-1-1,0 1 1,0-1 0,1 1 0,0-1-1,1 0 1,0-1 0,0 1 0,1-1 0,12 13-1,-15-18 0,0-1 1,1-1-1,-1 1 0,1 0 0,0-1 0,0 0 0,0 0 0,0 0 1,0 0-1,0-1 0,1 1 0,-1-1 0,1 0 0,-1-1 0,0 1 1,6-1-1,-7 0 1,1 0 0,-1 0 0,0 0 0,0-1 1,0 1-1,0-1 0,1 0 0,-1 0 0,0 0 0,0 0 1,-1-1-1,1 1 0,0-1 0,0 0 0,-1 0 0,1 0 1,-1 0-1,1 0 0,-1 0 0,0-1 0,0 1 0,3-5 1,0-4 0,0 0 1,0-1 0,-1 1 0,-1-1 0,0 0-1,0 0 1,1-21 0,-3-90-3,-2 71 6,0 25 18,0 51-18,0-11-6,0 10 1,-2 31-3,7 86 1,-4-135-1,1 0 0,0 1 0,0-1 0,0 0 0,0 0 0,1 0 1,0-1-1,0 1 0,1 0 0,-1-1 0,1 1 0,0-1 0,0 0 0,0 0 1,1 0-1,0 0 0,-1-1 0,6 4 0,-3-3 0,0-1 0,1 1 1,0-1-1,0-1 0,-1 1 0,1-1 1,1-1-1,-1 1 0,0-1 0,0 0 1,1-1-1,6 0 0,-10 0 4,0 0 0,0-1 0,0 0 0,-1 0 0,1 0 0,0 0 0,-1-1-1,1 1 1,-1-1 0,0 0 0,1 0 0,-1 0 0,0-1 0,0 1 0,0-1 0,-1 0 0,1 1 0,-1-1 0,1 0 0,-1 0 0,0-1 0,0 1 0,0 0 0,-1-1-1,3-5 1,4-11 5,-1-1 0,-1 0 0,4-29 0,-4 23-3,-1 2 1,12-46 12,-16 65-13,1 0 0,1 1-1,-1-1 1,1 0 0,0 1 0,0 0-1,0 0 1,8-9 0,-10 13-3,1 0 0,0 0 0,-1 0 0,1 0 0,0 0 0,0 0 0,-1 1 0,1-1 0,0 1 0,0-1 0,0 1 0,0-1 0,0 1 0,0 0 0,-1 0 0,1 0 0,0 0 0,0 0 0,0 1 0,0-1 0,0 1 0,0-1 0,0 1 0,-1-1 0,1 1 0,0 0 0,0 0 0,-1 0 0,1 0 0,-1 0 0,1 0 0,-1 1 0,1-1 0,-1 0 0,0 1 0,1-1 0,-1 1 0,1 1 0,2 7 0,0 0 0,0 0 0,-1 0 0,0 0 0,0 0 0,-2 1 0,2 11 0,0 80 0,-3-79 0,0-18 0,0-1 0,-1 1 0,1-1 0,-1 1 0,0-1 0,0 0 0,-1 0 0,1 1 0,-1-1 0,0 0 0,0 0 0,0 0 0,-5 5 0,-12 25 0,30-54 0,28-37 0,6-7 0,-22 23 0,-8 14 0,1 0 0,33-42 0,-49 69 0,1-1 0,-1 0 0,1 1 0,0-1 0,-1 0 0,1 1 0,0-1 0,-1 1 0,1-1 0,0 1 0,0-1 0,-1 1 0,1-1 0,0 1 0,0 0 0,0 0 0,1-1 0,-2 1 0,1 0 0,-1 1 0,0-1 0,1 0 0,-1 0 0,0 0 0,1 1 0,-1-1 0,0 0 0,1 0 0,-1 1 0,0-1 0,0 0 0,1 1 0,-1-1 0,0 0 0,0 1 0,0-1 0,1 0 0,-1 1 0,0-1 0,0 1 0,0-1 0,0 0 0,0 1 0,0 0 0,1 35 0,-2-28 0,-4 226 0,5-232 0,0 1 0,1-1 0,-1 1 0,0-1 0,1 1 0,-1-1 0,1 0 0,0 1 0,0-1 0,0 0 0,0 0 0,0 1 0,0-1 0,1 0 0,-1 0 0,1 0 0,-1-1 0,1 1 0,0 0 0,0-1 0,0 1 0,0-1 0,0 1 0,0-1 0,0 0 0,0 0 0,0 0 0,1 0 0,-1 0 0,0 0 0,3 0 0,9 1 0,-1 0 0,1 0 0,0-2 0,21 0 0,-13-1 0,5 2-7,0-2 1,0-1-1,0-1 1,0-1-1,30-9 1,-49 10 5,0 0-1,1 0 1,-1-1 0,0 0 0,-1 0-1,1-1 1,-1 0 0,0 0 0,0-1-1,0 0 1,-1 0 0,0 0 0,0-1-1,-1 0 1,0 0 0,0-1 0,0 0-1,-1 1 1,5-15 0,-6 15 1,-1-1 1,0 0-1,0 1 1,0-1-1,-1 0 0,-1 0 1,1 0-1,-1 1 1,-2-16-1,2 20 1,-1-1 0,0 0 1,0 1-1,0-1 0,-1 0 0,1 1 0,-1 0 0,0-1 0,0 1 1,0 0-1,0 0 0,-1 0 0,1 0 0,-1 1 0,0-1 0,0 0 1,0 1-1,0 0 0,0 0 0,0 0 0,-5-2 0,-2 0 3,0 0-1,-1 1 1,1 0-1,-1 1 0,0 0 1,-18-1-1,24 3-2,0 0-1,0 0 1,1 0 0,-1 0-1,0 1 1,0 0-1,0 0 1,0 1 0,1-1-1,-1 1 1,1 0-1,-1 0 1,1 0 0,0 1-1,-1 0 1,1-1-1,-4 6 1,2-1-1,0 1 0,0-1 1,1 2-1,0-1 0,0 0 0,1 1 0,1 0 1,-1 0-1,1 0 0,-2 12 0,1 3-8,1-1 0,1 1 1,0 24-1,2-46 6,0 1 0,0 0 0,1-1 0,-1 1 0,0-1 0,1 1 0,0-1 0,0 1 1,-1-1-1,1 1 0,1-1 0,-1 1 0,0-1 0,0 0 0,1 0 0,-1 0 0,1 0 1,0 0-1,0 0 0,0 0 0,0-1 0,0 1 0,0 0 0,0-1 0,0 0 0,1 0 0,-1 1 1,5 0-1,4 1-15,0-1 0,-1 0-1,1 0 1,0-1 0,19-1 0,-26 0 18,1-1 0,-1 1-1,0-1 1,1 0-1,-1-1 1,0 1 0,0-1-1,0 1 1,0-1-1,0 0 1,0-1 0,0 1-1,0-1 1,-1 1 0,0-1-1,1 0 1,-1-1-1,0 1 1,-1 0 0,1-1-1,0 0 1,-1 1 0,0-1-1,0 0 1,0 0-1,-1 0 1,3-7 0,2-9 17,-1 0-1,-1 0 1,0-1 0,1-35 0,-2-236 31,-4 164-18,-4 287-31,2 120 0,4-268 0,1 1 0,0-1 0,0 0 0,1 0 0,0 0 0,1 0 0,1-1 0,-1 0 0,2 1 0,-1-2 0,1 1 0,1-1 0,8 10 0,-8-12 0,0 0 0,0-1 0,0 0 0,1 0 0,0-1 0,0 0 0,1 0 0,0-1 0,-1 0 0,1 0 0,1-1 0,-1-1 0,0 1 0,1-1 0,15 1 0,-14-2 0,-1-1 0,0 0 0,1 0 0,-1-1 0,0 0 0,16-4 0,-21 3 0,0 0 0,0 0 0,-1-1 0,1 1 0,0-1 0,-1 0 0,0 0 0,0 0 0,0-1 0,0 1 0,0-1 0,-1 0 0,1 0 0,4-9 0,-3 5 0,-1-1 0,0 0 0,-1 0 0,1 0 0,-2 0 0,1-1 0,-1 1 0,1-15 0,-1-10 0,-3-35 0,1 47 0,0 10 0,-1 1 0,0-1 0,-1 1 0,0-1 0,-1 1 0,-4-11 0,6 19 0,0 0 0,0 0 0,0 0 0,-1 0 0,1 1 0,-1-1 0,0 1 0,0-1 0,0 1 0,0 0 0,0 0 0,0-1 0,-1 1 0,1 1 0,-1-1 0,1 0 0,-1 1 0,0-1 0,0 1 0,1 0 0,-1 0 0,0 0 0,0 0 0,0 1 0,0-1 0,0 1 0,-4-1 0,4 2 0,0-1 0,0 1 0,0 0 0,0 0 0,0 0 0,1 0 0,-1 1 0,0-1 0,1 1 0,-1-1 0,1 1 0,0 0 0,-1 0 0,1 0 0,0 0 0,0 1 0,0-1 0,1 0 0,-1 1 0,0 0 0,1-1 0,0 1 0,0 0 0,-2 3 0,-3 10 0,0 0 0,2 1 0,-4 16 0,3-7-1,2-1 0,1 1 0,0 0 0,2-1 1,6 44-1,-6-65-2,1-1 0,-1 0 0,1 0 0,0 0-1,0-1 1,0 1 0,1 0 0,-1 0 0,1 0 0,-1-1 0,1 1 0,0-1 0,0 1 0,0-1 0,0 0 0,1 0 0,-1 0 0,1 0 0,-1 0 0,1-1 0,5 3 0,-2-1-3,1-1-1,0 0 1,-1-1 0,1 1 0,0-2 0,0 1-1,0-1 1,10 0 0,-15 0 4,1-1-1,-1 1 1,0 0 0,0-1 0,0 1 0,0-1-1,0 0 1,-1 0 0,1 0 0,0 0-1,0 0 1,0 0 0,-1 0 0,1-1-1,-1 1 1,1-1 0,1-2 0,1 0-1,-1-1 0,0 1 0,-1-1 0,1 0 1,-1 0-1,3-8 0,0-6 11,-1 1 1,3-37-1,-3-103 123,-4 106-110,-3 121-26,0-40 1,2 0 0,1-1 0,7 45 0,-7-68 4,1-1 0,1 0 0,-1 1 0,0-1 0,1 0 0,0 0 0,0 0 0,1 0 0,-1 0 0,1 0 0,-1 0 0,1-1 0,0 0 0,1 1 0,-1-1 0,0 0 0,1-1 0,0 1 0,0 0 0,0-1 0,0 0 0,0 0 0,0 0 0,0-1 0,1 1 0,-1-1 0,0 0 0,8 0 0,-11-1 0,0 0 0,0 0 0,0-1 0,0 1 0,0-1 0,0 1 0,0 0 0,-1-1 0,1 0 0,0 1 0,0-1 0,-1 1 0,1-1 0,0 0 0,-1 0 0,1 1 0,0-1 0,-1 0 0,1 0 0,-1 0 0,0 0 0,1 0 0,0-1 0,8-29 0,-6 20 0,17-60 6,-9 30 0,0 1 1,3 1-1,34-68 1,-45 101-7,0 1 0,1 0 0,0-1 0,0 2 0,1-1 0,6-6 0,-10 10 0,0 1 0,0-1 0,0 0 0,0 1 0,0-1 0,0 0 0,0 1 0,0 0 0,0-1 0,0 1 0,0-1 0,0 1 0,0 0 0,0 0 0,1 0 0,-1 0 0,0 0 0,0 0 0,0 0 0,0 0 0,0 0 0,1 0 0,-1 1 0,0-1 0,0 0 0,0 1 0,0-1 0,0 1 0,0-1 0,0 1 0,0-1 0,0 1 0,0 0 0,-1 0 0,1-1 0,0 1 0,0 0 0,0 0 0,-1 0 0,1 0 0,-1 0 0,1 0 0,-1 0 0,1 0 0,0 2 0,4 8 0,0 0 0,-1 1 0,-1-1 0,0 1 0,0 0 0,-1 1 0,1 12 0,-1 93 0,-3-74 0,0-24 0,-1 1 0,-6 31 0,3-24 0,10-54 0,1 2 0,1-1 0,11-26 0,6-2 0,30-51 0,-42 84 0,0 1 0,2 1 0,-1 0 0,2 1 0,28-26 0,-41 41 0,0 1 0,0-1 0,0 1 0,0-1 0,1 1 0,-1 0 0,0 0 0,0 0 0,1 0 0,-1 0 0,1 0 0,-1 1 0,1-1 0,-1 1 0,3-1 0,-4 2 0,-1-1 0,1 0 0,-1 1 0,1-1 0,-1 1 0,1-1 0,-1 0 0,1 1 0,-1-1 0,1 1 0,-1-1 0,0 1 0,1-1 0,-1 1 0,0 0 0,0-1 0,1 1 0,-1-1 0,0 1 0,0 0 0,0-1 0,0 1 0,0-1 0,0 1 0,0 0 0,0-1 0,0 1 0,0 0 0,0-1 0,0 1 0,0-1 0,0 1 0,0 0 0,-1 0 0,1 5 0,0 275 0,0-279 0,0 1 0,0-1 0,1 1 0,-1-1 0,1 1 0,-1-1 0,1 0 0,0 1 0,0-1 0,0 0 0,0 0 0,0 0 0,0 1 0,0-1 0,1 0 0,-1-1 0,1 1 0,0 0 0,0 0 0,-1-1 0,1 1 0,0-1 0,0 1 0,0-1 0,1 0 0,-1 0 0,0 0 0,4 1 0,4 0 0,0 0 0,0 0 0,0-1 0,0 0 0,15-2 0,-13 1 0,-8 0 0,-1 0 0,1 0 0,0 0 0,-1-1 0,1 1 0,-1-1 0,1 0 0,-1 0 0,1-1 0,-1 1 0,1 0 0,-1-1 0,0 0 0,0 0 0,0 0 0,0 0 0,0-1 0,4-4 0,-3 1 0,0 0 0,0 0 0,-1-1 0,0 1 0,0-1 0,0 0 0,-1 1 0,3-15 0,2-24 0,-2-1 0,-2 0 0,-4-60 0,0 44 0,1-141 0,-14 293 0,6 260 0,8-247 0,1-89-10,0 1-1,1-1 1,5 22-1,-6-32-3,0-2-138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9:2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32639,'12'-7'128,"25"3"-128,14 4 0,14-2 0,8 2 0,3-2 0,-6 2 0,-7 0 0,-17-5 0,-12-1 0,-12-1 0,-17 1-128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1:56.31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2 379 31887,'-1'20'258,"1"-7"-210,0 0-1,0 0 1,3 15 0,-2-25-47,-1 0 0,1 0 0,0-1 0,0 1 1,0 0-1,0-1 0,0 1 0,0-1 0,1 1 0,-1-1 0,1 1 1,0-1-1,0 0 0,0 0 0,0 0 0,0 0 0,0 0 1,1 0-1,3 2 0,-4-3 6,0 0 0,0 0 0,0-1 0,1 1 0,-1-1 0,0 1 0,0-1 0,1 1 1,-1-1-1,0 0 0,1 0 0,-1 0 0,0-1 0,1 1 0,-1 0 0,0-1 0,1 0 0,-1 1 0,0-1 0,0 0 1,0 0-1,0 0 0,0 0 0,0-1 0,0 1 0,0-1 0,0 1 0,-1-1 0,1 1 0,-1-1 0,1 0 0,-1 0 0,1 0 1,1-4-1,3-4 3,0-1 0,-1 1 0,-1-2 1,1 1-1,2-16 0,2-17 1,-3-1 1,-1 0-1,-3 0 0,-3-51 0,1 34 32,-2 54-43,-1 9 0,-3 16 0,2 43 0,3 59 0,2-60 0,-1-49 0,0 0 0,1-1 0,0 1 0,0-1 0,1 1 0,0-1 0,7 17 0,-7-23 0,-1 0 0,1 0 0,0 0 0,-1 0 0,2-1 0,-1 1 0,0-1 0,0 1 0,1-1 0,-1 0 0,1 0 0,0 0 0,-1 0 0,1 0 0,0-1 0,0 1 0,0-1 0,0 0 0,1 0 0,-1 0 0,0 0 0,0-1 0,1 1 0,-1-1 0,6 0 0,-4 0 0,-1 0 0,1 0 0,-1-1 0,0 1 0,1-1 0,-1 0 0,0-1 0,1 1 0,-1-1 0,0 1 0,0-1 0,0 0 0,0-1 0,5-3 0,-4 1 0,0 0 0,-1 0 0,0-1 0,1 1 0,-2-1 0,1 0 0,-1 0 0,5-13 0,-1 2 0,-2-1 0,0 0 0,-1 0 0,-1 0 0,1-19 0,-1-87 0,-3 97 0,2 81 0,2 0 0,3 0 0,2 0 0,22 75 0,-29-126-2,-1 1 0,0 0 0,1-1 1,0 1-1,0-1 0,0 0 0,0 1 0,0-1 0,1 0 0,0 0 0,-1-1 1,1 1-1,6 4 0,-8-7 2,0 1 0,1 0-1,-1 0 1,1-1 0,-1 1 0,1-1 0,0 0 0,-1 1-1,1-1 1,-1 0 0,1 0 0,-1 0 0,1 0 0,0 0-1,-1 0 1,1 0 0,-1-1 0,1 1 0,0-1 0,-1 1-1,1-1 1,-1 0 0,0 1 0,1-1 0,-1 0 0,1 0-1,-1 0 1,0 0 0,0 0 0,0 0 0,0 0 0,1 0-1,-1-1 1,-1 1 0,3-3 0,3-6 0,1-1 0,-2 1 0,0-1 0,0 0 0,-1-1 0,0 1 0,-1-1 0,0 0 0,2-23 0,-2-11 0,-3-60 0,-2 45 0,3 60 0,-1 0 0,1 1 0,-1-1 0,1 0 0,-1 1 0,1-1 0,-1 1 0,1-1 0,0 1 0,-1-1 0,1 1 0,0-1 0,-1 1 0,1-1 0,0 1 0,-1 0 0,1-1 0,0 1 0,0 0 0,0 0 0,-1 0 0,1-1 0,0 1 0,0 0 0,0 0 0,0 0 0,-1 0 0,1 1 0,0-1 0,0 0 0,0 0 0,-1 0 0,1 1 0,1-1 0,2 1 0,0 0 0,-1-1 0,1 1 0,0 1 0,-1-1 0,8 4 0,-6 0 0,1 0 0,-1 1 0,-1-1 0,1 1 0,-1 0 0,0 1 0,0-1 0,-1 1 0,1 0 0,-2-1 0,4 11 0,0 3 0,-1 0 0,-1 0 0,1 20 0,-2 76-3,-3-83-15,0-32-6,2-9 5,19-81 19,-17 63 0,2 0 0,1 0 0,1 1 0,1 0 0,19-37 0,-25 57 1,1 0 1,-1 0-1,1 0 0,0 0 1,6-5-1,-8 9-1,-1 0 1,1 0-1,0-1 1,0 1-1,-1 0 0,1 0 1,0 0-1,0 1 1,0-1-1,0 0 1,0 1-1,0-1 0,0 1 1,0 0-1,0 0 1,0-1-1,0 2 1,4-1-1,-5 1 0,-1 0 0,1 0 0,0 0 0,0 0 0,-1 0 0,1 0 0,-1 0 0,1 0 0,-1 0 0,1 1 0,-1-1 0,0 0 0,1 0 0,-1 1 0,0-1 0,0 0 0,0 0 0,0 1 0,0-1 0,0 0 0,-1 2 0,1 1 0,1 239 16,-1-241-17,0 0 0,0 1 0,1-1 1,-1 0-1,1 1 0,-1-1 0,1 0 0,0 0 0,0 1 0,0-1 1,0 0-1,0 0 0,0 0 0,1 0 0,-1 0 0,1-1 0,-1 1 1,1 0-1,0-1 0,-1 1 0,1-1 0,0 1 0,0-1 0,0 0 1,0 0-1,3 1 0,-2-1-1,1 0-1,-1 0 1,1-1 0,-1 1 0,1-1-1,-1 0 1,1 0 0,-1 0-1,1-1 1,-1 1 0,1-1 0,-1 0-1,1 0 1,-1 0 0,0 0 0,1 0-1,4-4 1,-1 1 0,-1-1 0,0 1 0,0-1 0,-1-1 0,1 1 0,-1-1 0,0 0 1,-1 0-1,1 0 0,-1-1 0,-1 1 0,1-1 0,-1 0 0,0 0 0,-1-1 0,1 1 0,1-14 0,1-10 7,-2 0 0,0-62 0,-3 77-1,0 11 3,0 1 1,0-1 0,0 0-1,0 0 1,-1 0-1,0 1 1,0-1-1,-1 0 1,1 1-1,-4-9 1,1 51 21,4-20-29,0 27 0,6 47 0,-4-80 0,0 1 0,0-1-1,1 0 1,1 1 0,0-2-1,1 1 1,0 0 0,11 18-1,-14-27 1,0-1-1,0 1 0,0-1 0,0 0 0,0 1 1,0-1-1,1 0 0,-1 0 0,1 0 0,-1-1 1,1 1-1,0-1 0,-1 1 0,1-1 0,0 0 1,0 0-1,0 0 0,0 0 0,0-1 0,0 1 1,0-1-1,1 0 0,-1 0 0,0 0 0,0 0 1,0 0-1,0-1 0,0 1 0,0-1 0,3-1 1,0-1-2,0 1 1,-1-1 0,1 0-1,-1 0 1,0-1-1,0 1 1,0-1 0,-1 0-1,1-1 1,-1 1-1,0-1 1,0 0 0,0 0-1,3-6 1,1-9 2,0 0 1,-1 0-1,-1-1 1,-1 1-1,0-1 0,2-39 1,-1 13 1,-6 45-3,1-1 1,-1 0-1,1 0 0,0 0 0,0 1 0,0-1 1,0 0-1,0 1 0,0-1 0,1 1 0,-1 0 0,1-1 1,0 1-1,0 0 0,3-4 0,-3 5 0,-1 1 0,1-1 0,0 0 0,-1 0 0,1 1 0,0-1 0,0 1 0,0-1 0,-1 1 0,1 0 0,0 0 0,0 0 0,0 0 0,-1 0 0,1 0 0,0 0 0,0 1 0,0-1 0,-1 1 0,1-1 0,0 1 0,-1 0 0,1 0 0,0-1 0,-1 1 0,3 2 0,4 3-9,0 1 0,-1 0 0,1 0 0,9 13 0,-15-19 9,-2-1 13,-2-19 22,0 17-35,1 1 1,-1 0-1,1-1 1,-1 1-1,0 0 1,0 0-1,0 0 0,0 1 1,0-1-1,0 0 1,0 1-1,0-1 1,0 1-1,0 0 1,0-1-1,0 1 1,-4 1-1,2-2 1,0 1-1,0 1 1,0-1-1,0 1 1,0-1-1,0 1 1,1 0-1,-1 0 1,-6 3-1,5 1 0,-1-1 0,1 1 0,0 0 0,0 0 0,1 0 0,0 1 0,0-1 0,0 1 0,0 0 0,1 1 0,0-1 0,0 0 0,1 1 1,0 0-1,0-1 0,-2 12 0,0 9-1,1 1-1,0 49 1,3-75 0,0 0 0,-1 1 0,1-1 0,1 0 0,-1 0 0,0 0 0,0 1 0,1-1 0,0 0 0,-1 0 0,1 0 0,0 0 0,0 0-1,0 0 1,0 0 0,0 0 0,0 0 0,1-1 0,-1 1 0,1 0 0,-1-1 0,1 1 0,0-1 0,-1 1 0,1-1 0,0 0 0,2 1 0,3 0-2,1 0 1,-1 0 0,0-1 0,1 0 0,-1-1-1,14 0 1,-19 0 2,2 0 1,0 0-1,-1-1 1,1 1 0,0-1 0,-1 0-1,1 0 1,-1 0 0,1 0-1,-1-1 1,1 1 0,-1-1 0,0 0-1,0 0 1,0 0 0,5-5 0,-3 2 0,0 0 0,-1 0 0,0-1 0,-1 1 1,1-1-1,-1 0 0,0 0 0,3-8 1,-1-4 4,0 1 0,-1-1 1,-1 0-1,-1 0 1,1-32-1,-3-38 24,-17 209-25,8 197-5,8-250-5,23-69-22,-18-1 27,0-1 0,0 1 0,-1-1 0,1 0 0,-1 0 0,0 0 0,0 0 0,0 0 0,4-6 0,23-38 0,-25 38 0,12-22 1,-2 0 1,-1-1-1,-1-1 1,-2 0-1,10-45 1,-12 27 6,-1 0-1,1-99 1,-10 187-8,1 7 0,6 64 0,-4-94 0,1 0 0,0-1 0,1 1 0,0-1 0,1 0 0,0 0 0,1 0 0,15 22 0,-20-32 0,1-1 0,-1 0 0,1 0 0,0 0 0,-1 0 0,1 0 0,0-1 0,0 1 0,1 0 0,-1-1 0,0 1 0,0-1 0,1 0 0,-1 0 0,0 0 0,1 0 0,0 0 0,-1-1 0,1 1 0,-1-1 0,1 0 0,-1 1 0,1-1 0,0 0 0,-1-1 0,1 1 0,0 0 0,-1-1 0,1 1 0,-1-1 0,1 0 0,2-1 0,-1 0 0,1-1 0,-1 1 0,0-1 0,0 0 0,0 0 0,0-1 0,0 1 0,-1-1 0,0 1 0,0-1 0,0 0 0,0-1 0,0 1 0,-1 0 0,4-9 0,-1-6 0,0-1 0,-2 1 0,0-1 0,0-30 0,-3-57 0,-1 99 0,0 74 0,-1-24 0,7 72 0,-5-111 0,0-1 0,1 1 0,0 0 0,-1 0 0,1-1 0,0 1 0,1-1 0,-1 1 0,0-1 0,1 1 0,-1-1 0,1 0 0,0 1 0,0-1 0,-1 0 0,2 0 0,-1-1 0,0 1 0,0 0 0,0-1 0,1 1 0,-1-1 0,5 2 0,-2-1 0,0-1 0,-1 0 0,1 0 0,0 0 0,0-1 0,0 0 0,0 0 0,-1 0 0,1 0 0,0-1 0,0 0 0,0 0 0,7-2 0,-6 0 0,0 0 0,1-1 0,-1 1 0,0-1 0,-1 0 0,1 0 0,-1-1 0,0 0 0,0 0 0,0 0 0,0 0 0,-1-1 0,0 0 0,0 0 0,-1 0 0,0 0 0,5-13 0,-2 3 0,-1 0 0,0-1 0,-1 0 0,-1 0 0,-1 0 0,0-20 0,-1 18 0,0 7 0,-1-1 0,0 1 0,0-1 0,-4-16 0,3 26 0,1 1 0,-1 0 0,1 0 0,-1 0 0,0 0 0,1 0 0,-1 0 0,0 0 0,0 1 0,-1-1 0,1 0 0,0 0 0,-1 1 0,1-1 0,-1 1 0,1-1 0,-1 1 0,0 0 0,1-1 0,-1 1 0,0 0 0,0 0 0,0 0 0,0 1 0,0-1 0,0 0 0,0 1 0,0-1 0,0 1 0,0 0 0,-4 0 0,4 0 0,0 0 0,1 1 0,-1 0 0,1-1 0,-1 1 0,1 0 0,0 0 0,-1 0 0,1 0 0,0 0 0,-1 0 0,1 0 0,0 0 0,0 1 0,0-1 0,0 0 0,0 1 0,0-1 0,1 0 0,-1 1 0,0-1 0,1 1 0,-1 0 0,1-1 0,0 1 0,-1-1 0,1 1 0,0 0 0,0 1 0,-5 57 0,5-54 0,-1 6 0,0 10 0,1 1 0,1 0 0,0-1 0,8 34 0,-8-52 0,0 0 0,0 1 0,0-1 0,1 0 0,-1 0 0,1 0 0,0 0 0,1 0 0,-1 0 0,1 0 0,-1-1 0,1 0 0,0 1 0,0-1 0,1 0 0,-1 0 0,1-1 0,-1 1 0,1-1 0,0 1 0,0-1 0,0 0 0,0-1 0,0 1 0,1-1 0,-1 0 0,0 0 0,1 0 0,6 0 0,-8-1 1,0 1 1,1-1-1,-1 0 1,0 0-1,1 0 1,-1-1-1,0 1 1,0-1-1,1 0 1,-1 0-1,5-2 1,-7 2-20,1-1 1,-1 1 0,0 0 0,0-1 0,0 1 0,0-1-1,0 0 1,0 1 0,0-1 0,0 0 0,-1 1 0,1-1-1,0 0 1,-1 0 0,0 0 0,1 1 0,-1-1 0,0 0-1,0 0 1,0 0 0,-1-3 0,1-14-984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1:56.7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141 40 31679,'0'-2'46,"-1"0"0,0 1 0,1-1 0,-1 1 0,0-1 0,0 1 1,0-1-1,0 1 0,0-1 0,0 1 0,-1 0 0,1-1 0,0 1 1,-1 0-1,1 0 0,-1 0 0,1 0 0,-1 1 0,0-1 0,1 0 1,-1 0-1,0 1 0,-2-1 0,2 1-47,0 0-1,-1 0 1,1 0 0,-1 0 0,1 1-1,0-1 1,-1 1 0,1-1-1,0 1 1,0 0 0,0 0 0,-1 0-1,1 0 1,0 0 0,0 1 0,0-1-1,0 0 1,-1 3 0,-2 1 1,1-1 0,-1 1 0,1 0 1,1 0-1,-1 1 0,1-1 0,0 1 1,0 0-1,1 0 0,-1 0 0,-1 8 0,1-1-5,1-1-1,1 1 0,-1-1 0,2 25 0,1-34 6,-1 0 1,1-1-1,0 1 1,0-1-1,0 1 0,0-1 1,0 1-1,1-1 1,-1 0-1,1 0 0,-1 0 1,1 0-1,0 0 1,0 0-1,0 0 0,0 0 1,0-1-1,0 1 1,1-1-1,-1 0 0,0 1 1,1-1-1,-1 0 1,1 0-1,-1-1 0,1 1 1,0 0-1,3-1 1,2 2 1,0-1 0,0 0 0,0 0 1,0-1-1,0 0 0,1 0 0,-1-1 1,11-2-1,-16 2-2,-1 0 0,1 0 0,-1 0 0,0-1 0,0 1 0,1 0 0,-1-1 0,0 0 0,0 1 0,0-1 0,0 0 0,-1 0 0,1 0 0,0 0 0,-1-1 0,0 1 0,1 0 0,-1-1 0,0 1 0,0-1 0,0 1 0,-1-1 0,2-4 0,0-5 0,0-1 0,-1 0 0,-1-21 0,0 24 0,0 6 0,0 0 0,0-1 0,0 1 0,-1 0 0,0 0 0,0 0 0,0 0 0,0 0 0,-1 0 0,0 0 0,1 0 0,-1 0 0,-1 0 0,1 1 0,0-1 0,-1 1 0,0 0 0,0 0 0,-5-5 0,3 5 0,0 0 0,0 0 0,-1 0 0,0 0 0,1 1 0,-1 0 0,0 0 0,0 1 0,0 0 0,0 0 0,0 0 0,0 1 0,-7-1 0,10 1 0,0 0 0,1 1 0,-1-1 0,0 0 1,1 1-1,-1-1 0,1 1 0,-1 0 0,1 0 0,-1 0 0,1 0 0,0 0 1,-1 1-1,1-1 0,0 1 0,0-1 0,0 1 0,-3 3 0,2 0-12,0-1-1,0 1 0,0 0 0,1-1 1,0 1-1,0 0 0,0 1 1,-1 7-1,-4 26-355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42 548 31374,'-3'2'81,"0"-1"-1,1 1 0,-1 0 0,1-1 0,-1 1 0,1 0 0,0 1 1,0-1-1,0 0 0,0 1 0,0-1 0,1 1 0,-1-1 0,1 1 1,-1 0-1,-1 5 0,1 1-93,1-1 1,0 1-1,0-1 0,1 15 1,1-22 13,-1 0 0,1 0 1,0 0-1,0 0 0,0 0 1,-1 0-1,1-1 1,0 1-1,0 0 0,0-1 1,0 1-1,0-1 0,0 1 1,1-1-1,-1 1 0,0-1 1,0 0-1,0 0 1,0 1-1,0-1 0,1 0 1,-1 0-1,0 0 0,0 0 1,0-1-1,2 1 1,1 0 0,1 0 1,-1 0 0,0 0-1,0-1 1,0 0 0,0 0 0,7-2-1,-5-1 1,0-1-1,1 0 1,-2-1-1,1 1 1,-1-1-1,0 0 1,0-1 0,0 1-1,-1-1 1,0 0-1,4-9 1,6-16-1,12-39 0,17-86-2,-28 97 0,38-104 0,-52 163 0,-1 0 0,1-1 0,0 1 0,-1 0 0,1 0 0,0-1 0,-1 1 0,1 0 0,0 0 0,0 0 0,0 0 0,0 0 0,0 0 0,1 0 0,-1 0 0,0 0 0,2 0 0,-2 0 0,0 1 0,0 0 0,0 0 0,0 0 0,0 0 0,0 0 0,0 0 0,0 1 0,-1-1 0,1 0 0,0 0 0,0 1 0,0-1 0,0 0 0,-1 1 0,1-1 0,0 1 0,0-1 0,0 1 0,0 0 0,3 3 0,0 1 0,0-1 0,0 1 0,-1-1 0,0 1 0,5 9 0,3 11 0,-1 0 0,-1 1 0,-1 0 0,-1 0 0,-1 1 0,-1 0 0,-2 0 0,-1 0 0,-1 1 0,-3 32 0,1-53 0,0 1 0,-1-1 0,0 1 0,-1-1 0,1 0 0,-2 0 0,1 0 0,-1-1 0,0 1 0,0-1 0,0 1 0,-1-2 0,-7 8 0,-2 1 0,0-2 0,0 0 0,-2 0 0,-19 11 0,28-19 0,-1 0 0,1-1 0,-1 0 0,0 0 0,-10 2 0,15-4 0,0-1 0,0 1 0,0-1 0,0 1 0,0-1 0,0 0 0,0 0 0,0 0 0,0-1 0,0 1 0,0-1 0,1 0 0,-1 1 0,0-1 0,0 0 0,0-1 0,1 1 0,-5-3 0,0-5 0,0 0 0,1-1 0,0 1 0,0-1 0,1 0 0,1-1 0,0 0 0,0 1 0,-2-13 0,4 18 0,-3-11 0,2 0 0,-1-1 0,2 1 0,0-1 0,1 1 0,1-1 0,2-17 0,-1 30 0,0 1 0,0 0 0,1-1 0,-1 1 0,1 0 0,0 0 0,0 0 0,0 1 0,0-1 0,0 0 0,1 1 0,-1-1 0,1 1 0,0 0 0,-1 0 0,1 0 0,0 0 0,1 0 0,-1 1 0,0-1 0,0 1 0,0 0 0,1 0 0,-1 0 0,1 1 0,-1-1 0,1 1 0,-1-1 0,1 1 0,-1 0 0,1 1 0,-1-1 0,1 1 0,-1-1 0,0 1 0,1 0 0,-1 0 0,0 1 0,6 2 0,0 5 0,1 1 0,-1 0 0,-1 1 0,0 0 0,0 0 0,7 17 0,9 12 0,-15-27 0,1 1 1,0-2-1,0 1 1,19 15-1,-24-24-2,0 0 0,0 0 1,0-1-1,1 1 0,-1-1 0,1-1 0,0 1 0,0-1 0,0 0 0,0 0 0,1-1 0,-1 0 0,0 0 0,10 0 0,-12-1 3,0 1 0,0-1-1,-1 0 1,1 0 0,0 0 0,0-1-1,-1 0 1,1 1 0,0-1-1,-1 0 1,1-1 0,-1 1 0,1-1-1,-1 1 1,0-1 0,0 0-1,1 0 1,-1-1 0,-1 1 0,1-1-1,0 1 1,0-1 0,-1 0-1,0 0 1,0 0 0,0 0 0,0 0-1,0-1 1,2-5 0,1-3-2,-1 0 0,0 0 0,-1 0 0,0-1 0,-1 0 0,1-16 0,-3-82-12,-2 51 38,1 99-25,1-9 0,2 38 0,0-58 0,-1 0 0,1 0 0,1-1 0,-1 1 0,2-1 0,-1 0 0,2 1 0,4 8 0,-5-10 0,1-1 0,-1 0 0,1 0 0,1 0 0,-1-1 0,1 1 0,0-1 0,1-1 0,-1 1 0,1-1 0,0 0 0,0-1 0,1 0 0,-1 0 0,1 0 0,0-1 0,0 0 0,0-1 0,1 0 0,-1 0 0,0 0 0,1-1 0,-1-1 0,12 0 0,-17 0 0,-1 0 0,1 0 0,-1 0 0,1-1 0,-1 1 0,0-1 0,1 0 0,-1 0 0,0 0 0,1 0 0,-1 0 0,0 0 0,0-1 0,0 1 0,0-1 0,0 1 0,2-3 0,-1 0 0,0 0 0,0-1 0,0 1 0,0 0 0,-1-1 0,0 0 0,4-9 0,-1-6 0,-1 0 0,0 0 0,0-26 0,-3 41 0,2-148 0,-4 349 0,-9-1 0,-49 275 0,58-467 0,-3 20 0,-1 0 0,-1 0 0,-1-1 0,-11 24 0,17-45 0,1 0 0,0 0 0,-1 0 0,1 0 0,-1 0 0,1 0 0,-1 0 0,0 0 0,1 0 0,-1 0 0,0 0 0,1 0 0,-1 0 0,0-1 0,0 1 0,0 0 0,0-1 0,0 1 0,0-1 0,0 1 0,0-1 0,0 1 0,0-1 0,0 0 0,0 1 0,-2-1 0,2 0 0,-1-1 0,1 0 0,0 1 0,-1-1 0,1 0 0,0 0 0,0 1 0,0-1 0,0 0 0,-1 0 0,1 0 0,1-1 0,-1 1 0,0 0 0,0 0 0,0 0 0,0-2 0,-5-9 0,1 0 0,0 0 0,-4-15 0,9 26 0,-12-43 0,3 0 0,1-1 0,2 1 0,3-1 0,2-66 0,1 104 0,1 1 0,1-1 0,-1 1 0,1 0 0,0-1 0,0 1 0,1 0 0,0 0 0,0 1 0,0-1 0,1 1 0,8-10 0,5-4 0,39-33 0,-34 33 0,13-12 0,-2-1 0,-1-2 0,35-46 0,-58 66 0,1-1 0,-2 1 0,0-1 0,-1-1 0,-1 0 0,0 1 0,-1-2 0,0 1 0,-2-1 0,0 1 0,0-1 0,-1-22 0,-2 38 0,0 1 0,0 0 0,0 0 0,1-1 0,-1 1 0,0 0 0,0-1 0,0 1 0,1 0 0,-1 0 0,0 0 0,0-1 0,1 1 0,-1 0 0,0 0 0,1 0 0,-1-1 0,0 1 0,0 0 0,1 0 0,-1 0 0,0 0 0,1 0 0,-1 0 0,0 0 0,1 0 0,-1 0 0,0 0 0,1 0 0,-1 0 0,0 0 0,1 0 0,-1 0 0,0 0 0,1 0 0,-1 0 0,14 5 0,-5 4 0,-1 0 0,0 1 0,-1 0 0,0 0 0,8 15 0,1 2 0,-7-14 0,-1 2 0,0-1 0,-1 1 0,0 1 0,-1-1 0,-1 1 0,-1 0 0,0 0 0,-1 1 0,0-1 0,-2 1 0,0-1 0,-1 1 0,-3 30 0,1-40 0,0-1 0,0 1 0,-1-1 0,0 0 0,0 0 0,0 0 0,-1 0 0,0 0 0,0-1 0,0 0 0,-1 1 0,0-2 0,0 1 0,0 0 0,0-1 0,-11 6 0,7-4 0,0-1 0,-1 0 0,0 0 0,0-1 0,0 0 0,0-1 0,-1 0 0,1-1 0,-21 2 0,29-4 0,-1 1 0,1-1 0,0 0 0,-1-1 0,1 1 0,0 0 0,-1-1 0,1 1 0,0-1 0,0 0 0,0 1 0,-1-1 0,1 0 0,0-1 0,0 1 0,0 0 0,0 0 0,1-1 0,-1 1 0,0-1 0,1 0 0,-1 0 0,0 1 0,1-1 0,0 0 0,0 0 0,-1 0 0,1 0 0,0 0 0,1-1 0,-2-2 0,0-4 0,0-1 0,1 0 0,0 0 0,1 0 0,0 0 0,2-12 0,-2 20 0,0 0 0,1 1 0,0-1 0,-1 0 0,1 1 0,0-1 0,0 1 0,0-1 0,0 1 0,0-1 0,0 1 0,0 0 0,1-1 0,-1 1 0,0 0 0,1 0 0,-1 0 0,1 0 0,-1 0 0,1 0 0,-1 0 0,1 1 0,0-1 0,-1 1 0,1-1 0,0 1 0,0-1 0,-1 1 0,4 0 0,9-2 0,0 1 0,25 1 0,-23 0 0,58 3 0,-46 0 0,1-2 0,-1-2 0,38-4 0,-62 4 0,-1 0 0,1-1 0,0 0 0,-1 0 0,1 0 0,-1 0 0,0 0 0,0 0 0,1-1 0,-2 0 0,1 1 0,0-1 0,0 0 0,-1-1 0,0 1 0,0 0 0,0-1 0,0 1 0,0-1 0,2-7 0,1-2 0,-1-1 0,0 0 0,-1 0 0,2-22 0,0-33 0,-3 0 0,-7-78 0,4 128 0,-1 1 0,-1-1 0,0 1 0,-2-1 0,0 1 0,0 1 0,-13-26 0,18 43 0,0-1 0,0 1 0,0 0 0,-1-1 0,1 1 0,0 0 0,0-1 0,0 1 0,0 0 0,0-1 0,-1 1 0,1 0 0,0-1 0,0 1 0,-1 0 0,1 0 0,0-1 0,0 1 0,-1 0 0,1 0 0,0 0 0,-1-1 0,1 1 0,0 0 0,0 0 0,-1 0 0,1 0 0,-1 0 0,1 0 0,0 0 0,-1 0 0,1 0 0,0 0 0,-1 0 0,1 0 0,0 0 0,-1 0 0,1 0 0,0 0 0,-1 0 0,1 0 0,0 0 0,-1 0 0,1 1 0,0-1 0,-1 0 0,1 0 0,0 0 0,0 0 0,-1 1 0,1-1 0,0 0 0,0 0 0,-1 1 0,1-1 0,0 0 0,0 1 0,0-1 0,-1 0 0,1 1 0,0-1 0,0 1 0,-7 23 0,2 43 0,8 131 0,-1-164 0,2-1 0,1 0 0,11 38 0,-12-57 0,0-1 0,1 1 0,1-1 0,0 0 0,0 0 0,1-1 0,1 0 0,0 0 0,19 19 0,-23-27 0,0 0 0,0-1 0,0 0 0,1 0 0,-1 0 0,1 0 0,0-1 0,-1 1 0,1-1 0,0-1 0,1 1 0,-1-1 0,0 0 0,0 0 0,1 0 0,-1-1 0,0 1 0,1-1 0,-1-1 0,0 1 0,1-1 0,-1 0 0,0 0 0,7-3 0,-5 1 0,1 0 0,-1-1 0,0 0 0,0 0 0,-1-1 0,1 0 0,-1 0 0,0-1 0,0 1 0,-1-1 0,0 0 0,0-1 0,0 1 0,-1-1 0,5-10 0,-3 4 0,0-1 0,-1 0 0,-1 0 0,0 0 0,3-29 0,-3-73 0,-4 104 0,0 6 0,0 1 0,0 0 0,-1 0 0,1-1 0,-1 1 0,0 0 0,-1 0 0,0 0 0,1 0 0,-6-9 0,6 12 0,0 1 0,-1-1 0,1 1 0,-1 0 0,1-1 0,-1 1 0,0 0 0,1 0 0,-1 0 0,0 0 0,0 0 0,0 0 0,0 0 0,1 1 0,-1-1 0,0 1 0,0-1 0,-1 1 0,1 0 0,0 0 0,0 0 0,0 0 0,0 0 0,0 0 0,0 1 0,0-1 0,0 1 0,0-1 0,0 1 0,-3 1 0,3 0 0,0-1 0,-1 0 0,1 1 0,0-1 0,0 1 0,0 0 0,0 0 0,0 0 0,1 0 0,-1 0 0,1 0 0,-1 0 0,1 0 0,0 1 0,0-1 0,0 0 0,0 1 0,-1 4 0,-10 50 0,12-56 0,-3 23 0,1-1 0,1 1 0,1 0 0,1 0 0,1-1 0,7 32 0,-7-47 0,1 0 0,0 0 0,0 0 0,0 0 0,1-1 0,0 1 0,1-1 0,-1 0 0,9 9 0,-9-12 0,1 0 0,-1 0 0,1 0 0,0-1 0,0 0 0,0 0 0,0 0 0,1 0 0,-1-1 0,1 0 0,0 0 0,0-1 0,-1 1 0,11 0 0,-11-1 0,1-1 0,-1 1 0,0-1 0,1 0 0,-1-1 0,1 1 0,-1-1 0,0 0 0,0 0 0,1-1 0,-1 0 0,0 0 0,0 0 0,-1 0 0,7-4 0,-6 2 0,-1-1 0,1 1 0,-1-1 0,0 1 0,0-1 0,-1 0 0,0-1 0,1 1 0,-2 0 0,1-1 0,-1 0 0,0 0 0,2-7 0,3-22 0,-1-1 0,-2 1 0,-1-1 0,-4-62 0,0 36 0,3 48 0,4 12 0,4 8 0,-10-5 0,11 13 0,-1 2 0,0 0 0,-2 0 0,0 0 0,8 25 0,-7-12 0,-1 0 0,-1 0 0,-2 1 0,-1-1 0,-2 1 0,-1 41 0,0-66 0,0-5 0,3-9 0,-3 8 0,26-70 0,-3 4 0,3 1 0,66-117 0,-74 160 0,-18 22 0,-1 1 0,0 0 0,1-1 0,-1 1 0,1 0 0,-1 0 0,0-1 0,1 1 0,-1 0 0,1 0 0,-1 0 0,1-1 0,-1 1 0,1 0 0,-1 0 0,1 0 0,-1 0 0,1 0 0,-1 0 0,1 0 0,-1 0 0,1 0 0,-1 0 0,1 0 0,-1 0 0,0 1 0,1-1 0,-1 0 0,1 0 0,-1 0 0,1 1 0,-1-1 0,0 0 0,1 1 0,-1-1 0,1 0 0,-1 1 0,0-1 0,1 0 0,-1 1 0,0-1 0,0 0 0,1 1 0,-1-1 0,0 1 0,0-1 0,0 1 0,0-1 0,1 1 0,-1-1 0,0 1 0,0-1 0,0 1 0,0-1 0,0 1 0,0-1 0,0 0 0,0 2 0,4 29 0,-1 0 0,-2 1 0,-3 43 0,1-10 0,1 49 0,0-114 0,0 0 0,0 0 0,0 0 0,0-1 0,0 1 0,1 0 0,-1 0 0,0 0 0,0 0 0,0 0 0,0-1 0,1 1 0,-1 0 0,0 0 0,0 0 0,0 0 0,1 0 0,-1 0 0,0 0 0,0 0 0,0 0 0,1 0 0,-1 0 0,0-1 0,0 1 0,0 0 0,1 0 0,-1 1 0,0-1 0,0 0 0,1 0 0,-1 0 0,0 0 0,0 0 0,0 0 0,1 0 0,-1 0 0,0 0 0,0 0 0,0 0 0,0 1 0,1-1 0,-1 0 0,0 0 0,0 0 0,0 0 0,0 1 0,0-1 0,1 0 0,-1 0 0,0 0 0,0 1 0,0-1 0,0 0 0,0 0 0,0 0 0,0 1 0,1-2 0,15-24 0,-1 0 0,0-1 0,20-56 0,-17 38 0,-13 34 0,10-27 0,2 1 0,2 0 0,28-41 0,-47 77 0,0 0 0,0 1 0,0-1 0,0 0 0,0 0 0,1 1 0,-1-1 0,0 0 0,0 0 0,0 0 0,0 1 0,0-1 0,0 0 0,0 0 0,1 1 0,-1-1 0,0 0 0,0 0 0,0 0 0,0 0 0,1 1 0,-1-1 0,0 0 0,0 0 0,0 0 0,1 0 0,-1 0 0,0 0 0,0 0 0,1 0 0,-1 0 0,0 0 0,0 1 0,1-1 0,-1 0 0,0 0 0,0 0 0,0 0 0,1-1 0,-1 1 0,0 0 0,0 0 0,1 0 0,-1 0 0,0 0 0,0 0 0,1 0 0,-1 0 0,0 0 0,0-1 0,0 1 0,1 0 0,-1 0 0,0 0 0,0 0 0,0-1 0,0 1 0,0 0 0,1 0 0,-1 0 0,0-1 0,0 1 0,0 0 0,0 0 0,0-1 0,1 25 0,-1-19 0,0 51 0,-1 29 0,15 125 0,-14-209-23,0 0 0,0 0 0,0-1 0,0 1 0,0 0 0,0 0 1,1 0-1,-1-1 0,0 1 0,0 0 0,1 0 0,-1 0 0,0-1 0,1 1 0,-1 0 0,1-1 0,-1 1 0,1 0 1,-1-1-1,1 1 0,1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0.1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0 557 32287,'0'0'296,"0"5"-227,2 18-64,-2-8-4,2 1 0,-1-1 0,2 1 1,6 21-1,-8-34-2,0 0 1,0 0 0,0 0 0,0 0-1,1 0 1,-1-1 0,1 1-1,0 0 1,0-1 0,0 1 0,0-1-1,0 0 1,0 0 0,1 0 0,-1 0-1,1 0 1,0 0 0,-1-1 0,1 1-1,0-1 1,0 0 0,0 0 0,0 0-1,0 0 1,0 0 0,0-1-1,0 1 1,6-1 0,-6 0 1,0 1 1,0-1 0,0 0-1,0 0 1,0-1-1,0 1 1,0 0-1,0-1 1,0 0-1,0 0 1,0 0 0,0 0-1,-1 0 1,1-1-1,0 1 1,-1-1-1,1 0 1,-1 0-1,1 0 1,-1 0-1,0 0 1,0 0 0,0 0-1,0-1 1,0 1-1,-1-1 1,1 0-1,-1 1 1,1-1-1,0-3 1,8-20 3,-1 0 1,-1 0-1,-1-1 0,-1 0 1,4-49-1,-6 40-5,2-1 0,12-44 0,-16 77 0,-1 0 0,1 0 0,0 0 0,0 0 0,0 0 0,0 1 0,0-1 0,1 1 0,0 0 0,0-1 0,0 1 0,0 1 0,0-1 0,1 0 0,-1 1 0,7-4 0,-7 5 0,-1 0 0,1 0 0,0 0 0,0 1 0,-1-1 0,1 1 0,0 0 0,0 0 0,-1 0 0,1 0 0,0 0 0,0 0 0,-1 1 0,1-1 0,0 1 0,-1 0 0,1 0 0,0 0 0,-1 0 0,1 1 0,-1-1 0,0 1 0,1-1 0,-1 1 0,0 0 0,0 0 0,2 2 0,3 4 0,-1 0 0,0 0 0,0 1 0,-1 0 0,0 0 0,0 0 0,-1 1 0,0-1 0,-1 1 0,0 0 0,2 15 0,-2-8 0,-1 0 0,0 0 0,-2 1 0,0-1 0,-1 0 0,-3 22 0,2-31 0,-1 1 0,0-1 0,0 1 0,0-1 0,-1 0 0,0 0 0,-1 0 0,0-1 0,0 0 0,-1 0 0,-9 10 0,13-15 0,-1 1 0,1-1 0,-1 1 0,0-1 0,1 0 0,-1 0 0,0-1 0,0 1 0,0 0 0,-1-1 0,1 0 0,0 0 0,-1 0 0,1 0 0,0 0 0,-1-1 0,1 0 0,-1 1 0,1-1 0,-1-1 0,1 1 0,0 0 0,-1-1 0,1 1 0,-1-1 0,1 0 0,0 0 0,0-1 0,-1 1 0,1-1 0,0 1 0,-4-4 0,-6-7 0,1 0 0,1-1 0,0 0 0,0 0 0,1-1 0,1-1 0,1 0 0,0 0 0,1 0 0,0-1 0,-8-30 0,15 44 0,-1 1 0,1-1 0,0 1 0,0-1 0,-1 1 0,1-1 0,0 1 0,0-1 0,1 1 0,-1-1 0,0 1 0,0-1 0,1 1 0,-1 0 0,1-1 0,-1 1 0,2-2 0,-2 2 0,1 1 0,-1-1 0,1 1 0,-1-1 0,1 1 0,0-1 0,0 1 0,-1 0 0,1-1 0,0 1 0,-1 0 0,1-1 0,0 1 0,0 0 0,0 0 0,-1 0 0,1 0 0,0 0 0,0 0 0,0 0 0,-1 0 0,2 0 0,2 1 0,-1 0 0,0 0 0,1 0 0,-1 0 0,0 0 0,0 1 0,0 0 0,0-1 0,0 1 0,0 0 0,-1 0 0,6 6 0,44 64 0,-39-52 0,1 0 0,0-1 0,23 22 0,-32-36 0,0 0 0,1-1 0,-1 0 0,1 0 0,0 0 0,0-1 0,0 0 0,1 0 0,-1-1 0,1 1 0,-1-1 0,1-1 0,0 1 0,0-1 0,13 0 0,-15-1 0,-1 0 0,1 0 0,0 0 0,0 0 0,-1-1 0,1 0 0,0 0 0,-1 0 0,1-1 0,-1 1 0,1-1 0,-1 0 0,0-1 0,1 1 0,-1-1 0,-1 1 0,1-1 0,0-1 0,-1 1 0,1 0 0,-1-1 0,0 0 0,0 1 0,-1-1 0,1 0 0,-1-1 0,3-4 0,3-9-1,0 1 1,-2-1-1,0 0 0,-1 0 1,5-30-1,-6 25-18,1 1 0,16-44 0,-19 62 16,1 0 1,-1 1 0,1 0 0,-1-1-1,1 1 1,0 0 0,4-3-1,-3 3 38,-21 16-9,8-7-24,1 1-1,0 0 0,0 1 0,1 0 1,0 0-1,1 0 0,-1 1 1,2 0-1,-1 0 0,1 1 0,-6 14 1,6-9-2,1 0 1,0 0-1,1 1 0,0-1 1,1 1-1,1 0 1,1 18-1,0-31 0,0 1 0,1-1 0,-1 0 0,1 1 0,0-1 0,-1 0 0,1 0 0,1 1 0,-1-1 0,0 0 0,1 0 0,0 0 0,0-1 0,-1 1 0,2 0 0,-1-1 0,0 1 0,0-1 0,1 0 0,0 1 0,-1-1 0,1-1 0,0 1 0,0 0 0,0-1 0,0 1 0,0-1 0,5 2 0,7 0 0,-1 0 0,1-1 0,-1 0 0,1-1 0,16-1 0,-27-1 0,0 1 0,0 0 0,0-1 0,0 0 0,0 1 0,-1-2 0,1 1-1,0 0 1,0-1 0,-1 0 0,1 1 0,-1-2 0,1 1 0,-1 0 0,0-1 0,0 1 0,0-1 0,0 0 0,-1 0 0,1 0 0,-1 0 0,1-1 0,-1 1-1,0 0 1,0-1 0,-1 0 0,1 1 0,-1-1 0,2-6 0,0-4 4,0 1-1,-1-1 1,-1 0-1,0 0 1,0 0 0,-2 0-1,-2-19 1,2 27-4,0-1 0,0 1 0,-1-1 0,0 1 1,0 0-1,0-1 0,-1 1 0,0 0 0,0 0 0,-1 1 0,0-1 1,0 1-1,0 0 0,0 0 0,-1 0 0,0 0 0,0 1 1,0 0-1,-1 0 0,1 0 0,-1 1 0,0 0 0,0 0 1,0 0-1,0 1 0,-1 0 0,1 0 0,-1 1 0,1-1 1,-1 1-1,-9 0 0,15 1 0,-1 0-1,0 0 1,1 0 0,-1 1-1,1-1 1,-1 0 0,1 1-1,-1-1 1,1 1 0,-1-1 0,1 1-1,-1 0 1,1-1 0,-1 1-1,1 0 1,0 0 0,0 0-1,-1 0 1,1 0 0,0 0-1,0 1 1,0-1 0,0 0-1,0 1 1,0-1 0,1 0-1,-1 1 1,0-1 0,1 1-1,-1 1 1,-1 5-4,1 0 0,0 0 1,0-1-1,1 1 0,0 9 0,1-2 5,-1-6-5,2-1 1,-1 1-1,1 0 1,0-1-1,1 1 0,0-1 1,0 0-1,1 0 0,0 0 1,0 0-1,1-1 1,0 0-1,0 0 0,1 0 1,-1 0-1,2-1 1,-1 0-1,1 0 0,0-1 1,0 0-1,0 0 0,1 0 1,0-1-1,0-1 1,0 1-1,0-1 0,0 0 1,1-1-1,-1 0 1,14 1-1,-14-2 3,-1-1 0,0 0 1,0 0-1,0-1 0,0 0 0,0 0 1,0 0-1,0-1 0,0 0 0,0-1 1,7-3-1,-9 3 3,0-1 0,0 1 0,0-1 0,-1 0 0,0-1 0,1 1 0,-1-1 0,0 0 0,-1 0 0,0 0 0,1 0 0,-2 0 0,5-10 0,-1-2 7,0-1 1,-2 0 0,0 1 0,-1-1-1,0 0 1,-1-19 0,-4-112 9,0 124-16,-1-16 6,-2 1 0,-2-1-1,-20-65 1,24 157-9,12 193 0,-6-203 0,3-2 0,1 1 0,2-1 0,16 44 0,-21-73 0,0-1 0,1 1 0,-1-1 0,2 1 0,11 14 0,-15-21 0,1 0 0,0 0 0,0 0 0,1 0 0,-1-1 0,0 1 0,1-1 0,0 0 0,-1 0 0,1 0 0,0-1 0,0 1 0,0-1 0,0 0 0,0 0 0,0 0 0,8 0 0,-6-1 0,1 0 0,0 0 0,-1 0 0,1-1 0,0 0 0,-1 0 0,1 0 0,6-3 0,-10 2 0,1 0 0,-1 0 0,0 0 0,1-1 0,-1 1 0,0-1 0,0 0 0,-1 0 0,1 0 0,0 0 0,-1 0 0,0-1 0,0 1 0,3-7 0,0-2 0,0 0 0,-1 0 0,-1-1 0,0 1 0,0-1 0,-1 0 0,0-17 0,-2-9 0,-4-43 0,4 77 0,0-1 0,-1 1 0,0-1 0,0 0 0,0 1 0,-1 0 0,0-1 0,0 1 0,0 0 0,-1 0 0,0 0 0,0 0 0,-5-6 0,8 11 0,0-1 0,0 1 0,-1-1 0,1 1 0,0 0 0,0 0 0,-1-1 0,1 1 0,0 0 0,0-1 0,-1 1 0,1 0 0,0 0 0,-1-1 0,1 1 0,0 0 0,-1 0 0,1 0 0,-1 0 0,1-1 0,0 1 0,-1 0 0,1 0 0,-1 0 0,1 0 0,0 0 0,-1 0 0,1 0 0,-1 0 0,1 0 0,0 0 0,-1 0 0,1 1 0,-1-1 0,1 0 0,0 0 0,-1 0 0,1 0 0,0 1 0,-1-1 0,1 0 0,0 0 0,-1 1 0,1-1 0,0 0 0,-1 0 0,1 1 0,0-1 0,0 0 0,-1 1 0,1-1 0,0 1 0,0-1 0,0 0 0,0 1 0,-6 22 0,6-23 0,-3 27 1,2 1-1,0-1 1,4 40-1,-2-59-1,0-1-1,0 0 1,0 1-1,1-1 0,0 0 1,1 0-1,0 0 0,0 0 1,0-1-1,1 1 1,-1-1-1,2 0 0,-1 0 1,1 0-1,0-1 1,0 1-1,12 8 0,-14-12 2,0 0 0,0-1 0,0 1 0,0-1 0,0 0 0,0 0-1,0 0 1,1 0 0,-1-1 0,0 1 0,1-1 0,-1 0 0,1 0-1,-1 0 1,0 0 0,1-1 0,-1 0 0,0 1 0,1-1 0,-1 0 0,0 0-1,0-1 1,0 1 0,0-1 0,0 0 0,0 1 0,0-1 0,-1 0-1,1-1 1,-1 1 0,1 0 0,-1-1 0,0 1 0,0-1 0,0 0 0,0 0-1,0 0 1,-1 0 0,3-5 0,2-11 4,-1-1 1,0 0-1,-1 1 1,-1-2-1,-1 1 1,-1 0 0,-2-36-1,1 23-8,-4 20 4,-3 11 0,6 3 0,0-1 0,0 1 0,0 0 0,1 0 0,-1-1 0,0 1 0,0 0 0,0 0 0,1 0 0,-1 0 0,0 0 0,1 0 0,-1 0 0,1 0 0,-1 0 0,1 1 0,0-1 0,-1 1 0,-2 18 0,1-1 0,0 0 0,2 1 0,0-1 0,1 0 0,1 0 0,1 1 0,0-1 0,10 26 0,-12-41-1,1 0 0,0 0 0,0 0 0,0-1-1,0 1 1,1-1 0,0 1 0,-1-1 0,1 0 0,0 0 0,1 0 0,-1-1-1,0 1 1,1-1 0,-1 0 0,1 0 0,0 0 0,0 0 0,0 0 0,7 1 0,-8-3 0,0 1 0,1-1 0,-1 0 0,1 0 0,-1 0 0,1-1 1,-1 1-1,0-1 0,1 0 0,-1 0 0,0 0 0,0 0 1,0-1-1,1 1 0,-1-1 0,-1 0 0,1 1 0,0-2 1,0 1-1,-1 0 0,1 0 0,-1-1 0,0 1 0,1-1 1,1-4-1,3-4 0,-1 1 1,-1-2 0,0 1-1,0 0 1,-1-1 0,0 0-1,-1 0 1,-1 0 0,2-14 0,-1-18 0,-1-53 1,-3 60 1,1-168 16,-5 186 6,1 16-20,1 13-5,-1 54 1,4 85 0,2-54 0,-4-22 0,1-24-3,5 64 1,-4-110 1,1-1-1,-1 1 1,1-1 0,0 0 0,0 1 0,0-1 0,0 0 0,0 1 0,1-1 0,-1 0 0,1 0-1,-1 0 1,1 0 0,0-1 0,0 1 0,0 0 0,0-1 0,0 1 0,0-1 0,0 0-1,0 0 1,0 1 0,1-1 0,-1-1 0,1 1 0,-1 0 0,0-1 0,1 1 0,-1-1 0,1 0-1,3 0 1,0 1 0,-1-1-1,1 0 1,-1 0-1,1-1 1,0 0-1,-1 0 1,0 0 0,1-1-1,-1 0 1,0 0-1,1 0 1,-1 0-1,7-6 1,-5 2-1,-1 0 0,1-1 0,-1 0 0,0 0 0,0 0 0,-1-1 0,0 0 0,-1 0 0,1 0 1,-2-1-1,1 0 0,-1 1 0,0-1 0,2-18 0,0-8 4,-1 0 0,-3-55 0,-1 67 7,0 22-7,0 1-1,0-1 1,0 1-1,0-1 1,0 0-1,0 1 1,0-1 0,0 1-1,0-1 1,0 1-1,-1-1 1,1 1-1,0-1 1,0 1-1,-1-1 1,1 1-1,0-1 1,-1 1-1,1-1 1,0 1-1,-1-1 1,1 1 0,-1-1-1,0 1-1,1 0 0,-1 1 1,1-1-1,0 0 0,-1 0 0,1 0 0,0 1 0,-1-1 1,1 0-1,0 0 0,-1 1 0,1-1 0,0 0 0,0 1 0,-1-1 1,1 0-1,0 1 0,0-1 0,0 0 0,-1 1 0,1-1 1,0 1-1,0-1 0,0 0 0,0 1 0,0-1 0,0 1 1,0-1-1,0 0 0,0 1 0,0-1 0,0 1 0,0-1 1,0 1-1,0-1 0,0 1 0,-3 59 0,7 104 0,-4-161 0,1 1-1,-1-1 1,1 1-1,0-1 1,-1 0-1,1 0 1,1 1 0,-1-1-1,0 0 1,1 0-1,0 0 1,0 0-1,0-1 1,0 1 0,0 0-1,0-1 1,1 1-1,-1-1 1,1 0 0,0 0-1,-1 0 1,1 0-1,0-1 1,0 1-1,0-1 1,0 1 0,1-1-1,-1 0 1,0 0-1,1-1 1,-1 1-1,0-1 1,1 1 0,-1-1-1,0 0 1,1 0-1,-1-1 1,1 1-1,-1-1 1,0 0 0,1 0-1,-1 0 1,4-1-1,-3 0 0,0 0 1,0-1-1,0 1 0,-1-1 0,1 0 0,0 0 0,-1 0 0,0 0 0,0 0 1,0-1-1,0 1 0,-1-1 0,1 0 0,-1 0 0,0 0 0,0 0 0,0 0 1,2-9-1,2-6-4,-1-1 1,5-37 0,-6-64 52,-13 178-48,2-14 0,-3 74 0,9-93 0,1-16 0,-1 0 0,1 1 0,1-1 0,2 17 0,-2-23 0,-1 0 0,1 0 0,0 0 0,-1 0 0,1 0 0,0-1 0,1 1 0,-1 0 0,0 0 0,0-1 0,1 1 0,-1-1 0,1 1 0,-1-1 0,1 0 0,0 1 0,-1-1 0,1 0 0,0 0 0,0 0 0,0 0 0,0-1 0,0 1 0,3 0 0,2 1 0,0 0 0,1-1 0,-1 0 0,0 0 0,1-1 0,-1 0 0,1 0 1,-1-1-1,0 0 0,1 0 0,10-4 0,-14 4-1,0-1 0,0 0 1,0-1-1,0 1 0,0-1 1,-1 1-1,1-1 0,-1 0 0,1-1 1,-1 1-1,0-1 0,-1 1 1,1-1-1,0 0 0,-1 0 0,0 0 1,0 0-1,0 0 0,2-8 1,-1-1-1,0 0 1,0 0 0,-2-1 0,1 1 0,-2 0 0,1-1 0,-2 1-1,0 0 1,-1-1 0,0 1 0,-1 0 0,0 0 0,-1 0-1,0 1 1,-1-1 0,-12-19 0,11 23 1,-1 0 0,-1 1 0,0 0 1,0 0-1,0 1 0,-14-10 0,19 15-1,0 0 1,0 0-1,-1 0 0,1 0 1,-1 1-1,1-1 0,-1 1 1,1 0-1,-1 0 0,0 0 1,0 1-1,1-1 0,-1 1 1,0 0-1,0 0 1,1 0-1,-1 0 0,0 1 1,0-1-1,1 1 0,-1 0 1,-6 3-1,9-3 0,-1 0 0,0 1 0,1-1 0,-1 0 0,1 1 0,0 0 0,-1-1 0,1 1 0,0 0 0,0-1 0,0 1 0,0 0-1,0 0 1,0 0 0,1 0 0,-1 0 0,1 0 0,-1 0 0,1 2 0,-2 46-8,2-37 4,1-5-2,0 1-1,0-1 1,1 1 0,0-1 0,0 0 0,1 0 0,0 0 0,1 0 0,-1 0 0,2-1 0,-1 0 0,1 0 0,0 0-1,0 0 1,1-1 0,0 0 0,0 0 0,0 0 0,1-1 0,0 0 0,0 0 0,0-1 0,1 0 0,-1 0 0,1-1-1,0 0 1,0 0 0,0 0 0,1-1 0,-1-1 0,12 2 0,-19-3 5,8 0-1,1 1 0,-1-1 1,0-1-1,0 0 0,14-3 1,-20 3 2,0 0 1,0 0-1,0-1 1,-1 1-1,1-1 1,0 0-1,-1 0 1,1 0-1,-1 0 1,0 0-1,0 0 1,0-1-1,0 1 1,0-1-1,0 1 1,-1-1-1,1 0 1,-1 0-1,2-5 1,4-12 3,-2 0-1,0 0 1,-2 0 0,2-24 0,-3 23 0,1 0 1,1 0-1,9-31 0,-12 50-3,0 0 1,-1 0-1,1 1 0,0-1 1,0 0-1,0 0 1,0 1-1,0-1 0,0 1 1,1-1-1,-1 1 1,0-1-1,1 1 0,-1 0 1,1 0-1,2-2 1,-3 3-2,0-1 0,1 1 0,-1 0 0,0-1 0,0 1 0,1 0 0,-1 0 0,0 0 0,1 0 0,-1 0 0,0 1 0,1-1 0,-1 0 0,0 0 0,0 1 0,0-1 0,1 1 1,1 0-1,1 2-1,0 0 0,-1 0 0,1 0 1,0 0-1,-1 0 0,0 1 1,0-1-1,0 1 0,0 0 0,-1 0 1,3 6-1,3 10 4,-1 1-1,-2 0 1,0 1-1,-1-1 1,-1 1-1,-1 0 1,-1 0-1,-4 40 1,3-57-2,0 0 0,-1 0 1,0 0-1,0 0 0,-1 0 0,-2 5 1,-5 22-6,14-50-2,1 0-1,0 0 1,1 1-1,10-18 1,9-24-10,-4 3 12,27-64 22,-49 120-18,0 0-1,0 0 1,0 0 0,0 1 0,0-1 0,0 0 0,0 0 0,0 0 0,0 0 0,0 0 0,0 0 0,0 0 0,0 0 0,0 0 0,0 1-1,0-1 1,0 0 0,0 0 0,0 0 0,0 0 0,1 0 0,-1 0 0,0 0 0,0 0 0,0 0 0,0 0 0,0 0 0,0 0 0,0 0 0,0 0-1,0 0 1,1 0 0,-1 0 0,0 0 0,0 0 0,0 0 0,0 0 0,0 0 0,0 0 0,0 0 0,1 0 0,-1 0 0,0 0 0,0 0-1,0 0 1,0 0 0,0 0 0,0 0 0,0 0 0,0 0 0,0 0 0,0 0 0,1 0 0,-1 0 0,0 0 0,0 0 0,0-1 0,0 1-1,0 0 1,2 19 10,-1 28-18,-1-45 9,-2 321-7,2-322-54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0.62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98 31 32159,'-1'-2'62,"-1"-1"-1,1 0 1,-1 1-1,0-1 1,0 0-1,0 0 1,0 1 0,-4-4-1,5 6-59,1-1-1,-1 1 1,0 0-1,0-1 1,0 1-1,0 0 1,1-1-1,-1 1 1,0 0-1,0 0 1,0 0-1,0 0 1,0 0-1,0 0 1,0 0-1,0 0 1,1 0-1,-1 0 1,0 0-1,0 1 1,0-1-1,0 0 1,0 1-1,1-1 1,-1 0-1,0 1 1,0-1-1,1 1 1,-1 0-1,0-1 1,0 1-1,1-1 1,-1 1-1,1 0 0,-2 1 1,-1 2-2,-1 1 0,1-1 0,0 1 0,1 0 0,-1 0 0,1 0 0,0 1 0,0-1 0,0 0 0,1 1 0,-2 9 0,1 3 0,1 0 0,2 26 0,-1-42 0,0 0 0,0 0 0,0 1 0,1-1 0,-1 0 0,1-1 0,-1 1 0,1 0 0,0 0 0,0 0 0,0 0 0,0 0 0,0-1 0,0 1 0,0 0 0,1-1 0,-1 1 0,1-1 0,-1 0 0,1 1 0,0-1 0,-1 0 0,1 0 0,0 0 0,0 0 0,-1 0 0,1-1 0,0 1 0,2 0 0,6 1 0,0 0 0,-1-1 0,1 0 0,18-1 0,-16 0 0,-8 0 0,-1-1 0,1 1 0,-1-1 0,0 0 0,1 0 0,-1 0 0,0 0 0,1 0 0,-1-1 0,0 1 0,0-1 0,0 0 0,-1 0 0,1 0 0,0 0 0,-1-1 0,1 1 0,-1-1 0,0 1 0,0-1 0,0 0 0,0 0 0,0 0 0,-1 0 0,1 0 0,-1 0 0,0-1 0,0 1 0,0 0 0,0-1 0,0 1 0,-1-5 0,1 3 0,0 0 0,-1 0 0,0 0 0,0 0 0,0 0 0,0 0 0,-1 0 0,0 0 0,0 0 0,0 0 0,-1 0 0,0 0 0,0 0 0,0 1 0,0-1 0,-1 1 0,1-1 0,-1 1 0,-1 0 0,1 0 0,-6-5 0,5 6-51,-1 1-1,1-1 1,-1 1 0,0 0-1,0 0 1,0 0 0,0 0-1,0 1 1,0 0 0,0 0-1,0 1 1,-1-1 0,1 1-1,0 0 1,0 0 0,-1 1-1,1 0 1,0 0 0,0 0-1,0 0 1,0 1 0,0 0-1,0 0 1,0 0 0,1 1-1,-1 0 1,1 0 0,-7 5-1,-11 16-6511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0.99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33 32335,'12'0'256,"27"0"-160,12 0-64,5-4-16,0-5-16,-5 2 0,-12 3-16,-12 0-128,-13-1-1953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2.40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208 63 32607,'-1'0'3,"1"-1"1,0 1 0,0-1-1,0 1 1,0 0-1,0-1 1,-1 1-1,1 0 1,0-1-1,0 1 1,-1 0-1,1-1 1,0 1 0,-1 0-1,1-1 1,0 1-1,-1 0 1,1 0-1,0-1 1,-1 1-1,1 0 1,0 0-1,-1 0 1,1 0 0,-1 0-1,1-1 1,0 1-1,-1 0 1,1 0-1,-1 0 1,1 0-1,-1 0 1,1 0-1,0 0 1,-1 0-1,1 1 1,-1-1 0,1 0-1,0 0 1,-1 0-1,1 0 1,-1 0-1,1 1 1,0-1-1,-1 0 1,1 0-1,0 1 1,-1 0-1,-23 12-16,9-1 13,1 1 0,1 0 0,0 1 0,0 1 0,1 0 0,1 1 0,1 0 0,0 0 0,1 1 0,1 0 0,1 1 0,0 0 0,1 0 0,1 0 0,1 1 0,0 0 0,-1 33 0,5-49 0,0-1 0,0 1 0,1-1 0,-1 1 0,0-1 0,1 1 0,0-1 0,0 0 0,0 1 0,0-1 0,0 0 0,0 1 0,0-1 0,1 0 0,-1 0 0,1 0 0,0 0 0,2 2 0,0-1 0,0-1 0,-1 1 0,2-1 0,-1 0 0,0 0 0,0 0 0,0-1 0,1 1 0,7 0 0,2 1 0,1-2 0,0 0 0,0-1 0,-1 0 0,24-5 0,-30 4 0,0-1 0,-1 0 0,1 0 0,-1-1 0,1 0 0,-1 0 0,0-1 0,0 0 0,0 0 0,-1-1 0,0 0 0,0 0 0,0 0 0,0-1 0,-1 1 0,0-2 0,0 1 0,0 0 0,-1-1 0,0 0 0,4-9 0,4-13 0,-2-1 0,0 0 0,-3-1 0,6-33 0,1-7 0,-12 63 0,1-1 0,-1 1 0,1 0 0,0 0 0,1 0 0,0 0 0,9-12 0,-11 18 0,-1 0 0,1 0 0,0 0 0,0 0 0,0 0 0,0 1 0,1-1 0,-1 1 0,0 0 0,1 0 0,-1-1 0,1 1 0,-1 1 0,1-1 0,-1 0 0,1 1 0,0-1 0,-1 1 0,1 0 0,0 0 0,-1 0 0,1 0 0,0 0 0,-1 1 0,1-1 0,0 1 0,-1 0 0,1 0 0,3 2 0,0 0 0,-1 0 0,0 0 0,1 1 0,-1 0 0,-1 0 0,1 1 0,-1-1 0,1 1 0,-1 0 0,-1 0 0,1 0 0,-1 1 0,0-1 0,3 9 0,0-2 0,-1 1 0,0 1 0,-1-1 0,0 0 0,2 25 0,-5-30 0,0-1 0,-1 1 0,0 0 0,-1 0 0,1-1 0,-1 1 0,-4 12 0,3-16 0,1 1 0,-1-1 0,-1 0 0,1 0 0,-1 0 0,0 0 0,0 0 0,0-1 0,0 1 0,0-1 0,-1 0 0,0 0 0,-5 4 0,-1 1 0,-1-1 0,0 0 0,0-1 0,-1 0 0,0-1 0,0 0 0,0-1 0,0 0 0,-1-1 0,1-1 0,-1 0 0,-20 1 0,31-3 0,1-1 0,0 1 0,-1 0 0,1-1 0,0 1 0,-1-1 0,1 0 0,0 1 0,0-1 0,-1 0 0,1 0 0,0 0 0,0 0 0,0 0 0,0 0 0,0 0 0,0 0 0,1 0 0,-1-1 0,0 1 0,1 0 0,-1 0 0,0-1 0,1 1 0,-1-2 0,-11-42 0,9 33 0,2 6 0,-6-23 0,0 1 0,-2 0 0,-16-35 0,21 56 0,0 0 0,0 0 0,0 0 0,-1 0 0,0 1 0,0 0 0,-1 0 0,1 0 0,-1 1 0,-1 0 0,1 0 0,-1 0 0,0 1 0,0 0 0,0 0 0,-15-5 0,7 5 0,1 1 0,-1 0 0,1 1 0,-1 1 0,0 0 0,-18 1 0,33 1 0,-1-1 0,0 0 0,0 0 0,0 0 0,0 1 0,0-1 0,1 1 0,-1-1 0,0 0 0,0 1 0,1 0 0,-1-1 0,0 1 0,1-1 0,-1 1 0,1 0 0,-1-1 0,1 1 0,-1 0 0,1 0 0,-1-1 0,1 1 0,-1 0 0,1 0 0,0 0 0,0-1 0,-1 1 0,1 0 0,0 0 0,0 1 0,-1 31-2,1-24-1,3 26-120,14-5-389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4.54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1 136 32559,'0'-3'9,"1"1"0,-1-1 0,1 1-1,0-1 1,0 1 0,0 0 0,1 0 0,-1-1 0,0 1 0,1 0 0,-1 0 0,1 0 0,0 0-1,0 1 1,0-1 0,0 0 0,0 1 0,0-1 0,0 1 0,0 0 0,1 0 0,2-2-1,2 1-7,0 0-1,0 0 1,0 0 0,0 1-1,0 0 1,15 0-1,-20 1 0,0 1 0,1 0 0,-1-1 0,0 1 0,0 0 0,1 1 0,-1-1 0,0 0 0,0 0 0,0 1 0,0-1 0,-1 1 0,1 0 0,0 0 0,-1-1 0,1 1 0,-1 0 0,0 0 0,1 0 0,-1 1 0,0-1 0,0 0 0,0 0 0,0 4 0,4 9 0,0 0 0,4 22 0,-5-4 0,-1 1 0,-1-1 0,-4 36 0,1-4 0,2-85 0,1 1 0,1 0 0,0 0 0,8-22 0,29-76 0,-36 108 0,-3 4 0,1 0 0,0-1 0,0 1 0,1 0 0,-1 0 0,1 0 0,0 0 0,0 0 0,1 1 0,0 0 0,-1-1 0,1 1 0,7-5 0,-11 9 0,1 0 0,-1 0 0,1 0 0,-1-1 0,0 1 0,1 0 0,-1 0 0,1 0 0,-1 0 0,0 0 0,1 0 0,-1 0 0,1 0 0,-1 0 0,0 1 0,1-1 0,-1 0 0,0 0 0,1 0 0,-1 0 0,1 0 0,-1 1 0,0-1 0,1 0 0,-1 0 0,0 1 0,0-1 0,1 0 0,-1 0 0,0 1 0,0-1 0,1 0 0,-1 1 0,0-1 0,0 0 0,0 1 0,1-1 0,-1 1 0,0-1 0,0 0 0,0 1 0,0-1 0,0 1 0,4 22 0,-3-19 0,8 70 0,-1 130 0,15-246-27,1-5 23,30-53 3,-47 89 1,0 0 0,1 1 0,0 0 0,1 0 0,0 1 0,14-11 0,-22 19 0,0-1 0,1 1 0,-1 0 0,0 0 0,1 0 0,-1 1 0,1-1 0,0 0 0,-1 1 0,1-1 0,0 1 0,-1-1 0,1 1 0,0 0 0,-1-1 0,1 1 0,0 0 0,0 0 0,2 1 0,-2-1 0,-1 1 0,0 0 0,0 0 0,1-1 0,-1 1 0,0 0 0,0 0 0,0 0 0,0 0 0,0 0 0,0 1 0,0-1 0,-1 0 0,1 0 0,0 1 0,-1-1 0,1 0 0,0 3 0,2 7 0,-1 0 0,0 0 0,-1 0 0,1 19 0,-2-25 0,-1 38 0,1-19 0,2 35 0,-2-54 0,1 0 0,0 1 0,0-1 0,0 0 0,1 0 0,0 0 0,0 0 0,0 0 0,1 0 0,-1 0 0,1-1 0,4 5 0,-5-6 0,1-1 0,0 0 0,0 0 0,-1 0 0,1-1 0,0 1 0,1-1 0,-1 1 0,0-1 0,0 0 0,1 0 0,-1-1 0,0 1 0,6 0 0,51-2 0,-46 0 0,-5 0 1,0 0 0,-1-1 0,0 0 0,1 0-1,-1-1 1,0-1 0,0 1 0,0-1 0,-1 0 0,0-1 0,1 0 0,-1 0 0,-1 0-1,1-1 1,-1 0 0,0 0 0,0-1 0,-1 0 0,0 0 0,0 0 0,-1 0 0,0-1-1,0 0 1,-1 0 0,1 0 0,-2 0 0,1 0 0,-1-1 0,1-9 0,-2 7-1,0 1 1,-1-1-1,0 1 1,-1 0 0,0-1-1,0 1 1,-1 0-1,0-1 1,-8-17-1,8 24 0,0 0 0,0 0 0,0 0 0,-1 1 0,1-1 0,-1 1 0,0 0 0,0 0 0,0 0 0,-1 0 0,1 0 0,-1 1 0,1 0 0,-1-1 0,0 1 0,0 1 0,0-1 0,0 0 0,0 1 0,0 0 0,0 0 0,-1 0 0,1 1 0,0-1 0,-1 1 0,-4 0 0,6 0 0,-1 0 0,0 0 0,0 1 0,1-1 0,-1 1 0,0-1 0,1 1 0,-1 0 0,0 1 0,1-1 0,-1 1 0,1-1 0,0 1 0,0 0 0,-1 0 0,-2 4 0,2-2 0,1 0 0,0 0 0,0 1 0,0 0 0,0-1 0,1 1 0,0 0 0,0 0 0,0 1 0,-1 9 0,0 0-5,0 0 1,1 0-1,1 0 1,0 0-1,3 30 0,-1-40 5,0 1 0,-1-1-1,2 1 1,-1-1 0,1 1-1,-1-1 1,2 0-1,-1 0 1,0 0 0,1 0-1,0 0 1,0 0 0,1-1-1,-1 0 1,1 1-1,0-1 1,0 0 0,8 5-1,-7-6 1,0-1-1,-1 0 1,1 0-1,0-1 0,0 1 1,0-1-1,0 0 1,1 0-1,-1-1 1,0 0-1,0 0 0,0 0 1,1 0-1,5-2 1,-7 1-1,0 1 1,0-1 0,-1 0 0,1-1-1,0 1 1,-1-1 0,1 1 0,-1-1 0,0 0-1,0-1 1,1 1 0,-1 0 0,-1-1-1,1 0 1,0 1 0,-1-1 0,1 0-1,-1-1 1,2-2 0,1-4 1,-2 0 0,1-1-1,-1 1 1,-1 0 0,0-1 0,1-15 0,-1-67 8,-3 54-8,1 37-1,0 1 0,0-1 0,0 1 0,-1 0 0,1-1 0,0 1 0,-1-1 0,1 1 0,-1 0 0,1-1 0,-1 1 0,0 0 0,-1-2 0,-4 2 0,-2 11 0,4 5 0,2 0-1,-1 0 1,2 0 0,0 0 0,1 0 0,3 31-1,-2-37 0,-1-4 0,0 1 0,1-1-1,0 0 1,0 0-1,1 1 1,-1-1 0,1 0-1,0 0 1,0 0 0,1 0-1,0-1 1,0 1-1,0-1 1,0 0 0,0 1-1,1-1 1,0-1 0,0 1-1,0-1 1,0 1-1,1-1 1,-1 0 0,1-1-1,0 1 1,0-1 0,0 0-1,0 0 1,0 0-1,0-1 1,0 0 0,1 0-1,9 0 1,-14-1 1,1 0 1,-1 0-1,1-1 1,-1 1-1,0-1 1,1 1-1,-1-1 1,0 1-1,1-1 1,-1 0-1,0 0 1,0 0-1,0 1 1,0-1-1,0 0 1,0 0-1,0-1 1,0 1-1,0 0 1,0 0-1,0 0 1,-1-1-1,1 1 1,0 0-1,0-2 1,11-43 16,-9 33-15,11-47 1,-5 16 3,26-74 1,-34 115-5,0 1 0,0-1-1,1 1 1,-1-1 0,1 1 0,-1 0 0,1 0-1,0-1 1,0 1 0,0 0 0,0 1 0,5-4-1,-6 4 0,0 0-1,0 1 0,0 0 0,1-1 1,-1 1-1,0 0 0,0 0 0,1-1 1,-1 1-1,0 0 0,0 0 1,1 0-1,-1 1 0,0-1 0,1 0 1,-1 0-1,0 1 0,0-1 0,0 1 1,1-1-1,-1 1 0,0-1 1,0 1-1,0 0 0,0-1 0,0 1 1,0 0-1,0 0 0,0 0 0,0 0 1,1 1-1,3 6 0,1 0 0,-1 1 0,0-1 0,-1 1 0,0 0 0,0 0 0,-1 0 0,0 0 0,3 19 0,-2-1 0,-1 0 0,1 37 0,-3-36 0,0-19 0,-1 1 0,0 0 0,0-1 0,-3 15 0,0-17-1,1-14-8,2-13-8,8-7 16,0 0 0,2 0-1,15-28 1,-2 1 1,-15 34 0,1 1 0,0-1 0,2 1 0,0 1 0,16-21 0,-25 37 0,0 0 0,0 0 0,0 0 0,0 1 0,1-1 0,-1 0 0,1 1 0,4-3 0,-7 4 0,1 0 0,-1 0 0,1 0 0,-1-1 0,1 1 0,-1 0 0,1 0 0,0 0 0,-1 0 0,1 0 0,-1 0 0,1 0 0,-1 0 0,1 0 0,0 0 0,-1 1 0,1-1 0,-1 0 0,1 0 0,-1 0 0,1 1 0,-1-1 0,1 0 0,-1 1 0,1-1 0,-1 0 0,1 1 0,-1-1 0,0 0 0,1 1 0,-1-1 0,0 1 0,1-1 0,-1 1 0,0-1 0,1 1 0,-1-1 0,0 1 0,0-1 0,0 1 0,0-1 0,1 1 0,-1 0 0,0-1 0,0 1 0,0-1 0,0 1 0,0-1 0,0 1 0,-1 1 0,1 58 0,-8 61 0,3-55 0,5-61 0,-1 2 0,0-1 0,1 1 0,0-1 0,0 1 0,0-1 0,1 1 0,2 8 0,-2-13 0,0 0 0,1 0 0,-1 0 0,0-1 0,0 1 0,1-1 0,-1 1 0,1-1 0,-1 1 0,1-1 0,0 0 0,0 0 0,-1 0 0,1 0 0,0 0 0,0 0 0,0 0 0,0-1 0,0 1 0,0-1 0,0 1 0,0-1 0,0 0 0,1 0 0,3 0 0,4 1 0,1-1 0,-1 0 0,1 0 0,0-1 0,-1-1 0,1 0 0,-1 0-1,0-1 1,1 0 0,-1-1 0,15-8 0,-19 8-1,-1 1 0,1-1 1,-1 0-1,0-1 0,0 0 0,-1 1 0,1-2 0,-1 1 0,0 0 0,0-1 0,-1 0 0,0 1 1,0-2-1,0 1 0,0 0 0,-1 0 0,0-1 0,-1 1 0,2-11 0,-3 16 1,2-11-3,-1 0 1,0 0-1,-1 0 0,-1-13 1,1 23 3,0 0 0,0 0-1,-1 0 1,1 0 0,0 0 0,-1 0 0,0 1 0,1-1 0,-1 0 0,0 0 0,0 1 0,0-1-1,0 0 1,0 1 0,0-1 0,0 1 0,-1-1 0,1 1 0,-1 0 0,1 0 0,-1-1-1,1 1 1,-1 0 0,0 0 0,1 1 0,-1-1 0,0 0 0,0 1 0,0-1 0,1 0 0,-1 1-1,-4-1 1,5 1-1,-1 0 0,0 0 1,0 0-1,0 1 0,0-1 0,1 0 0,-1 1 0,0-1 0,0 1 0,0-1 0,1 1 0,-1 0 0,1 0 1,-1 0-1,0 0 0,1 0 0,-1 0 0,1 0 0,0 0 0,-1 0 0,1 1 0,0-1 0,0 1 0,0-1 0,0 1 1,0-1-1,0 1 0,0 0 0,1-1 0,-1 1 0,0 0 0,1 0 0,-1 2 0,-1 7 0,1 0 0,0 0 0,0 1 0,2 16 0,0-8 0,-1-16 0,0-1-1,0 1 1,0 0-1,0-1 1,1 1-1,0-1 1,0 1-1,0-1 1,0 1-1,0-1 1,1 0-1,-1 0 1,1 1-1,0-1 1,0 0 0,0-1-1,4 5 1,-3-4-1,1-1 0,-1 0 1,1 0-1,-1 0 0,1 0 1,0-1-1,0 1 0,0-1 1,0 0-1,0 0 1,0 0-1,0-1 0,0 1 1,0-1-1,4-1 0,-5 1 0,8 1-5,1-1 0,-1-1 0,23-4 0,-30 4 7,1-1 0,-1 1-1,0-1 1,0 0 0,0 0 0,0-1 0,-1 1 0,1-1 0,-1 0 0,1 0-1,-1 0 1,0 0 0,4-6 0,1-1 3,-2-1-1,1 1 1,-2-1-1,1 0 1,-2-1-1,6-16 1,11-73 30,-5 20-29,-10 68-5,-3 19 0,-1 21 0,0 247 0,-3 250 0,-1-497 0,0 0 0,-2 0 0,-1-1 0,-12 39 0,14-54 0,-1 0 0,-1 0 0,0-1 0,0 0 0,-1 0 0,0 0 0,-1-1 0,0 0 0,0 0 0,-1 0 0,0-1 0,-17 13 0,20-18 0,1 0 0,-1 0 0,0 0 0,0-1 0,-1 0 0,1 0 0,0 0 0,-1-1 0,1 1 0,-1-1 0,1-1 0,-1 1 0,0-1 0,1 0 0,-1 0 0,0 0 0,1-1 0,-1 0 0,-8-3 0,8 2 0,1 0 0,-1-1 0,0 0 0,1-1 0,-1 1 0,1-1 0,0 0 0,0-1 0,1 1 0,-1-1 0,1 0 0,0 0 0,0 0 0,1 0 0,-1-1 0,-3-8 0,0-2 0,1 1 0,1-1 0,0-1 0,2 1 0,-4-29 0,4 2 0,2-44 0,2 75 0,1-1 0,0 1 0,1 0 0,0 0 0,1 1 0,0-1 0,1 1 0,0-1 0,1 1 0,0 1 0,1-1 0,0 1 0,1 0 0,0 1 0,0 0 0,19-16 0,5-1 0,1 2 0,2 0 0,62-31 0,-34 24 0,114-40 0,-169 68-1,17 0-11,-23 3-55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6.53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130 227 32223,'4'-2'72,"38"-28"337,-40 29-406,0-1 1,-1 0-1,1 0 1,0 0-1,-1 0 1,1 0 0,-1 0-1,0 0 1,1 0-1,-1-1 1,0 1-1,0 0 1,-1-1-1,1 1 1,0-1-1,-1 1 1,1-4-1,-1 5-3,-1 1 0,1-1 0,0 1 0,0-1 0,-1 0 0,1 1 0,0-1 0,-1 1 0,1-1 0,0 1 0,-1-1 0,1 1 0,-1 0 0,1-1 0,-1 1 0,1-1 0,-1 1 0,1 0 0,-1-1 0,1 1 0,-1 0 0,1 0 0,-1 0 0,0-1 0,1 1 0,-2 0 0,-19-3 0,19 2 0,-8 0 0,-1 0 0,1 1 0,-1 0 0,1 1 0,0 0 0,-17 4 0,23-4 0,1 0 0,-1 0 0,1 1 0,-1-1 0,1 1 0,-1 0 0,1 0 0,0 0 0,0 0 0,0 1 0,0-1 0,1 1 0,-1 0 0,1 0 0,-1 0 0,1 0 0,0 0 0,0 0 0,1 1 0,-1-1 0,-2 7 0,2-2 0,0 1 0,0-1 0,1 0 0,0 1 0,0-1 0,1 1 0,0-1 0,0 1 0,1-1 0,0 1 0,1-1 0,0 1 0,0-1 0,1 0 0,0 0 0,0 0 0,1-1 0,0 1 0,0-1 0,1 0 0,0 0 0,0 0 0,1-1 0,8 8 0,34 29 0,-28-26 0,-1 0 0,18 20 0,-36-36 0,0 0 0,0 0 0,0 1 0,-1-1 0,1 0 0,0 0 0,0 0 0,-1 0 0,1 1 0,-1-1 0,1 0 0,-1 1 0,1-1 0,-1 0 0,0 1 0,0-1 0,0 0 0,0 2 0,0-2 0,0 0 0,-1-1 0,1 1 0,0 0 0,-1-1 0,1 1 0,-1 0 0,1-1 0,-1 1 0,1-1 0,-1 1 0,0 0 0,1-1 0,-1 0 0,0 1 0,1-1 0,-1 1 0,0-1 0,1 0 0,-1 1 0,0-1 0,-1 0 0,-6 2 0,0-1 0,0 0 0,-1-1 0,-13 0 0,12 0 0,-24 0 0,-21 1 0,41-2 0,19-1 0,16-1 0,1-2 0,-1 0 0,0-2 0,-1 0 0,31-15 0,-42 17 0,0-1 0,0 1 0,0-2 0,-1 1 0,0-1 0,0 0 0,0-1 0,-1 0 0,0 0 0,-1-1 0,0 1 0,0-1 0,5-14 0,8-28 0,-15 38 0,0 0 0,1 1 0,13-24 0,-16 33 0,1-1 0,-1 1 0,1-1 0,0 1 0,0 0 0,1 0 0,-1 0 0,1 1 0,-1-1 0,1 1 0,0 0 0,0 0 0,0 0 0,0 0 0,0 1 0,5-2 0,44-2 0,-59 5 0,0 1 0,1 0 0,-1 0 0,0 1 0,1-1 0,-1 1 0,1 0 0,-1 1 0,1-1 0,0 1 0,-7 5 0,3-2 0,-1 1 0,2 1 0,-1-1 0,1 1 0,0 1 0,1 0 0,0 0 0,0 0 0,1 1 0,0 0 0,1 0 0,0 0 0,0 1 0,1 0 0,1 0 0,0 0 0,0 0 0,1 0 0,0 1 0,1-1 0,1 13 0,0-20 0,1-1 0,-1 0 0,1 0 0,0 1 0,0-1 0,0 0 0,0 0 0,1 0 0,-1 0 0,1 0 0,0 0 0,0-1 0,0 1 0,0 0 0,0-1 0,0 0 0,1 1 0,0-1 0,-1 0 0,1 0 0,0-1 0,0 1 0,0 0 0,0-1 0,0 0 0,0 0 0,0 0 0,0 0 0,6 1 0,11 1 0,-1 0 0,1-1 0,36-1 0,-41-1 0,-9 0 0,0 0 0,-1 0 0,1-1 0,-1 1 0,1-1 0,-1 0 0,0-1 0,1 1 0,-1-1 0,0 0 0,0-1 0,0 1 0,0-1 0,0 0 0,-1 0 0,1 0 0,-1-1 0,0 1 0,0-1 0,0 0 0,-1-1 0,1 1 0,-1-1 0,0 1 0,0-1 0,-1 0 0,1 0 0,-1 0 0,0 0 0,0 0 0,-1-1 0,2-10 0,-1 4 0,0-1 0,-1-1 0,0 1 0,-1 0 0,-1 0 0,0 0 0,-1 0 0,0 0 0,-7-21 0,7 29 0,1 1 0,-1 0 0,0 0 0,-1-1 0,1 1 0,-1 1 0,0-1 0,0 0 0,0 1 0,0-1 0,-1 1 0,1 0 0,-1 0 0,0 0 0,0 1 0,0-1 0,0 1 0,0 0 0,0 0 0,-1 1 0,1-1 0,-1 1 0,1 0 0,-1 0 0,1 0 0,-1 1 0,0 0 0,0 0 0,-8 1 0,11-1 0,-1 0 0,1 0 0,0 1 0,0 0 0,0-1 0,0 1 0,0 0 0,0 0 0,0 0 0,0 0 0,0 0 0,0 0 0,1 1 0,-1-1 0,0 1 0,1-1 0,-1 1 0,-1 3 0,0-1 0,0 1 0,1 0 0,-1 0 0,1 0 0,0 0 0,1 0 0,-2 9 0,1-2 0,0-1 0,2 0 0,-1 1 0,1-1 0,1 0 0,0 1 0,3 13 0,-2-21-1,0 1 0,0 0 0,0-1 0,0 1 0,1-1 0,-1 1 0,1-1 0,0 0 0,1 0 0,-1 0 0,1-1-1,-1 1 1,1-1 0,0 0 0,0 0 0,1 0 0,-1-1 0,1 0 0,-1 1 0,1-1 0,0-1 0,9 3 0,5 0-4,0-1 0,0 0 1,0-2-1,34-1 0,-48 0 5,0 0 1,0-1-1,0 1 1,0-2-1,0 1 1,0 0-1,0-1 1,0 0-1,-1 0 1,1 0-1,-1-1 1,1 1-1,-1-1 1,0 0-1,4-4 0,-2 1 2,-1-1 0,1 1 0,-1-1 0,-1 0 0,1 0-1,-1-1 1,0 1 0,3-12 0,1-7 3,-1 0 0,-1 0-1,-2-1 1,3-47 0,-6-113-5,-1 186 0,0 1 0,0-1 0,0 1 0,0 0 0,0-1 0,-1 1 0,1-1 0,0 1 0,0-1 0,0 1 0,0 0 0,-1-1 0,1 1 0,0 0 0,0-1 0,-1 1 0,1-1 0,0 1 0,-1 0 0,1 0 0,0-1 0,-1 1 0,1 0 0,0 0 0,-1-1 0,1 1 0,-1 0 0,1 0 0,0 0 0,-1 0 0,1 0 0,-1-1 0,1 1 0,-1 0 0,1 0 0,-1 0 0,1 0 0,0 0 0,-1 0 0,1 1 0,-1-1 0,1 0 0,-1 0 0,1 0 0,0 0 0,-1 0 0,1 1 0,-1-1 0,1 0 0,0 0 0,-1 1 0,1-1 0,0 0 0,-1 0 0,1 1 0,0-1 0,-1 0 0,1 1 0,0-1 0,0 1 0,-1-1 0,-2 5 0,0 0 0,0 0 0,1 0 0,0 0 0,-1 0 0,2 1 0,-1-1 0,1 0 0,-2 8 0,-4 53 0,5 128 0,3-109 0,-1-75 0,0 1 0,1-1 0,0 1 0,1-1 0,3 14 0,-4-22 0,0 0 0,-1 1 0,1-1 0,0 0 0,0 0 0,1 0 0,-1 0 0,0 0 0,1 0 0,-1 0 0,1 0 0,-1 0 0,1 0 0,0-1 0,0 1 0,0-1 0,0 0 0,0 1 0,0-1 0,0 0 0,1 0 0,-1 0 0,0-1 0,1 1 0,-1 0 0,0-1 0,1 0 0,4 1 0,14-2-16,1-5-64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6.87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 9 32687,'1'4'10,"0"1"0,0-1 0,0 1 0,0-1 0,-1 0 0,0 1 0,0 7 0,0-9-10,0 0 0,0 0 0,0 0 0,0 0 0,1 0 0,-1 0 0,1 0 0,1 3 0,-1-5 0,-1 0 0,1-1 0,-1 1 0,1 0 0,-1-1 0,1 1 0,0-1 0,-1 1 0,1-1 0,0 0 0,0 1 0,-1-1 0,1 0 0,0 1 0,0-1 0,-1 0 0,1 0 0,0 0 0,0 0 0,0 0 0,0 1 0,-1-2 0,1 1 0,0 0 0,0 0 0,0 0 0,-1 0 0,1 0 0,0-1 0,0 1 0,0 0 0,-1-1 0,1 1 0,1-1 0,-1 0 0,1-1 0,-1 1 0,0 0 0,0-1 0,0 1 0,0 0 0,0-1 0,0 1 0,0-1 0,0 0 0,0 1 0,-1-1 0,1 0 0,-1 1 0,1-1 0,-1 0 0,0 0 0,0 1 0,0-5 0,-1-33 0,0 38-8,0 0-1,0 0 1,0 0 0,0 0-1,0 0 1,0 0 0,0 0 0,-1 0-1,1 1 1,0-1 0,0 1-1,-1-1 1,1 1 0,0-1-1,-1 1 1,1 0 0,-1-1 0,1 1-1,0 0 1,-1 0 0,1 0-1,-1 0 1,1 0 0,0 1-1,-1-1 1,-2 1 0,-4-1-763,-12 0-4205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09.44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 97 32511,'-1'-3'24,"0"-1"-1,0 1 1,0-1 0,1 1-1,-1-1 1,1 1 0,0-1 0,0 0-1,0 1 1,1-5 0,0 7-25,-1 0 1,1 0 0,0-1 0,-1 1 0,1 0 0,0 0 0,0 0-1,0 0 1,0 0 0,0 0 0,0 0 0,0 0 0,0 0-1,0 1 1,0-1 0,0 0 0,1 1 0,-1-1 0,0 1-1,1-1 1,-1 1 0,0 0 0,1-1 0,-1 1 0,0 0-1,1 0 1,-1 0 0,2 0 0,0 0 0,0-1 0,0 1 0,0 0 0,0 0 0,-1 0 0,1 0 0,0 1 0,0-1 0,-1 1 0,1-1 0,0 1 0,0 0 0,-1 0 0,1 1 0,-1-1 0,1 0 0,-1 1 0,0-1 0,4 4 0,-4-2 0,0 1 0,0 0 0,0 0 0,0 0 0,0 0 0,-1 1 0,0-1 0,0 0 0,0 1 0,0-1 0,-1 0 0,0 7 0,0 174 0,-3-73 0,4-113 0,0 1 0,0-1 0,0 1 0,0-1 0,1 1 0,-1-1 0,0 0 0,0 1 0,0-1 0,0 0 0,0 0 0,-1 0 0,1 0 0,0 0 0,1-2 0,10-17 0,-2-1 0,0 0 0,-1 0 0,-1-1 0,7-31 0,-10 31 0,2 0 0,0 1 0,1 0 0,1 0 0,1 1 0,15-22 0,-25 41 0,1 0 0,-1 0 0,1 1 0,-1-1 0,1 0 0,-1 0 0,1 1 0,-1-1 0,1 1 0,0-1 0,0 0 0,-1 1 0,1-1 0,0 1 0,0 0 0,-1-1 0,1 1 0,0 0 0,0-1 0,0 1 0,0 0 0,0 0 0,-1 0 0,1-1 0,0 1 0,0 0 0,1 1 0,-1-1 0,0 1 0,1 0 0,-1-1 0,0 1 0,0 0 0,0 0 0,0 0 0,0 0 0,-1 0 0,1 0 0,0 0 0,0 0 0,-1 0 0,1 1 0,0 1 0,3 6 0,-1 0 0,-1-1 0,4 19 0,-4 2 0,-1-1 0,-3 31 0,1-37 0,0 0 0,2 0 0,0 0 0,7 34 0,-8-54 0,1 0 0,-1 0 0,1 1 0,0-1 0,0 0 0,0 0 0,0 0 0,0 0 0,0 0 0,1 0 0,-1 0 0,1-1 0,-1 1 0,1 0 0,0-1 0,0 1 0,-1-1 0,1 0 0,0 1 0,0-1 0,0 0 0,1 0 0,-1 0 0,0-1 0,0 1 0,0 0 0,1-1 0,-1 1 0,0-1 0,1 0 0,-1 0 0,0 0 0,0 0 0,1 0 0,-1-1 0,0 1 0,1-1 0,-1 1 0,0-1 0,0 0 0,0 0 0,3-1 0,1-3 0,-1 0 0,0-1 0,0 1 0,0-1 0,-1 0 0,0 0 0,0 0 0,0-1 0,4-11 0,22-68 0,-11 7 0,-12 46 0,16-49 0,-21 79 0,-1 0 0,0-1 0,1 1 0,-1 1 0,1-1 0,0 0 0,0 0 0,0 1 0,1-1 0,-1 1 0,1 0 0,-1-1 0,1 1 0,-1 0 0,1 1 0,0-1 0,0 0 0,0 1 0,0 0 0,1-1 0,-1 1 0,0 0 0,0 1 0,1-1 0,-1 1 0,0-1 0,7 1 0,-10 2 0,1 0 0,-1-1 0,1 1 0,-1 0 0,0 0 0,1-1 0,-1 1 0,0 0 0,0 0 0,-1-1 0,1 1 0,0 0 0,-1 3 0,-21 39 0,16-32 0,0 0 0,0 0 0,-3 14 0,4-9 0,1-1 0,2 1 0,-1 0 0,1 28 0,2-41 0,-1 0 0,2 0 0,-1 0 0,0 0 0,1 0 0,0 0 0,0 0 0,0 0 0,0 0 0,0 0 0,1-1 0,0 1 0,0 0 0,0-1 0,0 0 0,1 1 0,-1-1 0,1 0 0,0 0 0,0 0 0,0-1 0,0 1 0,0-1 0,6 4 0,0-2 0,1-1 0,0-1 0,-1 1 0,1-2 0,0 1 0,0-1 0,0-1 0,0 0 0,0 0 0,12-2 0,-15 1 0,0 0 0,0-1 0,0 0 0,0 0 0,0 0 0,0-1 0,0 0 0,-1 0 0,0-1 0,0 0 0,0 0 0,0 0 0,0-1 0,8-8 0,-11 7 0,1 1 0,-1-1 0,0 0 0,0 0 0,-1 0 0,1 0 0,-1-1 0,-1 1 0,1-1 0,-1 1 0,0-1 0,-1 1 0,0-1 0,0 0 0,-1-12 0,-1 10 0,1-1 0,-1 0 0,-1 0 0,1 1 0,-2-1 0,1 1 0,-1 0 0,-1 0 0,-9-13 0,7 12 0,-1 0 0,0 1 0,-1 0 0,0 1 0,-15-12 0,19 17 0,-1-1 0,0 1 0,1 0 0,-1 0 0,0 1 0,-1-1 0,1 2 0,0-1 0,-1 1 0,1-1 0,-13 1 0,17 1 0,0 0 0,0 0 0,0 0 0,0 0 0,0 1 0,0-1 0,0 1 0,0 0 0,0-1 0,0 1 0,0 0 0,1 0 0,-1 0 0,0 0 0,0 0 0,1 1 0,-1-1 0,1 1 0,-1-1 0,1 1 0,0-1 0,0 1 0,-1-1 0,1 1 0,0 0 0,0 0 0,1 0 0,-1 0 0,0 0 0,1 0 0,-1 3 0,-1 6 0,0 0 0,1 0 0,1 0 0,1 19 0,0-20 0,-1-3 0,1 1 0,1 0 0,-1-1 0,1 0 0,0 1 0,1-1 0,0 0 0,0 0 0,0 0 0,1 0 0,0-1 0,1 0 0,-1 0 0,1 0 0,0 0 0,1-1 0,-1 1 0,1-1 0,8 5 0,-6-5 0,-1-1 0,1 1 0,0-2 0,0 1 0,0-1 0,0 0 0,1-1 0,-1 0 0,1 0 0,-1-1 0,1 0 0,0 0 0,0-1 0,-1-1 0,1 1 0,17-4 0,-23 3-26,1-1 1,-1 1-1,0-1 1,1 1-1,-1-1 0,0 0 1,0 0-1,0-1 1,0 1-1,-1 0 1,1-1-1,-1 0 0,1 1 1,-1-1-1,0 0 1,0-1-1,0 1 0,-1 0 1,1 0-1,-1-1 1,2-5-1,3-21-2468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2.32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151 291 32607,'0'-121'160,"0"120"-160,0 1 0,0-1 0,0 0 0,-1 1 0,1-1 0,0 0 0,0 1 0,0-1 0,-1 1 0,1-1 0,0 1 0,-1-1 0,1 0 0,-1 1 0,1-1 0,0 1 0,-1 0 0,1-1 0,-1 1 0,1-1 0,-1 1 0,1 0 0,-1-1 0,0 1 0,1 0 0,-1-1 0,1 1 0,-1 0 0,0 0 0,1 0 0,-1 0 0,0 0 0,1-1 0,-1 1 0,1 0 0,-1 0 0,-1 1 0,-25 5 0,21-3 0,1 0 0,0 1 0,-1-1 0,1 1 0,1 1 0,-1-1 0,1 1 0,0 0 0,0 0 0,0 0 0,0 0 0,1 1 0,0-1 0,0 1 0,1 0 0,-3 6 0,1 0 0,1 1 0,0 0 0,0 0 0,2 0 0,-1 1 0,2 25 0,1-32 0,0 0 0,0 0 0,1 0 0,-1-1 0,2 1 0,-1 0 0,1-1 0,0 1 0,0-1 0,1 0 0,0 0 0,7 8 0,5 5 0,2-1 0,24 20 0,6 5 0,-47-41 0,1-1 0,-1 0 0,1 0 0,-1 1 0,0-1 0,0 1 0,0-1 0,0 1 0,0-1 0,0 1 0,0 0 0,0 0 0,-1-1 0,1 1 0,0 0 0,-1 0 0,0 0 0,1 0 0,-1 3 0,-1-4 0,1 0 0,-1 0 0,0 0 0,0 0 0,0 0 0,0 0 0,0 0 0,0 0 0,0 0 0,0 0 0,0-1 0,0 1 0,-1 0 0,1-1 0,0 1 0,0-1 0,-1 1 0,1-1 0,0 0 0,-1 0 0,1 1 0,0-1 0,-1 0 0,1 0 0,0 0 0,-2-1 0,-15 3 0,-9 0 0,0-1 0,-50-4 0,59-2-24,29 3-73,31 1 26,2 2 34,-22 0 36,0 0-1,-1-2 1,1 0-1,42-9 0,-59 9 10,0-1 0,0 0-1,0 0 1,0 0-1,0-1 1,0 1-1,0-1 1,-1 0-1,1-1 1,-1 1-1,0-1 1,0 0-1,0 0 1,-1 0 0,1 0-1,-1-1 1,0 1-1,0-1 1,-1 0-1,0 0 1,1 0-1,-1 0 1,-1 0-1,3-11 1,2-22 15,1-49 1,-5 57-24,0 0 0,2 0 1,9-35-1,-12 62 0,0 0 0,0 1 0,0-1 0,0 0 0,1 1 0,-1-1 0,1 1 0,2-3 0,-4 4 0,1 1 0,-1-1 0,1 1 0,-1-1 0,1 1 0,-1-1 0,1 1 0,0-1 0,-1 1 0,1 0 0,0-1 0,-1 1 0,1 0 0,0 0 0,-1-1 0,1 1 0,0 0 0,0 0 0,-1 0 0,1 0 0,1 0 0,-1 1 0,0 0 0,1-1 0,-1 1 0,0 0 0,0 0 0,0 0 0,1 0 0,-1 0 0,0 0 0,-1 1 0,1-1 0,0 0 0,0 0 0,0 1 0,-1-1 0,1 1 0,-1-1 0,1 0 0,-1 1 0,1-1 0,-1 1 0,0-1 0,0 1 0,0-1 0,0 1 0,0 2 0,0 45 0,0-48 0,0 0 0,-1 0 0,1-1 0,-1 1 0,1 0 0,-1 0 0,0 0 0,1-1 0,-1 1 0,0 0 0,1 0 0,-1-1 0,0 1 0,0-1 0,0 1 0,0-1 0,1 1 0,-1-1 0,0 1 0,0-1 0,-1 0 0,-3 3 0,-2 3 0,1 0 0,1 0 0,-1 1 0,1 0 0,0 0 0,1 0 0,0 0 0,0 1 0,0 0 0,1 0 0,0 0 0,-1 9 0,1-4 0,0 0 0,1-1 0,1 1 0,0 0 0,1 0 0,0 0 0,4 18 0,-4-27 0,1 0 0,1 0 0,-1 0 0,0 0 0,1 0 0,0 0 0,0 0 0,0 0 0,0-1 0,1 1 0,0-1 0,-1 0 0,1 0 0,0 0 0,1 0 0,-1 0 0,0-1 0,1 1 0,-1-1 0,1 0 0,0 0 0,0 0 0,6 1 0,3 1 0,1 0 0,0-2 0,0 1 0,0-2 0,26 0 0,-38-1 0,0 0 0,0 0 0,0 0 0,0 0 0,0-1 0,0 1 0,0-1 0,0 0 0,0 1 0,0-1 0,-1 0 0,1 0 0,0 0 0,0 0 0,-1-1 0,1 1 0,-1 0 0,1-1 0,2-2 0,-2 0 0,0 1 0,0-1 0,0 0 0,0 0 0,0 0 0,-1 0 0,0 0 0,0 0 0,1-5 0,-1-10 0,0 1 0,-1 0 0,-3-28 0,3 45 0,-3-17 0,-1 1 0,-1 0 0,0 0 0,-1 0 0,-1 1 0,0 0 0,-2 0 0,1 1 0,-2 0 0,0 1 0,-1 0 0,-16-17 0,26 30 0,-1-1 0,1 1 0,-1 0 0,0-1 0,1 1 0,-1 0 0,0 0 0,1 0 0,-1 0 0,0 1 0,0-1 0,0 0 0,0 1 0,0-1 0,-2 1 0,3 0 0,0 0 0,0 0 0,0 0 0,0 0 0,0 1 0,1-1 0,-1 0 0,0 1 0,0-1 0,0 1 0,1-1 0,-1 1 0,0-1 0,1 1 0,-1 0 0,0-1 0,1 1 0,-1 0 0,1-1 0,-1 1 0,1 0 0,-1 0 0,1-1 0,0 1 0,-1 0 0,1 0 0,0 0 0,-1 0 0,1 0 0,0-1 0,0 1 0,0 0 0,0 0 0,0 0 0,0 1 0,-1 11 0,1-1 0,0 1 0,1-1 0,1 0 0,0 1 0,0-1 0,1 0 0,0 0 0,1 0 0,9 17 0,-10-22-2,1 0 0,1-1 1,-1 1-1,1-1 0,0 0 1,0 0-1,1-1 0,-1 1 1,1-1-1,1 0 0,-1-1 1,1 0-1,-1 0 0,1 0 1,0-1-1,1 0 0,-1 0 1,11 2-1,-9-3 2,1 0 0,0 0 0,0-1 0,-1-1 0,1 1 0,0-2 0,0 1 0,0-1 0,0-1 0,-1 0 0,13-4 0,-17 4 0,0 0 0,0-1 0,0 1 0,0-1 0,0-1 0,0 1 0,-1-1 0,0 1 0,0-1 0,0 0 0,0-1 0,0 1 0,-1-1 0,0 0 0,0 0 0,0 0 0,-1 0 0,1 0 0,-1 0 0,2-8 0,1-11 0,0 0-1,-1 0 1,0-41-1,-8-73 30,4 133-27,-5-39 1,5 43-3,0 0 0,0 0 0,-1 0 0,1 0 0,0 0 0,0 0 0,-1 0 0,1 0 0,-1 0 0,1 1 0,0-1 0,-1 0 0,0 0 0,1 0 0,-1 1 0,1-1 0,-1 0 0,0 1 0,0-1 0,1 0 0,-1 1 0,0-1 0,0 1 0,0-1 0,0 1 0,1 0 0,-1-1 0,0 1 0,0 0 0,0-1 0,0 1 0,0 0 0,0 0 0,0 0 0,0 0 0,-2 0 0,1 1 0,1 0 0,-1 0 0,0 0 0,1 0 0,-1 0 0,1 1 0,0-1 0,-1 0 0,1 1 0,0-1 0,0 1 0,0 0 0,0-1 0,0 1 0,0 0 0,0-1 0,0 1 0,1 0 0,-1 0 0,1 0 0,-1 3 0,-6 45 0,7-45 0,-4 47 0,7 98 0,-1-130 0,1-1 0,0 1 0,2 0 0,0-1 0,1 0 0,1 0 0,18 35 0,-22-49 0,0-1 0,1-1 0,-1 1 0,1 0 0,0-1 0,0 1 0,0-1 0,0 0 0,0-1 0,1 1 0,-1-1 0,1 0 0,0 0 0,0 0 0,-1 0 0,1-1 0,0 0 0,10 1 0,-11-2 0,0 1 0,0-1 0,-1 0 0,1 0 0,0-1 0,0 1 0,0-1 0,0 0 0,0 0 0,0 0 0,-1 0 0,1-1 0,0 1 0,-1-1 0,1 0 0,-1 0 0,0 0 0,1-1 0,-1 1 0,-1-1 0,1 0 0,0 0 0,0 0 0,3-5 0,-2-2 0,0 0 0,0 0 0,-1 0 0,0-1 0,0 0 0,-1 1 0,-1-1 0,1-15 0,-2-4 0,-5-53 0,5 79 0,-1-5 0,0 0 0,-1 0 0,0 1 0,0-1 0,-5-13 0,4 49 0,3 6-2,-1-1 4,5 48 0,-3-72-5,0 0 1,1 0-1,-1 0 0,2-1 0,-1 1 0,1 0 0,0-1 0,1 0 1,0 0-1,0 0 0,7 9 0,-8-13 3,-1-1 0,1 0 0,0 0 0,-1-1 0,1 1 0,0-1 0,0 1 0,0-1 0,0 0 0,0 0 0,0 0 0,0 0 0,1-1 0,-1 1 0,0-1 0,0 0 0,6 0 0,-6 0 0,0 0 0,-1-1 0,1 1 0,0-1 0,0 1 0,-1-1 0,1 0 0,0 0 0,-1 0 0,1 0 0,-1 0 0,1-1 0,-1 1 0,0-1 0,0 0 0,0 1 0,1-1 0,-1 0 0,-1 0 0,4-4 0,-1-2 0,-1-1 0,1 1 0,-2-1 0,1 0-1,-1 0 1,0 0 0,0-16 0,-2-70 6,-2 45 21,0 223-59,2-171 32,0 1 0,0-1 0,0 1 0,1-1 0,-1 1 0,1-1 0,-1 1 0,1-1 0,0 1 0,0-1 0,0 0 0,0 1 0,0-1 0,1 0 0,-1 0 0,1 0 0,0 0 0,-1 0 0,1 0 0,0-1 0,0 1 0,0 0 0,0-1 0,0 0 0,0 1 0,5 1 0,2-1 0,0 0 0,-1 0 0,1-1 0,0 0 0,0-1 0,12 0 0,-11 0 0,-5 0 1,-1 0-1,0-1 1,0 1-1,1-1 1,-1 0 0,0 0-1,0 0 1,0-1-1,0 0 1,0 1-1,0-1 1,0-1 0,-1 1-1,1 0 1,-1-1-1,1 0 1,-1 0 0,0 0-1,0 0 1,0 0-1,-1-1 1,1 1 0,-1-1-1,0 0 1,0 1-1,0-1 1,0 0 0,-1 0-1,0 0 1,2-8-1,2-11 4,-2-1 0,0 1-1,-1-1 1,-3-34 0,1 32-9,-21-226 5,21 249 0,2 48 0,-4 57 0,0 60 0,3-138 0,1 0 0,1 0 0,1-1 0,11 37 0,-13-56 0,0 0 0,-1 1 0,1-2 0,1 1 0,-1 0 0,0 0 0,1-1 0,0 1 0,0-1 0,0 0 0,0 0 0,1 0 0,-1 0 0,1 0 0,-1-1 0,1 1 0,0-1 0,6 2 0,-4-2 0,0 0 0,0-1 0,0 0 0,0 0 0,0 0 0,0-1 0,0 0 0,0 0 0,1 0 0,-1-1 0,0 0 0,10-3 0,-13 3 0,1 0 0,0-1 0,-1 0 0,1 0 0,-1 0 0,1 0-1,-1-1 1,0 0 0,0 1 0,0-1 0,0 0 0,-1 0 0,1 0 0,-1-1 0,0 1 0,0-1 0,0 1-1,0-1 1,0 0 0,-1 1 0,0-1 0,0 0 0,2-7 0,0-9-6,-1-1 0,0 1 1,-2-31-1,-1 29-1,2 6 5,-1 10 5,1 1-1,-1-1 1,0 1-1,0-1 1,-1 1 0,0 0-1,0-1 1,0 1 0,0 0-1,-1-1 1,0 1-1,-3-6 1,5 11-3,0 0 0,0 0 0,0 0 0,-1 0 0,1 0 0,0 0 0,0 0 0,0 0 0,0 0 0,0 0 0,0 0 0,0 0 0,-1 0 0,1 0 0,0 0 0,0 0 0,0 0 0,0 0 0,0 0 0,0 1 0,0-1 0,-1 0 0,1 0 0,0 0 0,0 0 0,0 0 0,0 0 0,0 0 0,0 0 0,0 0 0,0 1 0,0-1 0,0 0 0,0 0 0,0 0 0,0 0 0,0 0 0,0 0 0,-1 0 0,1 1 0,0-1 0,0 0 0,0 0 0,0 0 0,0 0 0,1 0 0,-1 0 0,0 0 0,0 1 0,0-1 0,0 0 0,0 0 0,0 0 0,0 0 0,0 0 0,0 0 0,0 0 0,0 1 0,0-1 0,0 0 0,0 0 0,0 0 0,1 0 0,-1 0 0,0 200 0,0-197 0,0 0-1,0 0 1,0 0 0,1 0 0,-1 0-1,1 0 1,0-1 0,0 1 0,0 0-1,0 0 1,0 0 0,1-1 0,-1 1-1,1-1 1,0 1 0,0-1 0,0 0-1,0 0 1,0 1 0,0-1 0,1-1-1,-1 1 1,1 0 0,-1-1-1,1 1 1,0-1 0,-1 0 0,1 0-1,0 0 1,4 1 0,9 1-5,-1 0 0,0-1 0,1-1 0,26-1 0,-23-1 6,-16 2-1,1-1 0,-1-1 0,0 1 0,0 0 0,0-1 0,0 0 0,0 1 0,0-1 0,0-1 0,0 1 0,0 0 0,0-1 0,0 1 0,-1-1 0,1 0 0,-1 0 0,1 0 0,-1 0 0,0 0 0,0-1 0,0 1 0,0 0 0,0-1 0,0 0 0,-1 0 0,1 1 0,-1-1 0,0 0 0,0 0 0,0 0 0,1-3 0,1-11 0,-1 1 1,0-1-1,-1 1 0,-2-31 1,0 16 2,1 26 1,-2-36 16,1 39-19,1-1-1,0 0 0,-1 1 0,0 0 0,1-1 1,-1 1-1,0-1 0,0 1 0,-1 0 0,1 0 0,0-1 1,-1 1-1,-1-2 0,2 4 0,1-1 0,0 1 0,0 0 0,-1-1 0,1 1 0,0 0 0,0 0 0,-1-1 0,1 1 0,0 0 0,-1 0 0,1-1 0,0 1 0,-1 0 0,1 0 0,-1 0 0,1 0 0,0 0 0,-1 0 0,1 0 0,-1 0 0,1 0 0,0 0 0,-1 0 0,1 0 0,-1 0 0,1 0 0,0 0 0,-1 0 0,1 0 0,0 0 0,-1 0 0,1 1 0,0-1 0,-1 0 0,1 0 0,0 0 0,-1 1 0,1-1 0,0 0 0,-1 1 0,1-1 0,0 0 0,0 0 0,-1 1 0,-5 18 0,3 6 0,1 1 0,2 38 0,0-29 0,0-31 0,0 1 0,0-1 0,1 1 0,-1-1 0,1 0 0,0 1 0,0-1 0,1 0 0,-1 1 0,1-1 0,0 0 0,0 0 0,0 0 0,1-1 0,-1 1 0,1-1 0,3 4 0,-1-3 0,-1-1 0,1 1 0,0-1 0,0-1 0,0 1 0,0-1 0,0 1 0,0-1 0,1-1 0,-1 1 0,1-1 0,-1 0 0,8 0 0,-6 0 0,1 0 0,-1-1 0,0 0 0,1 0 0,-1-1 0,1 0 0,-1 0 0,10-3 0,-14 3 0,-1 0 0,1-1 0,0 1 0,0-1 0,-1 0 0,1 0 0,-1 0 0,1 0 0,-1 0 0,0-1 0,0 1 0,0-1 0,0 0 0,0 1 0,0-1 0,-1 0 0,0 0 0,1 0 0,-1 0 0,0 0 0,1-5 0,0-2 0,0 0 0,0 1 0,-1-1 0,0 0 0,-1 0 0,0 0 0,-1 0 0,0 0 0,0 1 0,-1-1 0,0 0 0,-1 1 0,0-1 0,-1 1 0,0 0 0,0 0 0,-1 0 0,0 1 0,0-1 0,-1 1 0,0 1 0,0-1 0,-1 1 0,-13-11 0,16 15 0,-1 0 0,1 0 0,-1 0 0,1 1 0,-1 0 0,0 0 0,0 0 0,1 1 0,-1-1 0,-1 1 0,1 0 0,0 1 0,0-1 0,0 1 0,0 0 0,-7 1 0,11-1 0,-1 0 0,1 1 0,-1-1 0,1 1 0,-1-1 0,1 1 0,-1 0 0,1-1 0,0 1 0,-1 0 0,1 0 0,0 0 0,0 0 0,-1 0 0,1 0 0,0 1 0,0-1 0,0 0 0,1 0 0,-1 1 0,0-1 0,0 1 0,1-1 0,-1 0 0,1 1 0,-1-1 0,1 1 0,-1 0 0,1 1 0,-1 8-3,0-1-1,0 0 1,2 17 0,0-10-11,-2-13 14,1 0-1,1 1 0,-1-1 1,1 0-1,-1 0 1,1 0-1,0 0 0,0 0 1,1 0-1,0-1 1,-1 1-1,1 0 0,0-1 1,0 1-1,1-1 1,-1 0-1,1 1 0,0-1 1,0-1-1,0 1 0,0 0 1,0-1-1,5 3 1,0-1-1,0 0 0,0-1 1,0 0-1,1-1 1,-1 0-1,1 0 0,-1-1 1,1 0-1,0 0 1,9-1-1,-14-1 2,0 1-1,0-1 1,0 0-1,-1 0 1,1 0-1,0-1 1,0 1 0,-1-1-1,1 0 1,-1 0-1,0 0 1,1-1 0,-1 1-1,0-1 1,0 0-1,0 0 1,-1 0-1,1 0 1,3-5 0,6-11 6,-1 0 0,14-30 1,-5 8 1,-18 37-9,0 0 0,0 0 0,0 1 0,0-1 1,1 0-1,0 1 0,0 0 0,0-1 1,0 1-1,1 0 0,-1 1 0,1-1 0,-1 1 1,1-1-1,0 1 0,0 0 0,0 0 0,0 1 1,0-1-1,1 1 0,-1 0 0,0 0 0,1 1 1,-1-1-1,7 1 0,-10 0 0,1 0 0,-1 0 0,0 0 1,1 1-1,-1-1 0,0 0 0,1 1 0,-1-1 0,0 1 1,0-1-1,1 1 0,-1 0 0,0-1 0,0 1 0,0 0 1,0 0-1,0 0 0,0 0 0,0 0 0,1 2 0,1 0-1,-2 1 0,1-1 0,0 1 0,-1-1 0,0 1 0,1 0 0,0 5 0,0 9-7,0-1 0,-2 30 0,0-36 5,2 23 11,-1-23-4,-1-1-1,1 0 0,-2 1 1,1-1-1,-1 0 1,-5 19-1,15-61-3,7-19 0,-1 19 0,-3 1 0,2 1 0,2 1 0,1 0 0,30-40 0,-35 61 0,-7 13 0,-5 23 0,-1-19 0,-1 41 0,-11 64 0,5-63 0,0 66 0,8-113-17,0-4 8,0 1 1,0 0 0,0-1-1,1 1 1,-1 0-1,0-1 1,0 1 0,0 0-1,0-1 1,0 1-1,-1-1 1,1 1-1,0 0 1,0-1 0,0 1-1,-1 0 1,1-1-1,0 1 1,0-1 0,-1 1-1,1 0 1,-1 0-1,-4-1-788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2.73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98 7 32479,'-3'-1'9,"1"0"-1,-1 0 1,0 0 0,1 0-1,-1 1 1,1-1 0,-1 1 0,0 0-1,1 0 1,-1 0 0,0 0-1,1 0 1,-1 1 0,0-1-1,1 1 1,-1 0 0,1-1 0,-1 1-1,1 0 1,-1 1 0,1-1-1,-1 0 1,1 1 0,0-1-1,0 1 1,0 0 0,0-1 0,0 1-1,0 0 1,1 0 0,-4 5-1,2 0-10,0 0 0,0 1 0,1 0-1,0-1 1,0 1 0,1 0 0,0 0-1,0 0 1,1 13 0,0-19 2,0 1 0,0-1 1,0 1-1,1 0 0,-1-1 0,1 1 1,-1-1-1,1 1 0,0-1 0,0 1 1,0-1-1,0 0 0,0 1 0,1-1 1,-1 0-1,1 0 0,-1 0 0,1 0 1,4 3-1,-3-3 2,1 0 0,-1 0 0,1 0 0,0-1 0,-1 1 0,1-1 1,0 0-1,0 0 0,0-1 0,0 1 0,0-1 0,7 0 0,-7 0-2,0 1 0,0-2 0,0 1 0,0 0 0,0-1 0,0 0 0,0 0 0,0 0 0,0 0 0,-1-1 0,7-3 0,-8 4 0,0-1 0,0 0 0,0 0 0,-1 0 0,1 0 0,-1 0 0,1 0 0,-1-1 0,0 1 0,0 0 0,0-1 0,0 1 0,0-1 0,0 1 0,-1-1 0,1 1 0,-1-1 0,0 0 0,0-4 0,1 0 0,-1 1 0,0-1 0,-1 0 0,1 1 0,-1-1 0,0 0 0,-1 1 0,0-1 0,0 1 0,-2-6 0,2 9 0,0 1 0,1-1 0,-1 1 0,0 0-1,0-1 1,-1 1 0,1 0 0,0 0-1,-1 1 1,1-1 0,-1 0 0,1 1-1,-1-1 1,0 1 0,0 0 0,1 0 0,-1 0-1,0 1 1,0-1 0,0 1 0,0-1-1,0 1 1,0 0 0,-4 0 0,5 0-15,0 0 0,0 0 0,0 0 0,1 0 0,-1 0 0,0 1 0,0-1 0,0 0 0,1 1 0,-1 0 0,0-1 0,1 1 0,-1 0 0,0 0 0,1 0 0,-1 0 0,1 0 0,-1 0 0,1 0 0,0 0 0,-1 1 0,0 1 1,-11 17-1318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7.8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32479,'0'-7'112,"36"4"-64,14 1-16,10 2-16,3 0 0,-1 0-16,1 0-32,-8 0-544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31967,'29'0'448,"8"-12"-240,2 3-160,3-8-16,2 8-32,0-3 0,1 3-96,-4-3-1425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3.11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37 31951,'0'0'688,"24"0"-608,25 0-32,14 0-48,0 0 0,3-8 0,-8-1 0,-9 2 0,-13 1-64,-14-1-656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4.50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281 111 32639,'0'-1'4,"0"0"1,0-1-1,0 1 1,0 0-1,0 0 1,0-1-1,-1 1 0,1 0 1,-1 0-1,1 0 1,-1 0-1,1 0 1,-1 0-1,1-1 0,-1 1 1,0 0-1,0 1 1,1-1-1,-1 0 1,0 0-1,0 0 1,0 0-1,0 1 0,-2-2 1,0 1-3,0 0 0,1 0 0,-1 0 1,0 0-1,0 1 0,0 0 0,0-1 0,0 1 0,0 0 1,-4 1-1,0-1-3,-1 2 0,1-1 1,-1 1-1,1 0 0,0 0 0,0 1 1,0 0-1,-8 5 0,2 1 1,0 2 0,1 0 0,0 1 0,1 0 0,0 0 0,1 1 0,1 0 0,0 1 0,0 0 0,2 1 0,0 0 0,0 0 0,2 0 0,-1 1 0,2 0 0,0 0 0,1 0 0,1 0 0,1 1 0,0-1 0,1 0 0,3 31 0,-2-43 0,0-1 0,-1 1 0,1 0 0,1-1 0,-1 1 0,1-1 0,-1 0 0,1 0 0,0 1 0,0-1 0,0 0 0,1 0 0,-1-1 0,1 1 0,-1 0 0,1-1 0,0 0 0,0 0 0,0 0 0,0 0 0,1 0 0,-1 0 0,0-1 0,1 0 0,3 2 0,6-1 0,-1 1 0,1-2 0,0 1 0,0-2 0,23-1 0,-30 0 0,1 0 0,-1 0 0,1 0 0,-1-1 0,1 0 0,-1 0 0,0-1 0,0 0 0,0 0 0,0 0 0,-1 0 0,1-1 0,-1 0 0,0-1 0,0 1 0,0-1 0,-1 0 0,0 0 0,0 0 0,6-10 0,4-9 0,-2-1 0,-1 0 0,15-47 0,-9 22 0,-11 35 0,0-1 0,1 2 0,1-1 0,0 1 0,1 0 0,14-18 0,-17 26 0,-1 1 0,1-1 0,1 1 0,-1 0 0,0 0 0,1 1 0,0 0 0,0 0 0,1 1 0,-1 0 0,1 0 0,-1 0 0,1 1 0,0 1 0,9-2 0,-12 2 0,1 0 0,0 1 0,-1 0 0,1 0 0,-1 0 0,1 1 0,-1-1 0,1 1 0,-1 1 0,1-1 0,-1 1 0,0 0 0,7 4 0,-8-4 0,-1 1 0,0-1 0,0 1 0,-1 0 0,1 0 0,0 0 0,-1 0 0,0 0 0,0 1 0,0-1 0,0 1 0,0 0 0,-1-1 0,0 1 0,0 0 0,0 0 0,0 0 0,0 0 0,0 7 0,-1-5 0,1 0 0,-1 1 0,0-1 0,-1 0 0,1 0 0,-1 0 0,-1 0 0,1 0 0,-1 0 0,0 0 0,0 0 0,-6 10 0,2-8 0,0 1 0,0-1 0,-1-1 0,0 1 0,-1-1 0,1 0 0,-10 5 0,-4 3 0,0-1 0,-34 17 0,45-26 0,-1-1 0,1 1 0,-1-2 0,0 0 0,-1 0 0,1-1 0,-22 2 0,33-4 0,-1 0 0,0 0 0,0-1 0,0 1 0,1 0 0,-1 0 0,0-1 0,0 1 0,1 0 0,-1-1 0,0 1 0,1-1 0,-1 1 0,0-1 0,1 1 0,-1-1 0,1 1 0,-1-1 0,1 0 0,-1 1 0,1-1 0,-1 0 0,1 0 0,0 1 0,-1-1 0,1 0 0,0 0 0,-1 0 0,-3-28 0,3 22 0,-6-58 0,4 24 0,-14-64 0,14 94 0,0 1 0,0-1 0,-1 1 0,0 0 0,0 1 0,-2-1 0,1 1 0,-1 0 0,0 0 0,-1 0 0,-8-7 0,11 12 0,0 1 0,-1 0 0,1 1 0,-1-1 0,0 1 0,1 0 0,-1 0 0,0 1 0,0-1 0,-1 1 0,1 0 0,0 0 0,0 1 0,-1 0 0,1-1 0,-10 3 0,7-2 0,6 0 2,0 0 0,0 0 0,-1 0 0,1 1 0,0-1-1,0 1 1,0-1 0,0 1 0,0 0 0,0 0 0,0 0 0,0 0 0,0 0 0,0 1 0,1-1 0,-1 0-1,0 1 1,1-1 0,-1 1 0,1 0 0,0 0 0,-1-1 0,1 1 0,0 0 0,-1 2 0,-1 3-133,1-1 1,0 1 0,0-1 0,0 1 0,1 0-1,-1 13 1,2 19-3634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6.6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0 121 32431,'1'-3'12,"-1"1"1,1 0 0,0 0-1,0-1 1,0 1 0,0 0-1,1 0 1,-1 0 0,0 0-1,1 1 1,0-1 0,-1 0-1,1 0 1,0 1 0,0-1-1,0 1 1,0 0-1,0 0 1,0-1 0,0 1-1,0 1 1,0-1 0,1 0-1,-1 0 1,0 1 0,1-1-1,4 1 1,-5-1-14,1 0 0,0 1 1,1-1-1,-1 1 0,0 0 0,0 0 0,0 0 1,0 0-1,0 0 0,0 1 0,0-1 1,0 1-1,0 0 0,0 0 0,0 0 0,-1 0 1,1 1-1,0-1 0,-1 1 0,1 0 1,-1-1-1,4 4 0,-1 4 1,0 0 0,-1 1 0,0-1 0,0 1 0,-1 0 0,-1 0 0,1 0 0,-2 0 0,2 17 0,-4 101 0,0-99 0,0-20 0,1-1 0,-1 1 0,-1-1 0,-3 14 0,11-63 0,48-93 0,-46 119 0,0 0 0,0 0 0,2 0 0,0 1 0,1 1 0,16-18 0,-27 31 0,0 0 0,1-1 0,-1 1 0,0-1 0,0 1 0,1 0 0,-1-1 0,0 1 0,1 0 0,-1 0 0,0-1 0,1 1 0,-1 0 0,0 0 0,1-1 0,-1 1 0,1 0 0,-1 0 0,0 0 0,1 0 0,-1 0 0,1-1 0,-1 1 0,1 0 0,-1 0 0,0 0 0,1 0 0,-1 0 0,1 0 0,-1 1 0,1-1 0,-1 0 0,0 0 0,1 0 0,-1 0 0,1 0 0,-1 1 0,0-1 0,1 0 0,-1 0 0,0 1 0,1-1 0,-1 0 0,0 0 0,1 1 0,-1-1 0,0 0 0,1 1 0,-1-1 0,0 0 0,0 1 0,1 0 0,2 22 0,-4 47 0,-1-48-6,2-1-1,0 1 0,6 39 0,-6-61 7,0 1 0,0 0 0,1-1 0,-1 1 0,0-1 0,0 1 0,0-1 0,1 1-1,-1 0 1,0-1 0,0 1 0,1-1 0,-1 1 0,1-1 0,-1 0 0,0 1 0,1-1 0,-1 1-1,1-1 1,-1 0 0,1 1 0,-1-1 0,1 0 0,-1 1 0,1-1 0,-1 0 0,1 0-1,0 0 1,-1 0 0,1 1 0,-1-1 0,1 0 0,0 0 0,-1 0 0,1 0 0,-1 0 0,1 0-1,0-1 1,-1 1 0,1 0 0,-1 0 0,1 0 0,-1 0 0,1-1 0,0 1 0,-1 0 0,1-1-1,-1 1 1,1 0 0,-1-1 0,0 1 0,2-1 0,6-17 0,-1-1 0,0 1 0,4-23-1,13-33 7,-20 62 0,2 0-1,0 1 0,0-1 0,12-14 1,-16 23-6,0 0 0,1 0 0,0 0 0,0 1 0,0-1 0,0 1 0,0-1 0,0 1 0,1 0 0,-1 0 0,1 1 0,-1-1 0,1 1 0,0 0 0,-1 0 0,1 0 0,0 0 0,0 0 0,4 1 0,-6 0 0,-1 1 0,1 0 0,-1-1 0,1 1 0,-1 0 0,0 0 0,1 0 0,-1 0 0,0 0 0,1 0 0,-1 0 0,0 1 0,0-1 0,0 0 0,0 1 0,-1-1 0,1 0 0,0 1 0,0-1 0,-1 1 0,1-1 0,-1 1 0,1 0 0,-1-1 0,0 1 0,0 3 0,7 48 0,-7-53 0,2 40 0,-3 0 0,-9 74 0,8-61 0,2-53 0,0 1 0,0 0 0,1 0 0,-1-1 0,0 1 0,0 0 0,1-1 0,-1 1 0,0 0 0,1-1 0,-1 1 0,1 0 0,-1-1 0,1 1 0,-1-1 0,1 1 0,-1-1 0,1 1 0,-1-1 0,1 1 0,0-1 0,-1 0 0,1 1 0,0-1 0,-1 0 0,1 1 0,1-1 0,29 5 0,34-9 0,-54 1-2,0 0 0,0-1 0,-1 0 0,1-1 0,-1 0 0,0 0 0,0-1 0,-1 0 0,0-1 1,0 0-1,0 0 0,-1-1 0,0 0 0,-1-1 0,0 0 0,0 0 0,-1 0 0,0-1 0,0 0 0,-1 0 0,-1-1 0,1 1 0,-2-1 0,0 0 0,4-21 0,-6 25-4,0-7 1,0 0 0,0 0 1,-3-15-1,2 27 6,0-1-1,0 1 1,0 0-1,-1-1 1,1 1-1,-1 0 1,0-1-1,0 1 1,0 0 0,0 0-1,0 0 1,0 0-1,0 0 1,-1 0-1,1 0 1,-1 0 0,1 0-1,-1 1 1,0-1-1,0 1 1,0-1-1,0 1 1,0-1-1,0 1 1,-2-1 0,-1 1 0,0-1 0,0 1 0,0 0 0,0 0 0,0 1 0,0-1 0,0 1 0,0 0 0,0 1 0,0-1 0,0 1 0,0 0 0,-5 2 0,7-2-1,-1 1 0,1-1-1,0 1 1,0 0 0,0 0 0,0 1 0,0-1-1,1 0 1,-1 1 0,1 0 0,-1-1 0,1 1-1,0 0 1,0 0 0,0 0 0,1 1 0,-1-1-1,-1 6 1,-2 11-2,1 0 1,0 0-1,2 0 0,0 1 0,1-1 0,3 29 0,-2-46 0,0 1 1,1-1-1,-1 0 1,0 1-1,1-1 0,0 0 1,0 0-1,0 0 1,0 0-1,0 0 0,1 0 1,-1 0-1,1 0 1,0 0-1,-1-1 0,2 1 1,-1-1-1,0 1 1,0-1-1,1 0 0,-1 0 1,6 4-1,-2-4 1,1 1-1,0-1 1,-1 1 0,1-2-1,0 1 1,0-1 0,0 0-1,0-1 1,11 0-1,-15 0 3,-1 0-1,1-1 1,-1 1-1,0-1 0,1 1 1,-1-1-1,0 0 1,0 0-1,1 0 1,-1-1-1,0 1 1,0 0-1,0-1 0,0 1 1,-1-1-1,1 0 1,0 0-1,-1 1 1,1-1-1,-1 0 0,0 0 1,1 0-1,-1-1 1,0 1-1,0 0 1,0 0-1,-1-1 1,1 1-1,-1 0 0,1-5 1,2-9 3,-1 0 0,0 0 1,-2-25-1,0 31 0,0-58 29,0 56-18,0 44-15,0-6-1,-1-11-7,1 1 0,0-1-1,1 0 1,1 0 0,6 24-1,-7-35 8,0-1 0,1 1 0,0-1 0,-1 1 0,1-1 0,0 0 0,1 0 0,-1 1 0,1-1 0,-1-1 0,1 1 0,0 0 0,0-1 0,0 0 0,0 1-1,0-1 1,1 0 0,-1-1 0,1 1 0,-1-1 0,1 1 0,0-1 0,0 0 0,-1 0 0,1-1 0,0 1 0,4-1 0,-3 1 1,0 0 1,1-1-1,-1 0 1,0 0-1,0 0 1,0-1-1,0 0 0,0 0 1,9-3-1,-12 3 1,0 0-1,0-1 1,0 0-1,0 1 1,0-1 0,-1 0-1,1 0 1,0 0-1,-1 0 1,0 0-1,1-1 1,-1 1 0,0 0-1,0-1 1,0 1-1,0-1 1,-1 1-1,1-1 1,-1 1-1,1-5 1,8-67 7,-9 57-1,2 0 0,0 0 0,0 0-1,2 0 1,0 0 0,1 1 0,1 0 0,11-24-1,-16 38-5,1 0 0,-1 1 0,0-1 0,0 0 0,1 1 0,-1-1 0,1 1 0,-1-1-1,1 1 1,0 0 0,0 0 0,0-1 0,-1 1 0,1 0 0,0 1 0,0-1 0,0 0 0,0 1 0,1-1-1,-1 1 1,0-1 0,0 1 0,0 0 0,0 0 0,0 0 0,0 0 0,1 0 0,-1 1 0,0-1 0,0 1-1,2 0 1,0 1-1,0-1 0,0 1 0,0 0 0,0 0 0,-1 1-1,1-1 1,-1 1 0,1 0 0,-1 0 0,0 0 0,0 0-1,0 0 1,3 7 0,0 1 0,-1 0 0,0 1 1,-1-1-1,0 1 0,-1 0 0,0 0 1,-1 0-1,1 13 0,-3 100-25,0-119 21,-7 27-1,0-11-8,7-18 13,1-9 5,0 0 1,0 0-1,0 0 1,1 0-1,0 0 1,0 1-1,4-8 1,2-7-5,22-83-2,-26 80-3,2 1-1,0-1 1,1 1-1,1 1 1,1-1-1,16-25 1,-23 43 3,0 1 1,0-1-1,0 1 1,0 0-1,1 0 0,-1-1 1,1 2-1,-1-1 0,1 0 1,0 0-1,0 1 1,5-3-1,-7 4 1,0 0 0,0 0-1,0 0 1,0 0 0,0-1 0,0 1 0,0 1-1,0-1 1,0 0 0,0 0 0,0 0 0,0 0-1,0 1 1,0-1 0,0 0 0,0 1 0,0-1-1,0 1 1,0-1 0,0 1 0,-1 0 0,1-1-1,0 1 1,0 0 0,-1-1 0,1 1 0,0 0-1,-1 0 1,1 0 0,-1 0 0,1 0 0,-1 0-1,1 0 1,-1 0 0,0 0 0,1 0 0,-1 0-1,0 0 1,0 1 0,5 21 0,-1 1 0,1 38 0,-5-41 0,2 1 0,1-1 0,9 38 0,-11-57-1,-1 1 0,1 0 1,1 0-1,-1-1 0,0 1 0,1-1 1,-1 1-1,1-1 0,0 1 0,0-1 1,0 0-1,0 0 0,0 0 0,0 0 1,0 0-1,1-1 0,-1 1 0,1-1 1,-1 1-1,5 1 0,0-2-1,0 1 0,-1-1 0,1-1 0,0 1 0,0-1 0,-1 0 0,13-2 0,-16 1 0,0 0 0,0 0 1,-1 0-1,1 0 0,0 0 0,-1 0 0,1-1 1,-1 1-1,0-1 0,1 0 0,-1 0 1,0 0-1,0 0 0,0 0 0,0 0 0,-1-1 1,1 1-1,-1-1 0,1 1 0,-1-1 0,0 1 1,0-1-1,0 0 0,0 1 0,0-1 1,-1 0-1,1-3 0,3-12-12,-2-1 0,0 1-1,-1-20 1,-1 24 14,0-113 150,1 127-149,-1-1 0,0 1 0,0-1 0,0 1 0,0-1 0,0 1 0,-1 0 0,1-1 0,0 1 0,0-1 0,0 1 0,0-1 0,0 1 0,-1 0 0,1-1 0,0 1 0,0 0 0,0-1 1,-1 1-1,1-1 0,0 1 0,-1 0 0,1 0 0,0-1 0,-1 1 0,0 0-2,1 0 1,0 0-1,-1 0 1,1 0 0,0 0-1,-1 1 1,1-1-1,0 0 1,-1 0-1,1 0 1,0 1-1,-1-1 1,1 0-1,0 0 1,0 1-1,0-1 1,-1 0-1,1 1 1,0-1-1,0 0 1,0 1-1,-1-1 1,1 0 0,0 1-1,0-1 1,0 0-1,0 1 1,0-1-1,0 0 1,0 1-1,0-1 1,0 1-1,0-1 1,0 1-1,-3 17 0,2 0 1,-1 0-1,2 0 0,1 0 0,0 1 0,5 23 0,-5-37 1,0-1 0,0 0 1,0 1-1,1-1 0,0 0 0,-1 0 0,2 0 1,-1 0-1,0 0 0,1 0 0,0-1 0,-1 1 1,1-1-1,1 0 0,-1 0 0,0 0 0,1 0 1,0-1-1,-1 1 0,1-1 0,0 0 0,0 0 1,0 0-1,1-1 0,-1 1 0,0-1 0,1 0 1,-1 0-1,1-1 0,-1 1 0,8-1 0,-9 0 1,0 1 0,0-1 0,0 0 0,0 0-1,1-1 1,-1 1 0,0-1 0,0 1 0,0-1-1,0 0 1,0 0 0,0 0 0,0-1 0,0 1-1,-1-1 1,1 1 0,0-1 0,-1 0 0,1 0-1,-1 0 1,0-1 0,0 1 0,0 0 0,0-1 0,0 1-1,0-1 1,-1 0 0,1 0 0,-1 1 0,0-1-1,1 0 1,0-4 0,4-14-1,0-1 0,-1 1 0,-1-1 0,-1 0 0,-1 0 0,-2-29 0,3-12 0,0 319 0,-13 213 0,10-453 0,0 7 0,-1-1 0,-1 0 0,0 0 0,-8 26 0,10-46 0,0-1 0,-1 1 0,1 0 0,-1-1 0,0 1 0,1-1 0,-1 1 0,0-1 0,0 0 0,0 1 0,0-1 0,0 0 0,0 1 0,0-1 0,-1 0 0,1 0 0,0 0 0,-1 0 0,1 0 0,0 0 0,-1-1 0,1 1 0,-1 0 0,0-1 0,1 1 0,-1-1 0,1 0 0,-1 1 0,0-1 0,1 0 0,-1 0 0,0 0 0,1 0 0,-1 0 0,0 0 0,1-1 0,-1 1 0,-2-1 0,-3-2 0,0 1 0,0-1 0,1-1 0,-1 1 0,1-1 0,-1 0 0,-7-7 0,-3-4 0,0-1 0,1-1 0,1 0 0,0-1 0,1-1 0,-12-22 0,17 26 0,1 0 0,1-1 0,1 0 0,0 0 0,1 0 0,0-1 0,1 0 0,-2-32 0,6 46 0,0-1 0,0 0 0,1 1 0,-1-1 0,1 1 0,0-1 0,0 1 0,0-1 0,0 1 0,1 0 0,-1 0 0,1-1 0,0 1 0,0 0 0,0 0 0,0 1 0,1-1 0,-1 0 0,1 1 0,0 0 0,-1-1 0,6-1 0,5-4 0,0 0 0,1 2 0,0 0 0,15-5 0,-8 4 0,247-73-13,-202 65-54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8.12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276 214 32671,'1'-5'11,"-1"-1"0,0 0 0,-1 1 0,1-1 0,-1 0 0,-1 1 0,1-1 0,-3-6 0,3 10-11,0 0 0,-1 0 0,1 1 0,-1-1 0,0 0-1,1 0 1,-1 1 0,0-1 0,0 1 0,0 0 0,0-1 0,0 1-1,0 0 1,-1 0 0,1 0 0,0 1 0,-1-1 0,1 0 0,0 1-1,-1 0 1,1-1 0,-3 1 0,-1-1 0,-1 0 0,1 1 0,-1-1 0,1 1 0,-1 1 0,1-1 0,-1 1 0,1 0 0,-8 3 0,11-3 0,0 1 0,0 0 0,0 0 0,0 0 0,1 0 0,-1 0 0,1 1 0,-1-1 0,1 1 0,0 0 0,0 0 0,0-1 0,0 2 0,0-1 0,1 0 0,-1 0 0,1 0 0,-1 5 0,-2 1 0,1 1 0,1-1 0,0 1 0,1 0 0,-1-1 0,2 1 0,-1 0 0,2 0 0,-1 0 0,1-1 0,1 1 0,-1 0 0,2-1 0,-1 1 0,1-1 0,1 0 0,0 0 0,0 0 0,1 0 0,0-1 0,0 0 0,10 12 0,14 9 0,-20-20 0,0 0 0,0 0 0,0 1 0,-2 0 0,14 23 0,-20-32 0,-1-1 0,1 1 0,-1 0 0,0 0 0,0 0 0,1 0 0,-1 0 0,0 0 0,0 0 0,0 0 0,0 0 0,0 0 0,0 0 0,0 0 0,0-1 0,0 1 0,0 0 0,-1 0 0,1 0 0,0 0 0,-1 0 0,1 0 0,-1 0 0,1 0 0,-2 1 0,1-1 0,-1 1 0,0-1 0,1 0 0,-1 0 0,0 1 0,0-1 0,0 0 0,0-1 0,0 1 0,0 0 0,-3 0 0,-8 1 0,0 0 0,-1-1 0,-14 0 0,20-1 0,-25 2 0,15-1 0,-1 0 0,1-2 0,-23-2 0,35 0-5,38 3-53,-19-1 57,5 1 1,108-3 0,-108 1 0,0 0 0,0-1 0,0-1 0,30-11 0,-43 13 0,-1 0 1,1-1-1,-1 1 1,1-1-1,-1 0 1,0-1-1,-1 1 1,1-1-1,0 1 1,-1-1-1,0 0 1,0 0-1,0-1 1,0 1-1,-1-1 1,3-6-1,2-8 6,-1 0-1,-1 0 1,3-21-1,-5 20 9,12-35 1,-12 47-14,0-1 0,1 1 0,0 0 0,9-13 0,-11 18-1,0 1 0,0 1 0,0-1 0,0 0 0,0 0 0,0 1 0,0-1 0,0 1 0,1 0 0,-1-1 0,0 1 0,1 0 0,-1 0 0,1 1 0,-1-1 0,1 0 0,0 1 0,-1 0 0,6 0 0,4 3 0,-12 4 0,-1-6 0,0 0 0,0 1 0,0-1 0,0 0 0,-1 0 0,1 0 0,0 0 0,-1 0 0,1 0 0,-1 0 0,-1 1 0,-6 1 0,1 1 0,0 0 0,0 0 0,1 0 0,-1 1 0,1 0 0,0 1 0,0 0 0,1 0 0,0 0 0,0 1 0,0 0 0,1 0 0,0 0 0,0 1 0,1 0 0,0-1 0,0 2 0,1-1 0,0 0 0,0 1 0,1-1 0,0 1 0,1 0 0,0 0 0,0 14 0,1-17 0,0-1 0,0 1 0,0 0 0,1 0 0,0-1 0,0 1 0,1 0 0,0-1 0,-1 1 0,2-1 0,-1 0 0,4 7 0,-3-9 0,0 0 0,0 0 0,0 0 0,1 0 0,-1-1 0,1 1 0,-1-1 0,1 0 0,0 0 0,0 0 0,0 0 0,0-1 0,0 1 0,0-1 0,0 0 0,9 0 0,8 2 0,1-2 0,40-2 0,-59 1 0,-1-1 0,0 1 0,0 0 0,0-1 0,0 1 0,1-1 0,-1 0 0,0 0 0,0 0 0,0 0 0,0 0 0,-1 0 0,1-1 0,0 1 0,0-1 0,-1 1 0,1-1 0,1-2 0,0 0 0,-1 0 0,0 0 0,0 0 0,0 0 0,-1 0 0,1-1 0,-1 1 0,1-9 0,0-5 0,-2-1 0,0 0 0,-4-28 0,4 40 0,-2-8 0,0-1 0,-1 1 0,-1 0 0,0 0 0,-2 0 0,1 1 0,-1-1 0,-1 1 0,-13-19 0,19 31 0,0 1 0,0 0 0,0-1 0,0 1 0,0 0 0,0 0 0,-1 0 0,1 0 0,0 0 0,-1 0 0,1 0 1,0 0-1,-1 1 0,1-1 0,-1 0 0,1 1 0,-1-1 0,-3 0 0,4 2 0,0-1 0,0 0-1,0 0 1,0 1 0,0-1 0,0 0 0,0 1 0,0-1 0,0 1 0,0 0 0,0-1-1,0 1 1,1 0 0,-1-1 0,0 1 0,0 0 0,1 0 0,-1 0 0,0 0 0,0 1-1,-2 4-2,0 0 0,1 0 0,0 0 0,0 0 0,0 0 0,1 1-1,-2 10 1,1 0-10,1 0 0,1 0 0,1 0 0,0-1 0,6 30 0,-6-40 9,1 0 1,0-1-1,1 1 0,-1 0 1,1-1-1,0 0 1,1 0-1,-1 0 1,1 0-1,0 0 1,0-1-1,0 1 1,1-1-1,0 0 1,0-1-1,0 1 1,0-1-1,0 0 0,7 3 1,-4-3 8,0 0 0,0 0 1,0 0-1,1-1 0,-1-1 1,1 1-1,-1-1 0,1-1 0,0 0 1,-1 0-1,1 0 0,10-3 1,-14 2-3,-1 0-1,1 0 1,-1 0 0,0-1 0,0 0 0,1 0 0,-1 0 0,0 0 0,-1-1 0,1 0 0,0 1 0,-1-1-1,1-1 1,-1 1 0,0 0 0,0-1 0,0 0 0,-1 1 0,1-1 0,-1 0 0,0 0 0,0-1 0,-1 1-1,3-7 1,2-22-2,-2-1-1,0 0 1,-3-1 0,-3-50-1,0 11 5,2-50 22,-2 115-27,-2 11 0,-2 12 0,-2 40 0,3 1 0,1 0 0,7 76 0,-1-33 0,-3-86 0,1 0 0,1 0 0,0 0 0,1-1 0,0 1 0,6 16 0,-7-25 0,1 0 0,-1 0 0,0 0 0,1 0 0,0-1 0,0 1 0,0 0 0,0-1 0,0 0 0,0 1 0,1-1 0,-1 0 0,1 0 0,-1 0 0,1-1 0,0 1 0,0-1 0,0 1 0,0-1 0,0 0 0,0 0 0,0 0 0,0 0 0,0-1 0,0 1 0,1-1 0,4 0 0,-5 0 0,1 0 0,-1 0 0,0 0 0,0 0 0,0 0 0,0-1 0,0 1 0,0-1 0,0 0 0,0 0 0,-1 0 0,1-1 0,0 1 0,4-3 0,-5 1 0,0 1 0,-1 0 0,1-1 0,-1 1 0,0-1 0,0 1 0,0-1 0,0 1 0,0-1 0,-1 0 0,1 0 0,-1 1 0,1-1 0,-1 0 0,0 0 0,-1-4 0,2-4 0,1 1 0,0-1 0,1 1 0,0 0 0,0 0 0,1 0 0,0 1 0,7-12 0,13-32 0,-15 25 0,20-51 0,-26 72 0,1-1 0,0 1 0,0 1 0,0-1 0,1 1 0,0-1 0,0 1 0,7-5 0,-11 10 0,0 0 0,0 0 0,0 0 0,1 0 0,-1 0 0,0 0 0,1 0 0,-1 0 0,1 1 0,-1-1 0,1 1 0,-1-1 0,1 1 0,-1-1 0,1 1 0,-1 0 0,1 0 0,0 0 0,-1 0 0,1 0 0,-1 0 0,1 0 0,0 0 0,-1 1 0,3 0 0,-2 0 0,0 1 0,0 0 0,1-1 0,-1 1 0,0 0 0,-1 0 0,1 0 0,0 0 0,0 1 0,-1-1 0,0 0 0,1 1 0,0 3 0,4 8 0,-1 1 0,-1 0 0,5 29 0,-5-21 0,-1-1 0,-1 1 0,-1 29 0,-2-46 0,1 0 0,-1 0 0,0 0 0,0 0 0,-1-1 0,0 1 0,0 0 0,0-1 0,0 1 0,-1-1 0,0 0 0,0 0 0,-1 0 0,1 0 0,-1 0 0,0-1 0,-8 7 0,4-5-11,0 0 1,-1-1-1,0 1 1,0-2-1,-1 1 1,1-1-1,-1-1 1,0 0-1,0 0 1,0-1-1,0 0 1,-1-1-1,1 0 1,0-1-1,-21-1 1,26-3-638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18.4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32767,'2'0'0,"-2"2"0,0 2 0,0 1 0,0 6 0,0-3 0,0 5 0,0 1 0,0-1 0,0-9-32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35.930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235 317 31262,'2'-21'742,"0"10"-624,-1 0 0,0 1 0,-1-1 0,0 0 0,-1 0-1,-2-12 1,2 20-120,0 1 0,0-1 1,0 1-1,0 0 0,0-1 0,0 1 0,-1 0 0,1 0 0,-1 0 0,0 0 0,1 0 0,-1 0 0,0 1 0,0-1 0,0 0 0,0 1 0,0 0 0,-1-1 0,1 1 0,0 0 0,-1 0 0,1 0 1,-1 0-1,1 1 0,-1-1 0,1 1 0,-1 0 0,1-1 0,-1 1 0,0 0 0,-3 1 0,1-1 2,0 0 0,0 0 0,0 0 0,1 1 0,-1 0 0,0 0 0,0 0 0,0 1 0,1 0 0,-1 0 0,1 0 0,-5 3 0,3-1 0,1 1 0,0 0 0,0 0 0,0 0 0,1 1 0,-1-1 0,1 1 0,-3 8 0,-2 2 0,1 0 0,1 1 0,0-1 0,1 2 0,1-1 0,-5 30 0,6-14 0,1 0 0,3 57 0,1-83 0,-1-1 0,1 1 0,1 0 0,-1 0 0,1 0 0,0-1 0,1 1 0,-1-1 0,1 0 0,1 1 0,-1-1 0,1-1 0,0 1 0,0 0 0,1-1 0,0 0 0,-1 0 0,2-1 0,-1 1 0,1-1 0,-1 0 0,12 5 0,-6-3 0,0-2 0,0 0 0,0 0 0,1-1 0,-1 0 0,1-1 0,0 0 0,0-1 0,0 0 0,0-1 0,0-1 0,18-2 0,-24 2 0,-1-1 0,0 0 0,0 0 0,0 0 0,0-1 0,0 1 0,-1-1 0,1 0 0,-1-1 0,0 1 0,0-1 0,0 0 0,0 0 0,0 0 0,-1 0 0,0-1 0,0 1 0,0-1 0,-1 0 0,1 0 0,1-6 0,4-9 0,-2 0 0,0-1 0,-1 1 0,2-23 0,-1-21 0,-5 46 0,0-1 0,2 0 0,0 1 0,1 0 0,7-21 0,-10 37 0,0-1 0,1 1 0,-1 0 0,1 0 0,-1 0 0,1 0 0,0 0 0,0 0 0,0 0 0,0 0 0,0 1 0,1-1 0,-1 1 0,0-1 0,1 1 0,-1 0 0,1 0 0,-1 0 0,1 1 0,0-1 0,3 0 0,1 0 0,1 0 0,-1 1 0,0 0 0,1 0 0,-1 1 0,13 2 0,-19-3 0,0 0 0,0 1 0,1-1 0,-1 0 0,0 1 0,0-1 0,0 1 0,0 0 0,0-1 0,1 1 0,-1 0 0,0 0 0,-1-1 0,1 1 0,0 0 0,1 1 0,-4-1 0,0 0 0,-1 0 0,1 0 0,0-1 0,-1 1 0,1-1 0,0 0 0,-1 1 0,1-1 0,0 0 0,-4-1 0,5 1 0,-4 0 0,-1 0 0,1 0 0,-1 0 0,1 1 0,-1 0 0,1 0 0,0 0 0,-1 1 0,1-1 0,0 1 0,0 1 0,0-1 0,0 1 0,1 0 0,-1 0 0,1 0 0,0 0 0,-1 1 0,1 0 0,1 0 0,-5 5 0,0 2 0,1-1 0,0 2 0,1-1 0,0 1 0,1 0 0,0 0 0,1 0 0,0 1 0,1 0 0,0-1 0,1 1 0,1 0 0,0 0 0,0 1 0,2-1 0,2 18 0,-3-25 0,1 0 0,1 0 0,-1 0 0,1 0 0,0 0 0,0 0 0,1-1 0,0 1 0,0-1 0,0 0 0,1 0 0,-1 0 0,1 0 0,0 0 0,1-1 0,-1 0 0,1 0 0,0 0 0,0-1 0,0 1 0,0-1 0,1 0 0,-1-1 0,7 3 0,-1-1 0,1 0 0,0-1 0,0 0 0,0 0 0,0-2 0,0 1 0,0-2 0,0 0 0,0 0 0,1-1 0,16-3 0,-25 3 0,0-1 0,0 1 0,1-1 0,-1 1 0,0-1 0,-1 0 0,1-1 0,0 1 0,-1-1 0,1 1 0,-1-1 0,0 0 0,0-1 0,0 1 0,0 0 0,0-1 0,-1 0 0,0 1 0,1-1 0,-1 0 0,-1 0 0,1 0 0,1-8 0,1-4 0,-1-1 0,0 1 0,-1-1 0,-2-29 0,0 34 0,0 0 0,-2 1 0,1-1 0,-1 1 0,-1 0 0,0 0 0,-1 0 0,0 0 0,-1 0 0,0 1 0,-10-16 0,11 20 0,0 1 0,0 0 0,-1-1 0,1 1 0,-1 1 0,-1-1 0,1 1 0,-1 0 0,1 0 0,-1 1 0,0 0 0,-1 0 0,1 0 0,0 0 0,-1 1 0,1 0 0,-1 1 0,0 0 0,0 0 0,-12-1 0,16 2 0,0 1 0,0-1 0,0 1 0,0-1 0,0 1 0,0 0 0,0 0 0,1 0 0,-1 1 0,0-1 0,0 0 0,1 1 0,-1 0 0,1 0 0,0 0 0,0 0 0,-1 0 0,1 0 0,0 0 0,1 1 0,-1-1 0,0 1 0,1-1 0,-1 1 0,1 0 0,0 0 0,0 0 0,0-1 0,0 1 0,1 0 0,-1 6 0,-1 4 0,0-1 0,1 1 0,1-1 0,0 1 0,1 0 0,5 22 0,-3-24-2,1 1-1,0-1 1,1 0 0,1 0-1,0 0 1,0-1-1,1 0 1,0 0 0,1 0-1,0-1 1,0-1 0,1 1-1,0-1 1,1-1-1,-1 1 1,2-2 0,-1 1-1,1-2 1,0 1 0,0-1-1,0-1 1,1 0-1,-1-1 1,1 0 0,0-1-1,20 2 1,-28-4 2,0 0 0,1 0 0,-1 0 0,0-1 0,1 0 0,-1 0 0,0 0 0,0 0 0,0-1 0,0 1 0,0-1 0,0 0 0,0 0 0,4-4 0,-4 2 1,-1 1 1,1-1-1,-1-1 0,0 1 1,0 0-1,0-1 0,-1 1 1,1-1-1,-1 0 0,0 0 1,1-7-1,4-14 9,-3 0 0,0-1 0,-1 0-1,-2-45 1,1-8-11,-2 78 1,0 0 0,0 0 0,0 0 0,1 0 0,-1 0 0,0 1 0,1-1 0,-1 0 0,1 0 0,0 0 0,0 0 0,-1 1 0,1-1 0,0 0 0,1 1 0,-1-1 0,0 1 0,0-1 0,1 1 0,-1 0 0,1-1 0,-1 1 0,2-1 0,-1 2 0,-1 0 0,1-1 0,0 1 0,-1 0 0,1 1 0,-1-1 0,1 0 0,-1 0 0,1 1 0,-1-1 0,1 1 0,-1-1 0,1 1 0,-1-1 0,0 1 0,1 0 0,-1 0 0,0 0 0,0 0 0,1 0 0,-1 0 0,0 0 0,0 0 0,0 0 0,0 1 0,-1-1 0,1 0 0,0 1 0,0 1 0,7 9 0,-2 0 0,0 0 0,0 1 0,-1 0 0,-1 0 0,0 0 0,-1 1 0,3 20 0,-2 14 0,-2 53 0,-2-91 0,0 4 0,0-1 0,-1 1 0,-1 0 0,-1-1 0,1 1 0,-2-1 0,-7 18 0,61-168 0,-29 75 0,47-99 0,-65 156 0,-1 0 0,1 1 0,1 0 0,-1 0 0,0 0 0,1 0 0,0 0 0,4-3 0,-7 7 0,0-1 0,-1 1 0,1-1 0,0 1 0,-1-1 0,1 1 0,0 0 0,0 0 0,-1-1 0,1 1 0,0 0 0,0 0 0,0 0 0,-1 0 0,1 0 0,0 0 0,0 0 0,0 0 0,-1 0 0,1 0 0,0 0 0,1 1 0,-1 0 0,0 0 0,0 0 0,0 0 0,0 0 0,0 0 0,0 0 0,-1 0 0,1 0 0,0 1 0,-1-1 0,1 0 0,-1 0 0,1 1 0,-1-1 0,1 0 0,-1 1 0,0-1 0,0 2 0,4 28 0,-2 0 0,-3 56 0,0-29 0,1-46 0,-1 1 0,0-1 0,-1 0 0,0 0 0,-6 15 0,11-78 0,7 24 0,1 0 0,1 1 0,1 0 0,1 1 0,33-44 0,-40 60 0,0 1 0,0 0 0,14-14 0,-18 20 0,0 0 0,0 0 0,0 0 0,1 0 0,-1 0 0,0 1 0,1-1 0,-1 1 0,1 0 0,0 0 0,-1 0 0,1 1 0,0-1 0,3 1 0,-6 0 0,0 0 0,0 1 0,-1-1 0,1 0 0,0 1 0,-1-1 0,1 1 0,0-1 0,-1 1 0,1-1 0,0 1 0,-1 0 0,1-1 0,-1 1 0,1-1 0,-1 1 0,0 0 0,1 0 0,-1-1 0,0 1 0,1 0 0,-1 0 0,0-1 0,0 1 0,1 0 0,-1 0 0,0 0 0,0-1 0,0 1 0,0 2 0,0 33 0,0-27 0,-2 8 0,0 0 0,-1-1 0,0 1 0,-11 28 0,10-34 0,0 1 0,0-1 0,1 1 0,1 0 0,0 0 0,1 0 0,0 0 0,0 0 0,2 1 0,2 21 0,-2-31 0,0-1 0,1 0 0,-1 0 0,1 0 0,0 0 0,0 0 0,-1 0 0,1 0 0,0 0 0,1-1 0,-1 1 0,0-1 0,0 0 0,1 1 0,-1-1 0,0 0 0,1 0 0,-1-1 0,1 1 0,-1 0 0,1-1 0,0 0 0,-1 1 0,1-1 0,4-1 0,7 2 0,0-1 0,0-1 0,20-3 0,-27 3 0,-1-1 0,1 0 0,0 0 0,-1-1 0,1 1 0,-1-2 0,0 1 0,0-1 0,0 0 0,0 0 0,-1 0 0,0-1 0,0 0 0,0 0 0,0 0 0,-1-1 0,0 1 0,0-1 0,0 0 0,-1-1 0,0 1 0,0 0 0,0-1 0,-1 0 0,2-7 0,2-14 0,-1-1 0,0 1 0,-3-1 0,0-45 0,-2 69 0,0 0 0,-1 0 0,1 1 0,-1-1 0,0 0 0,0 1 0,-3-8 0,3 10 0,1 1 0,-1-1 0,0 1 0,0 0 0,1 0 0,-1 0 0,0-1 0,0 1 0,-1 0 0,1 0 0,0 0 0,0 0 0,0 1 0,-1-1 0,1 0 0,0 0 0,-1 1 0,1-1 0,0 1 0,-1-1 0,1 1 0,-1 0 0,1 0 0,-1-1 0,1 1 0,-2 0 0,2 1 0,1 0 0,-1 0 0,1 0 0,0 0 0,-1 0 0,1 0 0,0 0 0,-1 0 0,1 0 0,0 0 0,0 0 0,0 0 0,0 0 0,0 0 0,0 0 0,0 0 0,1 1 0,-1 2 0,2 243 0,-4 219 0,4-608 0,-2 63 0,3 1 0,20-125 0,-21 192 0,1 0 0,1 1 0,-1-1 0,2 1 0,-1-1 0,1 1 0,1 1 0,0-1 0,1 1 0,9-12 0,-12 17 0,0 0 0,0 1 0,0-1 0,0 1 0,1 0 0,0 0 0,-1 0 0,1 0 0,0 1 0,0 0 0,0 0 0,1 1 0,-1-1 0,0 1 0,1 0 0,-1 0 0,1 1 0,-1 0 0,1 0 0,-1 0 0,0 1 0,11 1 0,-12 0 0,-1-1 0,0 1 0,-1-1 0,1 1 0,0 0 0,0 0 0,-1 0 0,1 0 0,-1 0 0,0 1 0,0-1 0,1 1 0,-2 0 0,1 0 0,0-1 0,0 1 0,-1 0 0,0 0 0,0 1 0,0-1 0,0 0 0,0 0 0,0 7 0,2 8 0,0 0 0,-1 36 0,-2-47 0,1 6 0,-1 0 0,0 1 0,-1-1 0,-1 0 0,0 0 0,0-1 0,-1 1 0,-1 0 0,-8 19 0,4-17 0,-1 0 0,0-1 0,-1 0 0,-14 16 0,20-26 0,0 0 0,0 0 0,0-1 0,-1 1 0,1-1 0,-1 0 0,0 0 0,0 0 0,0-1 0,0 0 0,0 0 0,0 0 0,-1 0 0,1-1 0,-1 0 0,-8 0 0,12-1 0,1 0 0,0 0 0,0 0 0,-1 0 0,1 0 0,0-1 0,0 1 0,0-1 0,0 1 0,0-1 0,-1 1 0,1-1 0,0 1 0,0-1 0,0 0 0,0 0 0,1 1 0,-1-1 0,0 0 0,0 0 0,0 0 0,1 0 0,-1 0 0,0 0 0,1 0 0,-1 0 0,1-1 0,-1 1 0,1 0 0,0 0 0,-1-2 0,0-4 0,0-1 0,1 1 0,-1 0 0,2-10 0,-1 6 0,0 10 0,1 0 0,-1 0 0,0 0 0,0 0 0,1 0 0,-1 0 0,1 0 0,-1 0 0,1 0 0,-1 0 0,1 0 0,0 1 0,0-1 0,-1 0 0,1 0 0,0 1 0,0-1 0,-1 1 0,1-1 0,0 0 0,0 1 0,0 0 0,0-1 0,0 1 0,0-1 0,0 1 0,0 0 0,0 0 0,0 0 0,0 0 0,2 0 0,43-2 0,-33 3 0,7-1 0,116-6 0,-122 5 0,-1-2 0,1 0 0,-1 0 0,0-1 0,0 0 0,0-2 0,22-11 0,-30 13 0,0 0 0,0 0 0,0 0 0,-1-1 0,0 1 0,0-1 0,0 0 0,0-1 0,-1 1 0,1 0 0,-1-1 0,-1 0 0,1 0 0,-1 0 0,0 0 0,0 0 0,1-11 0,0-9 0,-1 0 0,-1-1 0,-3-27 0,1 7 0,1-243 0,-1 397 0,3 171 0,-1-259 0,0-1 0,1 0 0,1 0 0,0 0 0,10 25 0,-12-38 0,1 0 0,0-1 0,0 1 0,1-1 0,-1 0 0,1 1 0,0-1 0,0 0 0,0-1 0,1 1 0,0 0 0,-1-1 0,1 0 0,0 0 0,0 0 0,1 0 0,-1-1 0,1 0 0,-1 0 0,1 0 0,0 0 0,-1-1 0,1 0 0,8 1 0,1 0 0,0-1 0,0-1 0,1 0 0,20-3 0,-29 2 0,0-1 0,0 1 0,0-1 0,0 0 0,0-1 0,-1 1 0,1-1 0,-1 0 0,1-1 0,-1 1 0,0-1 0,7-7 0,-4 2 0,-1 0 0,0 0 0,-1 0 0,0-1 0,0 0 0,-1 0 0,0-1 0,-1 1 0,0-1 0,3-18 0,-2 4 0,-2 0 0,0-1 0,-3-41 0,0 63 0,0 0 0,0 0 0,0 0 0,-1-1 0,0 1 0,0 1 0,0-1 0,0 0 0,-1 0 0,1 0 0,-1 1 0,-4-8 0,4 9 0,0 0 0,0 1 0,0-1 0,-1 0 0,1 1 0,0-1 0,-1 1 0,1-1 0,-1 1 0,1 0 0,-1 0 0,0 0 0,0 1 0,1-1 0,-1 1 0,0-1 0,0 1 0,1 0 0,-4 0 0,3 1 0,1-1 0,0 1 0,0-1 0,-1 1 0,1 0 0,0-1 0,0 1 0,0 0 0,0 1 0,0-1 0,0 0 0,0 0 0,1 1 0,-1-1 0,0 1 0,1 0 0,-1-1 0,1 1 0,-1 0 0,1 0 0,0 0 0,0 0 0,0 0 0,0 0 0,0 0 0,1 1 0,-2 3 0,-1 6 0,0 0 0,1 0 0,-1 25 0,2-30 0,0 14 0,0 0 0,1 0 0,1 0 0,8 41 0,-8-57 0,0 0 0,1 0 0,0 0 0,0-1 0,0 1 0,0 0 0,1-1 0,0 1 0,0-1 0,0 0 0,1 0 0,-1 0 0,1 0 0,0-1 0,0 1 0,0-1 0,0 0 0,1 0 0,-1-1 0,1 1 0,0-1 0,0 0 0,0-1 0,0 1 0,8 1 0,-4-1 0,1 0 0,0-1 0,0 0 0,1-1 0,-1 0 0,0 0 0,0-1 0,0 0 0,0-1 0,0 0 0,9-4 0,-12 3 0,0 0 0,-1 0 0,0-1 0,0 0 0,0 0 0,0-1 0,0 0 0,-1 0 0,0 0 0,0 0 0,-1-1 0,1 0 0,-1 0 0,0 0 0,-1 0 0,4-9 0,1-5 0,0-1 0,-2-1 0,0 1 0,-1-1 0,3-39 0,-4-115 0,-4 130 0,-1-141 0,-8 694 0,9-503 0,0 9 0,-1-6 0,1 0 0,1 0 0,-1-1 0,1 1 0,0 0 0,3 9 0,-3-13 0,0-1 0,0 1 0,1-1 0,0 0 0,-1 0 0,1 1 0,0-1 0,0 0 0,0-1 0,0 1 0,0 0 0,0-1 0,1 1 0,-1-1 0,1 1 0,-1-1 0,1 0 0,-1 0 0,4 0 0,2 2 0,-1-1 0,1 0 0,-1 0 0,1-1 0,0 0 0,0 0 0,-1-1 0,1 0 0,0-1 0,0 1 0,0-2 0,-1 1 0,1-1 0,-1 0 0,1 0 0,-1-1 0,0 0 0,0-1 0,13-7 0,-12 4 0,1 0 0,-1 0 0,0-1 0,-1 0 0,0 0 0,0-1 0,-1 0 0,0 0 0,-1 0 0,1-1 0,-2 0 0,0 0 0,5-18 0,-3 3 0,-1-1 0,-1 0 0,-1 0 0,-2 0 0,-2-30 0,1 52 0,0 0 0,0-1 0,-1 1 0,0 0 0,0-1 0,0 1 0,0 0 0,-1 0 0,1 0 0,-1 0 0,-4-6 0,5 9 0,0-1 0,-1 1 0,1-1 0,0 1 0,-1 0 0,0-1 0,1 1 0,-1 0 0,0 0 0,0 0 0,0 0 0,1 1 0,-1-1 0,0 0 0,0 1 0,0-1 0,0 1 0,0 0 0,0 0 0,0-1 0,-1 1 0,1 1 0,0-1 0,0 0 0,0 0 0,-2 2 0,2-2 0,0 1 0,0 0 0,0 0 0,0 0 0,1 0 0,-1 0 0,0 1 0,1-1 0,-1 0 0,0 1 0,1-1 0,0 1 0,-1 0 0,1-1 0,0 1 0,0 0 0,0 0 0,0 0 0,0 0 0,0 0 0,1 0 0,-1 2 0,-9 49 0,9-47 0,-3 47 0,2 1 0,6 60 0,-4-106 0,1 1 0,0-1 0,1 0 0,0 0 0,0 0 0,1 0 0,0 0 0,0 0 0,1-1 0,6 10 0,-7-13 0,0 0 0,0 0 0,1-1 0,-1 1 0,1-1 0,0 0 0,0 0 0,0 0 0,0 0 0,1-1 0,-1 1 0,1-1 0,0 0 0,-1-1 0,1 1 0,0-1 0,0 0 0,6 0 0,1 1 0,0-2 0,0 0 0,-1 0 0,1-1 0,0-1 0,-1 0 0,1 0 0,-1-1 0,1-1 0,-1 0 0,0 0 0,12-7 0,-17 7 0,0 0 0,-1 0 0,1 0 0,-1 0 0,0-1 0,0 0 0,0 0 0,-1-1 0,1 1 0,-1-1 0,-1 0 0,1 0 0,-1 0 0,0 0 0,0-1 0,-1 1 0,0-1 0,0 0 0,-1 1 0,0-1 0,1-13 0,-2 19 0,0-1 0,1 1 0,-1-1 0,0 1 0,-1 0 0,1-1 0,0 1 0,0-1 0,-1 1 0,1-1 0,-1 1 0,1 0 0,-1-1 0,1 1 0,-1 0 0,0 0 0,0 0 0,0-1 0,1 1 0,-1 0 0,0 0 0,0 0 0,-1 0 0,1 0 0,0 1 0,0-1 0,-2-1 0,-2 0-23,0 1 0,0 0 0,0 0 0,0 0 0,0 0 0,-7 0 0,8 1-13,-43-2-695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36.30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0 36 32655,'0'-4'64,"27"-1"-16,22 3-48,16-5 0,1 1 0,-3 2 0,-12 4 0,-14 0 0,-16 0 0,-13-3 0,-8-1-112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41.19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10 444 32623,'5'-10'39,"0"0"-13,-1-1 1,0 1-1,3-13 0,-6 68-26,-18 80 0,10-78 0,-4 81 0,11-14 0,33-425 0,-25 246 0,-2 18 0,10-77 0,-13 110 0,0 1 0,1-1 0,1 1 0,0 0 0,0 1 0,12-20 0,-13 27 0,0 0 0,0 1 0,1-1 0,-1 1 0,1 0 0,0 1 0,0-1 0,0 1 0,1 0 0,-1 0 0,1 1 0,0-1 0,-1 1 0,1 1 0,0-1 0,0 1 0,0 0 0,0 0 0,12 1 0,-12-1 0,-1 1 0,1 1 0,0-1 0,0 1 0,0 0 0,0 0 0,-1 1 0,1-1 0,-1 1 0,1 1 0,-1-1 0,0 1 0,0 0 0,0 0 0,0 0 0,0 1 0,-1-1 0,1 1 0,-1 1 0,4 4 0,-3-1 0,-1 1 0,0 0 0,0 0 0,0 1 0,-1-1 0,-1 1 0,0-1 0,0 1 0,-1 0 0,0 0 0,-1 0 0,0 0 0,0-1 0,-1 1 0,-1 0 0,1 0 0,-2 0 0,1-1 0,-1 1 0,-1-1 0,1 0 0,-2 0 0,1 0 0,-1-1 0,-1 1 0,1-1 0,-11 11 0,-5 2 0,0-1 0,-28 20 0,37-31 0,1-1 0,-1-1 0,-1 0 0,0-1 0,0 0 0,-22 6 0,34-11 0,1-1 0,-1 1 0,0-1 0,0 0 0,0 0 0,0 1 0,0-1 0,0 0 0,0 0 0,0 0 0,0 0 0,0 0 0,0 0 0,1 0 0,-1 0 0,0-1 0,0 1 0,0 0 0,0-1 0,0 1 0,0 0 0,0-1 0,1 1 0,-1-1 0,0 1 0,0-1 0,1 1 0,-1-1 0,-1-1 0,1-1 0,0 1 0,1-1 0,-1 1 0,1-1 0,-1 0 0,1 0 0,0 1 0,0-6 0,0 2 0,0 2 0,0 1 0,1 0 0,-1-1 0,0 1 0,1 0 0,0-1 0,0 1 0,0 0 0,0 0 0,0 0 0,1-1 0,-1 1 0,1 1 0,0-1 0,0 0 0,0 0 0,0 1 0,1-1 0,-1 1 0,1 0 0,-1 0 0,1-1 0,5-1 0,-1 0 0,0 1 0,1 0 0,-1 1 0,1 0 0,0 0 0,-1 1 0,1 0 0,0 0 0,12 1 0,-18 0 0,0 0 0,0 0 0,-1 0 0,1 0 0,0 0 0,0 1 0,0-1 0,-1 1 0,1 0 0,0-1 0,0 1 0,-1 0 0,1 0 0,0 0 0,-1 0 0,1 0 0,-1 0 0,0 1 0,1-1 0,-1 0 0,0 1 0,0-1 0,0 1 0,0-1 0,0 1 0,0 0 0,0-1 0,0 1 0,-1 0 0,2 3 0,-1 4 0,1 0 0,-1 0 0,0 1 0,-2 18 0,1-12 0,-1-5 0,0 0 0,-1 0 0,0-1 0,-6 19 0,5-21 0,1 0 0,0 1 0,0-1 0,1 1 0,0-1 0,0 1 0,1-1 0,0 13 0,1-19 0,0 0 0,0 0 0,0 0 0,0 0 0,0 1 0,0-1 0,1-1 0,-1 1 0,1 0 0,-1 0 0,1 0 0,0-1 0,-1 1 0,1-1 0,0 0 0,0 1 0,0-1 0,0 0 0,0 0 0,1 0 0,-1 0 0,0-1 0,0 1 0,1 0 0,-1-1 0,0 0 0,4 1 0,11 1 0,0-1 0,30-1 0,-29 0 0,1 0 0,0 0 0,0-2 0,0 0 0,0-1 0,-1 0 0,31-12 0,-41 12 0,-1 0 0,0 0 0,0-1 0,-1-1 0,1 1 0,-1-1 0,0 0 0,0 0 0,0-1 0,-1 0 0,0 0 0,0 0 0,0 0 0,-1-1 0,0 0 0,-1 0 0,1 0 0,-1 0 0,2-10 0,0-3 0,-1-1 0,-2 0 0,0 0 0,-1 0 0,-4-38 0,4 56 0,-2-1 0,1 0 0,0 0 0,-1 1 0,1-1 0,-1 0 0,0 1 0,-1-1 0,1 0 0,0 1 0,-1 0 0,0-1 0,0 1 0,0 0 0,0 0 0,-1 0 0,1 0 0,-1 0 0,1 1 0,-1-1 0,0 1 0,0 0 0,0 0 0,0 0 0,-1 0 0,1 0 0,-1 1 0,1-1 0,-1 1 0,1 0 0,-1 0 0,0 0 0,1 1 0,-1-1 0,0 1 0,0 0 0,1 0 0,-1 0 0,0 1 0,-4 0 0,6 0 0,-1 0 0,1 0 0,0 0 0,-1 0 0,1 0 0,0 1 0,0-1 0,0 1 0,0-1 0,0 1 0,0 0 0,1 0 0,-1 0 0,0 0 0,1 0 0,0 0 0,-1 0 0,1 0 0,0 1 0,0-1 0,0 0 0,1 1 0,-1-1 0,0 1 0,1-1 0,-1 5 0,-1 11 0,0 0 0,1 29 0,1-36 0,0 2 0,0 4 0,0 1 0,1 0 0,4 18 0,-3-30 0,-1 0 0,1 1 0,1-1 0,-1 0 0,1 0 0,0 0 0,0-1 0,1 1 0,0-1 0,0 0 0,9 9 0,-7-9 0,0 0 0,0 0 0,1 0 0,0-1 0,0 0 0,0-1 0,0 1 0,1-1 0,0-1 0,-1 1 0,1-2 0,0 1 0,0-1 0,0 0 0,0 0 0,0-1 0,0 0 0,0-1 0,10-1 0,-14 1 0,0 0 0,-1 0 0,1 0 0,-1 0 0,1-1 0,-1 1 0,0-1 0,1 0 0,-1 0 0,0 0 0,0-1 0,-1 1 0,1-1 0,0 0 0,-1 1 0,0-1 0,1 0 0,-1 0 0,0-1 0,-1 1 0,1 0 0,2-7 0,2-7 0,0-1 0,-1 1 0,3-25 0,-7 36 0,4-37 0,8-34 0,-12 71 0,0 0 0,1 0 0,0 1 0,1-1 0,-1 0 0,1 1 0,0-1 0,0 1 0,6-7 0,-8 11 0,1-1 0,-1 1 0,1 0 0,-1-1 0,1 1 0,0 0 0,-1 0 0,1 0 0,0 0 0,0 0 0,-1 1 0,1-1 0,0 0 0,0 1 0,0 0 0,0-1 0,0 1 0,0 0 0,0 0 0,0 0 0,0 0 0,0 0 0,0 0 0,0 1 0,0-1 0,0 1 0,0 0 0,0-1 0,-1 1 0,1 0 0,3 2 0,0 0 0,0 1 0,0-1 0,0 2 0,0-1 0,-1 0 0,0 1 0,0 0 0,4 5 0,-2-2 2,-4-5-5,0-1 1,0 1 0,0-1 0,-1 1 0,1 0 0,-1-1-1,1 1 1,-1 0 0,0 0 0,0 0 0,0 0-1,0 5 1,-10-16 29,4 5-27,1 1 0,0-1 0,-1 1 0,1 0 0,-1 0 0,0 0 0,0 0 0,1 1 0,-1 0 0,-8-1 0,10 2 0,-1 0 0,1-1 0,0 1 0,0 1 0,-1-1 0,1 0 0,0 1 0,0-1 0,0 1 0,-1 0 0,1 0 0,0 0 0,0 1 0,0-1 0,1 1 0,-1 0 0,0-1 0,-3 4 0,1 1 0,1 0 0,0-1 0,0 1 0,0 0 0,1 1 0,0-1 0,0 1 0,1-1 0,0 1 0,0 0 0,-2 12 0,1 7 0,1 47 0,2-66 0,0-5-1,-1 0 0,1 0 0,0 0 0,1 0 0,-1 1 0,0-1 0,0 0 1,1 0-1,0 0 0,-1 0 0,1 0 0,0 0 0,0 0 0,0 0 0,0 0 0,0 0 0,0 0 0,1-1 0,-1 1 0,1 0 0,-1-1 1,1 1-1,-1-1 0,1 0 0,0 1 0,0-1 0,2 1 0,3 0 0,0 0 0,0-1-1,0 0 1,0 0 0,0-1 0,14 0 0,-8 0 3,-8 0-2,-1 0 0,0-1 0,1 1 0,-1-1 0,0 0 0,0 0 0,0 0-1,1-1 1,-1 1 0,-1-1 0,1 0 0,0 0 0,0-1 0,-1 1 0,1-1 0,2-3 0,-1 1 1,0 0 1,-1-1 0,0 0-1,0 1 1,0-2-1,-1 1 1,0 0-1,0-1 1,2-7 0,1-11 1,0 0 1,-2-1-1,-1 0 1,0-35-1,-2-260-3,-1 351 0,13 419 0,-13-443 0,0 0 0,1 0 0,0 0 0,0-1 0,1 1 0,0 0 0,0-1 0,0 1 0,0-1 0,5 6 0,-5-8 0,0-1 0,0 0 0,0 0 0,1 0 0,-1 0 0,1 0 0,-1 0 0,1-1 0,0 1 0,0-1 0,-1 0 0,1 1 0,0-1 0,0-1 0,0 1 0,0 0 0,0-1 0,1 0 0,-1 1 0,5-2 0,-3 2 0,0-1 0,0-1 0,-1 1 0,1-1 0,0 1 0,-1-1 0,1-1 0,0 1 0,-1-1 0,0 1 0,1-1 0,-1 0 0,0-1 0,0 1 0,0-1 0,0 0 0,0 0 0,-1 0 0,1 0 0,-1-1 0,0 0 0,0 1 0,0-1 0,-1 0 0,1 0 0,-1-1 0,3-6 0,1-3 0,-1-1 0,-1 1 0,0 0 0,0-1 0,-2 0 0,2-21 0,-3-91 0,-2 114 0,1 10 0,-3-26 0,3 29 0,0-1 0,-1 0 0,1 0 0,0 1 0,0-1 0,-1 0 0,1 1 0,-1-1 0,1 0 0,-1 1 0,1-1 0,-1 0 0,1 1 0,-1-1 0,1 1 0,-1-1 0,0 1 0,1-1 0,-1 1 0,0 0 0,1-1 0,-1 1 0,0 0 0,0-1 0,1 1 0,-1 0 0,0 0 0,0 0 0,-1 0 0,1 0 0,0 1 0,-1-1 0,1 1 0,0 0 0,0-1 0,0 1 0,0 0 0,0 0 0,0-1 0,0 1 0,0 0 0,1 0 0,-1 0 0,0 0 0,0 1 0,1-1 0,-1 0 0,1 0 0,-1 0 0,1 0 0,-1 1 0,1-1 0,0 0 0,0 0 0,-1 1 0,1 1 0,-5 39 0,4-39 0,1-2 0,-2 29 0,0-1 0,2 1 0,5 36 0,-4-58 0,0-1 0,0 0 0,1 0 0,0 1 0,0-1 0,1-1 0,0 1 0,0 0 0,1-1 0,0 0 0,0 1 0,0-1 0,1-1 0,0 1 0,0-1 0,0 0 0,1 0 0,10 8 0,-10-11 0,0 1 0,0-1 0,0 0 0,0 0 0,0-1 0,0 0 0,1 0 0,-1 0 0,8-1 0,-10 1 0,-1-1 0,1 0 0,0-1 0,-1 1 0,1-1 0,-1 1 0,0-1 0,1 0 0,-1 0 0,0-1 0,1 1 0,-1-1 0,0 1 0,0-1 0,0 0 0,0 0 0,3-4 0,-1 0 0,-1 0 0,-1-1 0,1 1 0,-1-1 0,-1 0 0,1 0 0,-1 0 0,0 0 0,-1 0 0,2-12 0,-1-9 0,-2-40 0,-1 31 0,1 13 0,1-23 0,-2 35 0,0 17 0,-2 23 0,-4 42 0,2 73 0,5-139-1,0 0 0,0 0 0,1 0 1,0 0-1,-1 0 0,1 0 0,1 0 0,-1 0 0,1 0 0,-1-1 1,1 1-1,0 0 0,1-1 0,-1 0 0,0 1 0,1-1 0,0 0 1,0 0-1,0-1 0,0 1 0,6 3 0,-2-2 0,0-1 0,0 0 0,0 0-1,1-1 1,-1 0 0,1 0 0,-1 0 0,1-1-1,0-1 1,11 1 0,-16-1 1,-1-1 0,0 1 0,1 0 0,-1-1 0,0 1 0,0-1 0,0 0 0,1 0 0,-1 0 0,0 0 0,0 0 0,0 0 0,0-1 0,-1 1 0,1-1 0,0 1 0,0-1 0,-1 0 0,1 1 0,-1-1 0,0 0 0,0 0 0,1 0 0,-1 0 0,0 0 0,0 0 0,1-5 0,1-6 3,1 0 1,-2-1-1,3-23 1,-3 18 9,2-14-9,-2 8-4,1 0 0,2 0 1,0 0-1,9-24 0,-13 47 0,-1 1 0,1-1 0,-1 1 0,1 0 0,-1-1 0,1 1 0,0 0 0,0-1 0,-1 1 0,1 0 0,0 0 0,0-1 0,0 1 0,0 0 0,1 0 0,-1 0 0,0 1 0,0-1 0,1 0 0,-1 0 0,0 1 0,1-1 0,-1 0 0,1 1 0,-1 0 0,1-1 0,-1 1 0,1 0 0,-1 0 0,1-1 0,-1 1 0,1 0 0,-1 1 0,1-1 0,-1 0 0,1 0 0,-1 1 0,1-1 0,-1 1 0,0-1 0,1 1 0,-1 0 0,0-1 0,2 2 0,3 2 0,-1 0 0,0 0 0,0 0 0,-1 0 0,1 1 0,-1 0 0,0 0 0,0 0 0,3 6 0,2 5 0,-1 1 0,-1 0 0,-1 1 0,0-1 0,-2 1 0,0 0 0,0 1 0,-2-1 0,0 0 0,-2 1 0,0 18 0,-1-31 0,0-1 0,1 0 0,-2 0 0,1 0 0,-1 0 0,1 0 0,-1 0 0,-1 0 0,1 0 0,-1-1 0,0 1 0,0-1 0,0 0 0,0 0 0,-1 0 0,0 0 0,0 0 0,0-1 0,0 0 0,0 0 0,-1 0 0,-7 4 0,11-8-1,1 1 0,-1-1 0,1 1 0,0-1 0,-1 1 0,1-1-1,-1 1 1,1-1 0,0 0 0,0 1 0,-1-1 0,1 1 0,0-1 0,0 0 0,0 1 0,0-1 0,0 0-1,0 1 1,0-1 0,0 0 0,0 1 0,0-1 0,0 0 0,0 1 0,0-1 0,1 1 0,-1-2 0,0 0-1,5-15 0,-1 0 1,2 0-1,0 0 0,1 1 0,1-1 1,1 2-1,12-19 0,3-8 0,-13 22 2,4-9-1,2 0 1,0 2-1,23-28 0,-36 51-1,0 0 1,0 1-1,0 0 0,0-1 0,7-3 0,-10 7 2,-1-1 0,1 1 0,-1 0 0,1-1 0,-1 1 0,1 0 0,-1-1 0,1 1 0,0 0 0,-1 0 0,1-1 0,0 1 0,-1 0 0,1 0 0,0 0-1,-1 0 1,1 0 0,-1 0 0,1 0 0,0 0 0,-1 0 0,1 0 0,0 0 0,-1 1 0,1-1 0,0 0 0,-1 0 0,1 1 0,-1-1 0,1 0 0,-1 1 0,1-1 0,-1 1 0,1-1 0,-1 0 0,1 1 0,-1-1 0,1 1 0,-1-1 0,0 1 0,1 0-1,-1-1 1,0 1 0,1-1 0,-1 1 0,0 0 0,0-1 0,0 1 0,1-1 0,-1 1 0,0 0 0,0-1 0,0 1 0,0 0 0,3 63 0,-5 76 0,-1-32 0,3-105 0,0 0 0,0-1 0,0 1 0,0-1 0,0 1 0,1-1 0,-1 1 0,1-1 0,0 1 0,0-1 0,-1 1 0,2-1 0,-1 0 0,0 1 0,0-1 0,1 0 0,-1 0 0,1 0 0,0 0 0,3 3 0,-1-3 0,1 1 0,0-1 0,-1-1 0,1 1 0,0-1 0,0 1 0,0-1 0,0-1 0,0 1 0,6-1 0,20 3 0,0-3 0,57-4 0,-75 2 0,0-1 0,0 0 0,0-1 0,-1 0 0,1-1 0,-1 0 0,0-1 0,-1 0 0,16-12 0,-16 10 0,-1 0 0,0-2 0,0 1 0,-1-1 0,0 0 0,-1-1 0,0 0 0,10-19 0,-14 22 0,0-1 0,-1 1 0,0-1 1,0 0-1,-1 0 0,0 0 0,0 0 0,-1 0 1,0 0-1,-1-1 0,0 1 0,-1 0 0,-2-14 1,3 19 0,-2 1 1,1 0-1,0 0 1,0 0-1,-1 0 0,0 0 1,1 1-1,-1-1 1,0 0-1,-1 1 1,1-1-1,0 1 1,-1 0-1,1 0 1,-1 0-1,0 0 1,0 0-1,1 0 1,-1 1-1,0 0 1,0-1-1,-1 1 0,1 0 1,0 0-1,-7 0 1,-2-1 2,-1 0 0,0 1-1,0 1 1,0 0 0,-18 3 0,25-2-4,1 0 0,-1 0 0,1 1 0,-1 0 0,1 0 0,-1 0 0,1 0 0,0 1 0,0 0 0,0 0 0,0 0 0,1 1 0,-1 0 0,1 0 0,0 0 0,0 0 0,0 0 0,1 1 0,0 0 0,0 0 0,0 0 0,-3 6 0,2 1 0,-1-1-1,2 1 1,0 0-1,0 1 1,1-1-1,0 0 0,1 1 1,1-1-1,1 17 1,-1-25-1,1 0 0,0 0 0,0 1 0,0-1-1,1 0 1,-1 0 0,1 0 0,0 0 0,0 0 0,0-1 0,1 1 0,0-1 0,-1 1 0,1-1 0,0 0 0,0 0 0,1 0 0,-1 0 0,1-1 0,-1 1 0,1-1 0,0 0 0,0 0 0,0-1 0,0 1 0,0-1 0,8 2 0,1 0 1,0 0 0,0-1 0,0-1 1,1 0-1,-1-1 0,0-1 0,0 0 1,15-2-1,-21 1 0,0 0 0,0-1 0,0 0 0,0 0 0,-1 0 0,0 0 0,1-1 0,-1 0 0,0-1 0,-1 1 0,1-1 0,-1 0 0,0-1 0,0 1 0,-1-1 0,1 0 0,-1 0 0,-1 0 0,6-12 0,0-1 0,-2-2 1,0 1 0,-1-1 0,-1 0 0,4-32 0,-2-32 12,-5-112 0,-3 104-12,-15 154-1,6 32 0,4 142 0,7-180 0,-2-47 0,1 1 0,1-1 0,-1 0 0,2 1 0,-1-1 0,1 0 0,0 0 0,1 0 0,0 0 0,6 12 0,-6-16 0,0 1 0,1-1 0,0 0 0,0 0 0,0 0 0,1 0 0,-1-1 0,1 0 0,0 0 0,-1 0 0,2 0 0,-1-1 0,0 0 0,0 0 0,1 0 0,8 1 0,2 1 0,0-1 0,0-1 0,0 0 0,1-1 0,-1-1 0,1-1 0,-1 0 0,21-5 0,-31 5 0,1 0 0,-1-1 0,0 0 0,0 0 0,-1 0 0,1-1 0,0 0 0,-1 0 0,0-1 0,1 1 0,-2-1 0,1 0 0,0 0 0,-1-1 0,1 0 0,-1 1 0,-1-1 0,1-1 0,-1 1 0,0 0 0,0-1 0,0 0 0,-1 0 0,3-7 0,-2-2 0,0 1 0,-1-1 0,0 0 0,-2 0 0,1 0 0,-4-29 0,1 35 0,1 0 0,-2 0 0,1 0 0,-1 0 0,0 0 0,-1 1 0,0-1 0,0 1 0,-1 0 0,0 0 0,-12-14 0,15 20 0,-1-1 0,1 1 0,-1 0 0,1 0 0,-1 0 0,0 1 0,0-1 0,0 0 0,0 1 0,0 0 0,0 0 0,0 0 0,-1 0 0,-4 0 0,6 1 0,0-1 0,1 2 0,-1-1 0,0 0 0,0 0 0,0 0 0,0 1 0,0-1 0,1 1 0,-1 0 0,0-1 0,0 1 0,1 0 0,-1 0 0,0 0 0,1 0 0,-1 0 0,1 1 0,0-1 0,-1 0 0,1 1 0,0-1 0,0 1 0,0-1 0,0 1 0,-1 2 0,-4 8 0,2-1 0,-1 2 0,2-1 0,0 0 0,0 1 0,-1 21 0,1 81 0,4-80 0,-2-28 0,1 0 0,1 0 0,-1 0 0,1 0 0,0 0 0,1 0 0,0 0 0,4 10 0,-5-14 0,1-1 0,-1 0 0,1 0 0,0 1 0,0-1 0,0 0 0,0 0 0,0-1 0,0 1 0,1 0 0,-1-1 0,1 1 0,-1-1 0,1 0 0,-1 0 0,1 0 0,0 0 0,-1 0 0,1-1 0,0 1 0,0-1 0,-1 0 0,7 0 0,-5 1 0,1-1 0,0 0 0,0 0 0,0 0 0,0-1 0,-1 0 0,1 0 0,8-3 0,-10 3 0,-1-1 0,1 0 0,-1 1 0,0-1 0,0 0 0,1 0 0,-1 0 0,-1-1 0,1 1 0,0 0 0,-1-1 0,1 1 0,-1-1 0,1 1 0,-1-1 0,1-3 0,3-9 0,-1 0 0,0-1 0,-2 1 0,1-1 0,-1-17 0,-3-82 0,0 51 0,1 44 0,0 30 0,0 33 0,-1-3 5,-1-15-13,2 0 1,6 46-1,-5-65 8,0 0-1,0 0 0,1 0 0,0-1 0,0 1 1,0 0-1,1-1 0,0 0 0,0 0 0,0 0 1,0 0-1,1 0 0,0 0 0,0-1 0,0 0 1,1 0-1,5 5 0,-8-8 1,0 0-1,0 1 1,0-1 0,0 0-1,0 0 1,1 0 0,-1 0-1,0-1 1,0 1 0,1 0-1,-1-1 1,0 0-1,1 0 1,-1 1 0,0-1-1,1 0 1,-1-1 0,0 1-1,1 0 1,-1-1 0,0 1-1,4-3 1,-3 2 0,-1-1-1,0 1 1,0-1-1,0 0 1,0 0-1,0 0 1,0 0 0,-1 0-1,1 0 1,-1-1-1,1 1 1,-1 0-1,0-1 1,0 1 0,0-1-1,0 0 1,-1 1-1,2-5 1,16-118 12,-14 85-2,1 1 1,17-61-1,-21 98-10,0-1 0,0 1 1,0 0-1,0-1 0,0 1 0,0 0 1,1 0-1,-1 0 0,1 0 1,-1 0-1,1 0 0,0 1 0,0-1 1,0 1-1,-1-1 0,2 1 1,-1-1-1,0 1 0,3-1 0,-3 1 0,-1 1 0,1 0 0,0 0 0,-1 0 0,1 0 0,-1 0 0,1 0 0,0 0 0,-1 0 0,1 1 0,-1-1 0,1 1 0,-1-1 0,1 1 0,-1-1 0,1 1 0,-1 0 0,1 0 0,-1 0 0,0 0 0,1 0 0,-1 0 0,0 0 0,0 0 0,0 0 0,0 1 0,0-1 0,0 0 0,0 1 0,0 1 0,8 14 0,0-1 0,-2 1 0,0 1 0,-1 0 0,-1-1 0,5 36 0,-6-23 0,-1-1 0,-2 1 0,-4 49 0,3-74 0,-1 0 0,0-1 0,0 1 0,-1 0 0,0-1 0,1 1 0,-1-1 0,-3 5 0,2-58 0,7 19 0,1 0 0,1 0 0,2 1 0,22-57 0,-24 70 0,-2 4 0,0-1 0,1-1 0,0 1 0,1 0 0,0 0 0,1 1 0,0 0 0,1 0 0,13-15 0,-20 26 0,0 1 0,0-1 0,0 0-1,0 0 1,-1 0 0,1 1 0,1-1 0,-1 0 0,0 1 0,0-1 0,0 1-1,0 0 1,0-1 0,0 1 0,1 0 0,-1-1 0,0 1 0,2 0-1,-2 0 1,0 1-1,-1-1 0,1 0 1,0 1-1,-1-1 1,1 1-1,0-1 0,-1 1 1,1-1-1,-1 1 0,1-1 1,-1 1-1,1-1 0,-1 1 1,1 0-1,-1-1 1,0 1-1,1 0 0,-1-1 1,0 1-1,1 1 0,1 5-2,-1 0-1,0-1 0,0 1 0,0 13 0,-1-13 8,1 46-9,-1-23 13,1-1-1,6 40 1,-6-61-7,1-1 0,-1 0 0,2 0 0,-1-1 0,1 1 0,-1 0 0,2-1-1,-1 1 1,1-1 0,0 0 0,0 0 0,1-1 0,0 1 0,9 8 0,-9-11-1,0 0 0,1 0 0,-1-1 0,0 1 0,1-1 0,-1 0 0,1-1 0,0 1 0,0-1 0,0 0 0,0-1 0,-1 1 0,8-1 0,-9 0 0,0-1 0,1 1 0,-1 0 0,0-1 0,0 0 0,0 0 0,0 0 0,0-1 0,0 1 0,-1-1 0,1 0 0,0 0 0,-1 0 0,1 0 0,-1-1 0,0 0 0,0 1 0,0-1 0,3-4 0,0-3 0,0-1 0,0-1 0,-1 1 0,-1-1 0,0 0 0,0 0 0,-1 0 0,2-22 0,1-106 0,-6 99 0,0 10 0,0-207 0,0 235 0,0 1 0,-1-1 0,1 1 0,0-1 0,-1 1 0,0-1 0,0 1 0,0 0 0,-1-3 0,2 4 0,0 1 0,0 0 0,0 0 0,0 0 0,0 0 0,-1 0 0,1 0 0,0-1 0,0 1 0,0 0 0,0 0 0,0 0 0,0 0 0,0 0 0,-1 0 0,1 0 0,0 0 0,0 0 0,0 0 0,0 0 0,0 0 0,-1-1 0,1 1 0,0 0 0,0 0 0,0 0 0,0 0 0,0 0 0,-1 0 0,1 0 0,0 0 0,0 1 0,0-1 0,0 0 0,0 0 0,-1 0 0,1 0 0,0 0 0,0 0 0,0 0 0,0 0 0,0 0 0,0 0 0,0 0 0,-1 1 0,1-1 0,-6 16 0,-1 40 0,3 0 0,4 101 0,1-67 0,-1-32-8,2-1 0,18 103 0,-20-158-112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41.57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0 47 32671,'0'-11'64,"7"4"-32,23 3-32,13-3 0,13 5 0,7-2 0,3 4 0,-10-4 0,-15-1 0,-19 5 0,-17-2 0,-12 2-496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57.026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228 159 32495,'0'-90'272,"0"90"-272,0-1 0,-1 1 0,1-1 0,0 1 0,0-1 0,0 1 0,-1-1 0,1 1 0,0 0 0,-1-1 0,1 1 0,0-1 0,-1 1 0,1 0 0,0-1 0,-1 1 0,1 0 0,-1 0 0,1-1 0,0 1 0,-1 0 0,1 0 0,-1 0 0,1-1 0,-1 1 0,1 0 0,-1 0 0,1 0 0,-1 0 0,1 0 0,-1 0 0,0 0 0,-21 1 0,19-1 0,-1 1 0,0 0 0,0 0 0,0 0 0,0 0 0,0 1 0,1-1 0,-1 1 0,0 0 0,1 1 0,-1-1 0,1 0 0,0 1 0,0 0 0,0 0 0,0 0 0,-3 4 0,-5 8 0,1 0 0,-12 22 0,18-31 0,-9 19 0,1 1 0,1 0 0,2 1 0,0 0 0,2 1 0,1-1 0,1 1 0,1 0 0,2 1 0,1-1 0,4 53 0,-2-73 0,0 0 0,1-1 0,0 1 0,0-1 0,1 1 0,0-1 0,0 0 0,1 0 0,-1 0 0,2-1 0,-1 1 0,1-1 0,0 0 0,0 0 0,1-1 0,-1 1 0,1-1 0,0-1 0,1 1 0,7 4 0,-4-4 0,-1-1 0,1 1 0,0-1 0,0-1 0,1 0 0,-1-1 0,0 0 0,1 0 0,0-1 0,-1 0 0,1-1 0,0 0 0,0-1 0,11-2 0,-19 2 0,1-1 0,-1 1 0,1 0 0,-1-1 0,1 0 0,-1 0 0,0 0 0,0 0 0,0 0 0,0-1 0,0 1 0,-1-1 0,1 0 0,-1 0 0,0 0 0,1 0 0,-1 0 0,-1 0 0,1-1 0,0 1 0,-1-1 0,0 1 0,0-1 0,0 0 0,1-5 0,1-11 0,0 0 0,-1 0 0,-2-31 0,0 34 0,-1-43 0,3-74 0,-2 132 0,0 1 0,0-1 0,1 0 0,-1 1 0,1-1 0,-1 0 0,1 1 0,0-1 0,-1 1 0,1-1 0,0 1 0,0-1 0,0 1 0,0 0 0,0-1 0,1 1 0,-1 0 0,0 0 0,1 0 0,-1 0 0,3-1 0,0 0 0,0 0 0,0 1 0,0-1 0,1 1 0,-1 1 0,0-1 0,0 0 0,8 1 0,-2 0 0,0 1 0,0-1 0,0 2 0,-1 0 0,1 0 0,17 7 0,26 19 0,-82-28 0,18-2 0,0 0 0,1 2 0,-1-1 0,-18 2 0,26 0 0,0-1 0,0 1 0,0 0 0,1 0 0,-1 0 0,0 0 0,0 0 0,1 1 0,-1-1 0,1 1 0,-1 0 0,1-1 0,-1 1 0,1 0 0,0 1 0,0-1 0,0 0 0,0 1 0,1-1 0,-3 5 0,-2 7 0,2 0 0,-1 0 0,2 0 0,0 1 0,1-1 0,0 1 0,1 0 0,1 0 0,0-1 0,5 26 0,-5-34 0,2 1 0,-1-1 0,1 0 0,0 0 0,0 0 0,0 0 0,1 0 0,0-1 0,0 1 0,1-1 0,-1 0 0,1 1 0,1-2 0,-1 1 0,0 0 0,1-1 0,0 0 0,0 0 0,0-1 0,1 1 0,-1-1 0,1 0 0,9 3 0,-1-1 0,0 0 0,-1-2 0,1 0 0,0 0 0,0-1 0,1-1 0,-1 0 0,0-1 0,23-3 0,-32 2 0,-1 1 0,1-1 0,-1 0 0,0-1 0,0 1 0,1-1 0,-1 0 0,0 0 0,0 0 0,-1-1 0,1 1 0,0-1 0,-1 0 0,0 0 0,1 0 0,-1 0 0,0-1 0,-1 1 0,1-1 0,-1 0 0,1 0 0,-1 0 0,0 0 0,-1 0 0,1 0 0,-1 0 0,1-1 0,-1-4 0,2-9 0,0-1 0,-2 1 0,-1-1 0,0 1 0,-4-30 0,1 32 0,0 0 0,0 0 0,-2 1 0,0-1 0,-12-23 0,13 30 0,-1-1 0,0 1 0,-1 0 0,0 1 0,0 0 0,-1 0 0,0 0 0,-1 0 0,-14-10 0,20 16 0,0 1 0,0-1 0,0 1 0,0 0 0,-1 0 0,1 0 0,0 0 0,-1 0 0,1 0 0,-1 0 0,0 1 0,1 0 0,-1-1 0,1 1 0,-1 0 0,1 0 0,-1 0 0,0 1 0,1-1 0,-1 0 0,1 1 0,-1 0 0,1 0 0,-1 0 0,-3 2 0,3-1 0,0 1 0,0-1 0,0 1 0,1 0 0,-1-1 0,1 1 0,0 1 0,0-1 0,0 0 0,0 0 0,0 1 0,1-1 0,0 1 0,0-1 0,0 1 0,-1 4 0,-1 8 0,1 0 1,1 1-1,1-1 1,0 0-1,1 0 1,0 0-1,1 0 1,1 0-1,6 18 1,-5-22-32,0 0-1,1 0 1,1-1-1,-1 0 1,2 0 0,0-1-1,0 0 1,1 0 0,0 0-1,0-1 1,1 0 0,15 11-1,-20-17-22,1 0 1,-1-1-1,1 0 0,0 0 0,0 0 0,0 0 1,0-1-1,0 0 0,1 0 0,5 1 0,-9-2 64,1 0 0,0 0-1,-1 0 1,1 0-1,0 0 1,-1 0 0,1-1-1,-1 1 1,1-1-1,-1 0 1,1 1 0,-1-1-1,1-1 1,-1 1-1,0 0 1,0 0 0,1-1-1,-1 0 1,0 1 0,0-1-1,0 0 1,1-2-1,4-7 69,-1 0 0,0-1 0,-1 1 0,-1-1-1,0 0 1,3-15 0,11-81 24,-11 60-60,-4 20-30,-2 17-4,0 1-1,1 0 1,-1 0-1,2 0 1,0 1-1,0-1 1,1 1-1,5-11 1,-9 19-8,1 0 0,0 0 0,-1 0 0,1 0 0,0 1 0,0-1 1,0 0-1,0 0 0,0 1 0,0-1 0,0 0 0,0 1 0,0-1 1,0 1-1,0 0 0,0-1 0,0 1 0,0 0 0,0-1 0,1 1 0,-1 0 1,0 0-1,0 0 0,0 0 0,1 0 0,-1 0 0,0 1 0,0-1 1,0 0-1,0 1 0,0-1 0,0 0 0,0 1 0,1-1 0,-1 1 0,0 0 1,0-1-1,-1 1 0,1 0 0,0 0 0,0-1 0,0 1 0,0 1 0,4 3 0,0 0 0,-1 0 0,0 0 0,0 0 0,6 12 0,1 8 0,-2 0 0,-1 0 0,-1 1 0,-1 0 0,-1 0 0,-1 1 0,-2-1 0,0 1 0,-2 0 0,-4 33 0,2-47-5,0 0 1,-1 0-1,-1-1 1,0 0-1,-1 0 1,-6 14-1,34-94-27,17-36 32,-27 66 0,1 2 0,2-1 0,22-36 0,-35 68 0,1 0 0,0 0 0,0 1 0,0-1 0,0 1 0,6-4 0,-9 7 0,-1 1 0,1-1 0,-1 1 0,1-1 0,0 1 0,-1-1 0,1 1 0,0 0 0,-1-1 0,1 1 0,0 0 0,0 0 0,-1-1 0,1 1 0,0 0 0,0 0 0,-1 0 0,1 0 0,0 0 0,0 0 0,-1 0 0,1 0 0,0 0 0,0 1 0,-1-1 0,1 0 0,0 0 0,-1 1 0,1-1 0,0 0 0,-1 1 0,1-1 0,0 0 0,-1 1 0,1-1 0,-1 1 0,1-1 0,0 1 0,-1 0 0,0-1 0,1 1 0,-1 0 0,1-1 0,-1 1 0,0 0 0,1-1 0,-1 1 0,0 0 0,0-1 0,0 1 0,1 0 0,-1 0 0,0-1 0,0 1 0,0 0 0,0 1 0,4 34 0,-1 0 0,-4 65 0,0-55 0,4 55 0,-2-95 0,0 0 0,0 1-1,0-1 1,1 0 0,0 0 0,0 0 0,1 0 0,0 0-1,0 0 1,0-1 0,0 1 0,1-1 0,0 0 0,0 0-1,6 5 1,-5-6-2,-1-1 0,1 0-1,0 0 1,0 0 0,0-1-1,0 1 1,1-1-1,-1-1 1,1 1 0,-1-1-1,1 0 1,-1 0 0,1 0-1,0-1 1,0 0 0,11-1-1,-14 1 3,1-1 0,-1 0 0,1 0 0,-1 0 0,0 0 0,1 0-1,-1-1 1,0 1 0,0-1 0,0 0 0,0 0 0,0 0 0,0-1-1,-1 1 1,3-3 0,0-1 1,0 0 0,-1-1 0,1 1 0,-2-1 1,1 0-1,4-11 0,-1-3 0,-1 0 0,-1-1 1,4-43-1,-9-287 17,-3 247 60,3 576-78,0-461 0,0 1 0,1 0 0,0-1 0,0 1 0,1-1 0,1 1 0,6 16 0,-8-23 0,1-1 0,0 1 0,1-1 0,-1 1 0,1-1 0,-1 0 0,1 0 0,0 0 0,0 0 0,0 0 0,1-1 0,-1 0 0,0 1 0,1-1 0,0 0 0,0-1 0,-1 1 0,1-1 0,0 1 0,0-1 0,0 0 0,7 0 0,-6 0 0,1 0 0,-1-1 0,1 0 0,-1 0 0,1 0 0,-1 0 0,0-1 0,1 0 0,-1 0 0,8-4 0,-9 4-2,-1-1 0,0 0 1,0 0-1,0-1 1,0 1-1,0-1 1,0 1-1,-1-1 1,1 0-1,-1 0 1,0 0-1,0 0 0,0 0 1,0-1-1,0 1 1,1-6-1,4-13 1,-2 0 0,0 0 1,-1 0-1,-1 0 0,-1-32 0,0 23 1,1 1 0,6-33 0,-8 61 1,-1 0 0,1 0 0,-1 0 0,1 0 1,0 0-1,0 0 0,0 0 0,0 0 0,0 0 0,0 1 0,0-1 0,1 0 0,-1 1 1,1-1-1,-1 1 0,1-1 0,0 1 0,0 0 0,-1 0 0,1 0 0,0 0 0,0 0 0,3-1 1,2 0-1,0 1 0,0 0 0,0 1 1,0-1-1,12 2 0,-2-1-3,-13 0 2,0 0-1,0 1 1,0-1 0,0 1-1,0 0 1,0 0 0,0 0-1,0 0 1,-1 1-1,1 0 1,0 0 0,-1 0-1,1 0 1,-1 0 0,0 1-1,0-1 1,0 1 0,0 0-1,0 0 1,4 6 0,-4-4-3,0 1 0,0-1 0,0 1 1,-1-1-1,0 1 0,-1 0 1,1 0-1,-1 0 0,0 0 1,0 0-1,-1 0 0,0 0 0,0 11 1,-1-13 1,-1 1 1,1-1 0,0 1 0,-1-1 0,0 0-1,0 0 1,-1 0 0,1 0 0,-1 0-1,1 0 1,-1-1 0,0 1 0,-1-1 0,-4 4-1,4-3 1,0-1 0,0 1 0,1 0 1,-1 0-1,1 1 0,0-1 0,0 0 0,1 1 0,-1 0 0,1 0 0,-2 6 0,3-9-2,1 1 0,-1-1 0,1 1 0,0-1 1,0 1-1,0-1 0,0 1 0,0-1 0,1 0 0,-1 1 0,1-1 0,-1 1 1,1-1-1,0 0 0,0 1 0,0-1 0,0 0 0,1 0 0,-1 0 0,0 0 1,1 0-1,0 0 0,-1 0 0,1 0 0,0-1 0,0 1 0,0-1 0,0 1 0,0-1 1,0 0-1,0 0 0,1 0 0,-1 0 0,0 0 0,1 0 0,-1-1 0,4 1 1,10 3-21,0-2 0,0 0 0,1 0 1,22-2-1,-31 0 15,0 0 2,-2 0-24,0 0-1,1 0 1,-1 0-1,0-1 1,0 0 0,8-2-1,-12 2 19,0-1 0,0 1 0,0 0 0,0 0-1,0-1 1,0 1 0,0-1 0,-1 0 0,1 1 0,-1-1-1,1 0 1,-1 0 0,0 0 0,1 0 0,-1 0 0,0 0-1,0 0 1,-1-1 0,1 1 0,0-3 0,5-20-17,-1-1 0,3-48 0,-8 54 109,2 0-1,1 0 1,0 0 0,1 0-1,13-34 1,-16 51-74,1 1 0,0-1 0,-1 1 0,1-1 0,0 1 1,0 0-1,0-1 0,1 1 0,-1 0 0,0 0 0,1 1 0,0-1 0,-1 0 0,1 1 1,0 0-1,0 0 0,-1-1 0,1 2 0,0-1 0,0 0 0,0 1 0,0-1 1,0 1-1,1 0 0,-1 0 0,0 0 0,0 0 0,0 0 0,5 2 0,0 0-14,0 0 0,0 0 0,-1 0 0,1 1 0,-1 0 0,0 0 0,0 1 0,0 0 0,0 1 0,7 5 0,-9-2-12,-12-7 16,-29-8 24,5 0-1,27 7-17,1 0 0,0 0 0,-1 0 0,1 0 0,-1 1 0,1 0 0,0 0 0,-1-1 0,1 2 0,0-1 0,0 0 0,0 1 0,0-1 0,-3 4 1,2-2-3,0 2 0,0-1 1,1 0-1,-1 1 1,1 0-1,1 0 0,-1-1 1,-2 9-1,-2 4-4,1 0 0,0 1 0,2 0 1,0 0-1,1 1 0,1-1 0,1 1 0,0-1 0,3 29 0,-1-44 1,-1 0 0,1 0 0,-1 0 0,1 0 0,0 0 0,0 0 0,0 0 0,1-1 0,-1 1 0,1 0 0,-1-1 0,1 1 0,0-1 0,0 1 0,0-1 0,0 0 0,1 0 0,-1 0 0,0 0 0,1 0 0,0-1 0,-1 1 0,1-1 0,0 1 0,0-1 0,3 1 0,3 0-1,0 0 0,-1 0 0,1-1 0,0 0 0,0 0 0,0-1 0,17-2 1,-23 2 3,0-1 1,1 0 0,-1 0 0,0-1 0,0 1-1,0 0 1,-1-1 0,1 0 0,0 0 0,-1 0 0,1 0-1,-1 0 1,1 0 0,-1-1 0,0 1 0,0-1-1,0 0 1,0 1 0,-1-1 0,1 0 0,-1 0-1,0 0 1,1 0 0,-1 0 0,-1 0 0,2-5 0,2-9 5,-2-1 0,1 1 0,-1-28 0,-2-125 54,-3 217-71,1-9-8,1-1 0,7 63 0,-6-95 5,1-1 0,0 1 0,1 0 1,-1 0-1,1 0 0,0-1 0,0 1 0,0-1 0,1 0 0,-1 1 0,1-1 0,0 0 0,0-1 0,1 1 0,-1 0 0,1-1 0,0 0 0,0 0 0,0 0 0,0 0 0,0-1 0,1 0 1,-1 1-1,1-2 0,-1 1 0,1 0 0,0-1 0,0 0 0,0 0 0,0-1 0,0 1 0,0-1 0,7 0 0,-9-1 15,-1 1 0,1-1 0,-1 1 0,1-1 0,-1 0 0,1 0 0,-1 0 0,0 0 0,0 0 0,1-1 0,-1 1 0,0-1 0,0 1 0,0-1 0,0 0-1,-1 0 1,1 0 0,0 0 0,-1 0 0,1 0 0,-1 0 0,0-1 0,0 1 0,0 0 0,1-4 0,4-10 48,-1 0-1,6-31 1,-6 24-15,6-27 16,-9 33-40,2-1 1,0 0-1,1 1 0,0 0 0,2 0 1,0 1-1,10-18 0,-15 31-11,1 1-1,-1 0 1,0-1-1,1 1 1,0 0-1,-1 0 0,1 1 1,0-1-1,0 0 1,0 1-1,0 0 1,0 0-1,0 0 1,0 0-1,0 0 1,1 1-1,-1-1 0,0 1 1,0 0-1,1 0 1,-1 0-1,0 0 1,0 1-1,1-1 1,5 3-1,-4-2-25,-1 0-1,1 1 1,-1-1 0,1 1-1,-1 0 1,0 1 0,0-1 0,0 1-1,0-1 1,0 1 0,-1 1-1,1-1 1,-1 0 0,0 1-1,0-1 1,5 9 0,-2 11-14,-6-22 106,-27-3 255,4-13-256,20 13-61,0 0 0,0 0 0,1 0 0,-1 0 0,0 1 0,-1-1 1,1 1-1,0 0 0,0-1 0,0 1 0,-6 0 0,6 0-2,0 1-1,0 0 0,0 0 0,0 0 1,0 1-1,1-1 0,-1 1 0,0-1 1,0 1-1,0 0 0,1 0 0,-1 0 1,0 0-1,1 1 0,0-1 1,-1 1-1,1 0 0,0-1 0,-1 1 1,-2 3-1,1 0-1,1 1 1,-1-1-1,1 0 1,0 1-1,0-1 1,1 1-1,0 0 1,0 0-1,-1 7 1,-1 9-11,1 0 0,1 1 0,0-1 0,4 35 0,-2-54-1,1 0-1,-1 0 1,1 0 0,-1 0 0,1 0 0,0 0 0,0 0 0,0 0 0,1-1 0,-1 1 0,1 0 0,0-1 0,-1 1-1,1-1 1,0 1 0,0-1 0,1 0 0,-1 0 0,0 0 0,1 0 0,-1 0 0,1-1 0,0 1 0,-1-1 0,1 0-1,0 0 1,5 2 0,6 0-41,0 0-1,-1-1 1,1-1-1,26-1 1,-32 0 48,-5 0 10,0 0-1,0 0 1,0 0-1,-1-1 1,1 1-1,0-1 1,0 0-1,-1 0 1,1 0-1,-1 0 1,1 0-1,-1-1 0,1 1 1,-1-1-1,0 1 1,1-1-1,2-3 1,-2 1 7,0 0 0,-1 0 0,1 0 0,-1 0 0,1 0-1,-1-1 1,-1 1 0,1-1 0,1-7 0,1-11 39,-2 1 1,0 0-1,-3-40 0,1 32-35,0-382 236,0 907-266,-1-482 12,1 0 1,1 0-1,1 0 1,-1-1-1,7 20 1,-7-29-1,0 0 1,0-1-1,0 1 1,0 0-1,1-1 1,-1 1-1,1-1 1,0 1-1,0-1 0,0 0 1,0 0-1,0 1 1,0-2-1,0 1 1,1 0-1,-1 0 1,1-1-1,0 1 1,-1-1-1,1 0 1,0 0-1,0 0 1,-1 0-1,1 0 0,0-1 1,0 1-1,0-1 1,6 0-1,-5 1 0,0-1 1,0 0-1,-1 0 0,1 0 0,0-1 0,0 1 0,0-1 0,-1 0 0,1 0 0,0 0 1,-1 0-1,1-1 0,-1 1 0,1-1 0,-1 0 0,0 0 0,0 0 0,0-1 0,0 1 1,0-1-1,0 0 0,-1 1 0,1-1 0,-1 0 0,0-1 0,0 1 0,0 0 0,0-1 1,-1 1-1,1-1 0,-1 1 0,2-8 0,2-6-10,0 0 1,-1-1-1,-1 1 0,1-29 0,-4-76-10,-1 55 93,-9 111-66,6 24-8,6 121 1,-1-186 1,-1 0 0,0 0 0,1-1 0,0 1 0,-1 0 0,1 0 0,0 0 0,0-1 0,1 1 0,-1-1 0,1 1-1,-1-1 1,1 1 0,0-1 0,0 0 0,0 0 0,0 0 0,0 0 0,0 0 0,0 0 0,1-1 0,-1 1 0,1-1 0,-1 1 0,6 1 0,-1-1-8,1 0 0,0-1-1,0 1 1,0-1 0,0-1 0,0 1 0,0-2-1,8 0 1,-13 1 7,-1-1-1,0 0 0,1 0 0,-1 0 1,0 0-1,0 0 0,1 0 0,-1-1 1,0 1-1,0-1 0,0 1 0,-1-1 1,1 0-1,0 0 0,-1 1 0,1-1 1,-1 0-1,1-1 0,-1 1 0,0 0 1,0 0-1,0-1 0,0 1 0,0 0 1,-1-1-1,1 1 0,-1-1 0,1-2 1,1-13 3,0 0 0,0-34 1,-2 32 3,0-31 7,-1 27-4,1 0-1,1 0 1,1 0-1,2-1 0,5-23 1,-8 46-9,-1 1 0,0-1 0,1 1 0,-1-1 0,1 1 0,0 0 0,-1-1 0,1 1 0,0 0 0,0-1 0,0 1 0,-1 0 0,1 0 0,1 0 0,-1 0 0,0 0 0,0 0 0,0 0 0,1 0 0,-1 0 0,0 0 0,1 1 0,-1-1 0,0 1 0,1-1 0,-1 1 0,1-1 0,-1 1 0,1 0 0,-1 0 0,3 0 0,-2 0 0,0 1 0,0-1 0,0 1 0,0 0 0,0-1 0,0 1 0,0 0 0,-1 0 0,1 0 0,0 1 0,0-1 0,-1 0 0,1 1 0,-1-1 0,1 1 0,-1 0 0,0-1 0,0 1 0,1 0 0,0 2 0,3 6-6,0-2-14,-1 0 0,0 1 0,0 0 0,0-1 0,-2 2-1,1-1 1,-1 0 0,2 15 0,-4-23 39,-7-22 93,2-7-81,4 22-20,1 0 1,-2 0-1,1 0 0,-1 0 1,-4-10-1,6 15-10,-1 0 0,0 0 0,1 0 0,-1 0 1,0 0-1,0 0 0,0 0 0,0 0 0,0 0 0,0 1 0,0-1 0,0 0 0,0 1 0,0-1 0,0 1 0,0-1 1,0 1-1,0-1 0,-1 1 0,1 0 0,0 0 0,0 0 0,-1 0 0,1 0 0,0 0 0,0 0 0,-1 0 0,1 0 1,0 0-1,0 1 0,0-1 0,-1 0 0,0 1 0,-1 0-1,1 1 0,0-1 0,-1 0 0,1 1 0,0-1 0,0 1 0,0 0 0,0 0 0,0 0 0,0 0 0,0 0 0,1 0 0,-1 0 0,1 1 0,0-1 0,-2 4 0,-15 44 0,15-42 0,-4 24 0,2-1 0,0 1 0,3 0 0,1 54 0,1-70 0,0-12-1,0 0 1,0 0-1,0 0 1,1 0-1,0-1 1,0 1-1,0 0 0,0 0 1,0 0-1,1-1 1,0 1-1,0-1 1,0 1-1,0-1 0,0 0 1,0 0-1,1 0 1,0 0-1,0 0 1,0 0-1,0-1 1,0 1-1,0-1 0,0 0 1,1 0-1,-1 0 1,1-1-1,0 1 1,-1-1-1,1 0 0,0 0 1,4 1-1,1 0 1,0-1 0,-1 1-1,1-1 1,0-1 0,0 0-1,0 0 1,0 0 0,0-1-1,0-1 1,12-3 0,-16 3 0,-1 0 0,0 0 0,1 0 0,-1-1 1,0 1-1,0-1 0,0 0 0,-1 0 0,1-1 0,-1 1 1,0-1-1,0 1 0,0-1 0,0 0 0,-1 0 0,1-1 1,-1 1-1,0 0 0,0-1 0,-1 0 0,2-4 0,5-32 1,-2-1 0,-1 0 0,-3 0 0,-4-73 0,1 33-3,1-140 31,1 210-26,2 17-3,0 21 0,-19 240 13,11-192-3,5 87-1,0-155-9,0 0 0,1-1 0,-1 1 0,1 0 0,1 0 0,-1 0 0,1-1 0,0 1 0,0 0 0,1-1 0,0 0 0,-1 0 0,2 0 0,-1 0 0,1 0 0,0 0 0,4 3 0,-4-4 0,1-1 0,-1 0 0,1 0 0,0 0 0,0-1 0,0 0 0,1 0 0,-1 0 0,0 0 0,1-1 0,-1 0 0,1 0 0,-1-1 0,1 1 0,0-1 0,-1 0 0,11-2 0,-13 1-1,-1 0 0,1 1 1,-1-1-1,0 0 0,1 0 0,-1-1 0,0 1 0,0 0 1,0-1-1,0 1 0,0-1 0,0 0 0,0 0 1,-1 0-1,1 0 0,0 0 0,-1 0 0,0 0 0,0 0 1,1 0-1,0-5 0,3-6-4,0 0-1,4-25 1,-6 24 7,9-38 2,-3 0 0,-1-1 0,-1-55 0,-20 153-1,2-11-6,6-7 6,1 0-1,0 0 1,2 0 0,2 1-1,4 53 1,-3-77-3,0 0 0,0 0 0,1-1 0,-1 1 0,1 0 0,-1-1 0,1 1 0,0-1 0,0 1 0,1-1 0,-1 0 0,1 0 0,0 0 0,-1-1 0,1 1 0,0 0 0,1-1 0,-1 0 0,0 0 0,1 0 0,-1 0 0,1 0 0,0-1 0,-1 0 0,6 2 0,6 0 0,0 1 0,0-2 0,1 0 0,30 0 0,-44-2 0,-1 0 0,1 0 0,0-1 0,0 1 0,-1 0 0,1-1 0,0 1 0,-1-1 0,1 1 0,-1-1 0,1 0 0,-1 0 0,1 0 0,-1 0 0,1 0 0,-1 0 0,0 0 0,1 0 0,1-3 0,-1 1 0,0 0 0,0-1 0,0 1 0,-1-1 0,0 1 0,1-1 0,-1 0 0,1-7 0,0-7 0,-1-1 0,-1 1 0,-2-22 0,2 22 0,-1 1 0,-1 0 0,-1 0 0,0 0 0,-1 0 0,0 0 0,-2 1 0,0 0 0,-1 0 0,0 0 0,-1 1 0,-1 0 0,-11-13 0,17 24 0,0 1 0,-1-1 0,0 1 0,1 0 0,-1 0 0,0 1 0,0-1 0,-1 1 0,-8-3 0,12 4 0,-1 0 0,1 1 0,-1-1 0,0 1 0,1-1 0,-1 1 0,0 0 0,1 0 0,-1 0 0,0 0 0,0 0 0,1 0 0,-1 0 0,0 0 0,1 1 0,-1-1 0,0 1 0,1-1 0,-1 1 0,1 0 0,-1 0 0,1 0 0,-1-1 0,1 1 0,-1 1 0,1-1 0,0 0 0,0 0 0,-2 3 0,0 1 0,0 0 0,1 0 0,0 0 0,0 0 0,1 0 0,0 0 0,-1 1 0,2-1 0,-1 8 0,0 55-4,2-35-5,-1-28 7,0 0 1,1 0 0,-1 0 0,1 0-1,0 0 1,0-1 0,0 1-1,1 0 1,0 0 0,0-1 0,0 1-1,0-1 1,1 0 0,-1 1 0,1-1-1,0 0 1,1-1 0,6 7 0,-5-6-3,1 0 1,0-1 0,-1 0 0,1 0 0,1 0 0,-1-1 0,0 0 0,0 0 0,1 0 0,-1-1 0,1 0 0,0-1 0,11 1 0,-16-2 3,0 1 1,0 0-1,0-1 0,0 1 1,0-1-1,0 0 0,0 0 1,-1 0-1,1 0 1,0 0-1,-1 0 0,1 0 1,0 0-1,-1-1 0,1 1 1,-1-1-1,0 1 0,0-1 1,1 0-1,-1 1 0,0-1 1,0 0-1,0 0 1,1-3-1,3-8 5,-1 0 0,5-24 0,-2 11 0,0 1-4,2 0 0,0 1 0,23-40 0,-28 57-1,0 1 0,1 0 0,0 0-1,0 0 1,0 0 0,1 1 0,10-7 0,-12 9 0,-1 1 0,1 0 0,1 0 0,-1 0 0,0 0 0,0 1 0,1 0 0,-1 0 0,0 0 0,1 0 0,-1 1 0,1-1 0,-1 1 0,6 1 0,-8-1 0,0 1 0,0 0 0,0-1 0,0 1 0,-1 0 0,1 0 0,0 0 0,0 0 0,-1 0 0,1 0 0,-1 1 0,1-1 0,-1 0 0,1 1 0,-1 0 0,0-1 0,0 1 0,0 0 0,0-1 0,0 1 0,0 0 0,0 0 0,0 0 0,-1 0 0,1 0 0,-1 0 0,0-1 0,1 4 0,1 8 0,0 0 0,-1 1 0,-1 13 0,0-20 0,-14 183 13,13-182-11,0 0-1,1 0 1,-1-1-1,2 1 0,-1 0 1,1 0-1,2 11 1,-2-17-2,0 1 0,0-1 0,0 0 1,0 0-1,1 0 0,-1 0 0,0-1 1,1 1-1,0 0 0,-1 0 0,1-1 1,0 1-1,0-1 0,0 0 0,0 1 1,0-1-1,0 0 0,0 0 0,0 0 1,0-1-1,0 1 0,1 0 0,-1-1 1,0 0-1,1 1 0,-1-1 0,0 0 1,4 0-1,3 0 1,0 0-1,0 0 1,-1 0 0,1-1 0,0-1-1,0 1 1,-1-1 0,1-1 0,-1 0-1,13-5 1,-16 4-1,0 1 1,0-1-1,0 0 1,0 0-1,-1 0 1,0-1-1,0 0 1,0 0-1,0 0 1,-1 0-1,0 0 1,0-1-1,0 1 1,-1-1-1,1 0 1,1-7-1,1-13 0,0 1 0,-2-1 1,-1 0-1,-2-52 0,0 40 4,0 31 1,-1-21 12,1 27-17,0 0 0,-1 1 1,1-1-1,0 0 0,0 1 0,0-1 0,-1 0 0,1 1 1,0-1-1,-1 0 0,1 1 0,0-1 0,-1 1 0,1-1 0,-1 1 1,1-1-1,-1 1 0,1-1 0,-1 1 0,1-1 0,-1 1 1,0 0-1,1-1 0,-1 1 0,0 0 0,1-1 0,-1 1 0,0 0 1,1 0-1,-1 0 0,-1 0 0,1 0 0,0 0 0,0 0 0,0 1 0,0-1 0,0 1 0,0-1 0,0 1 0,1-1 0,-1 1 0,0-1 0,0 1 0,0 0 0,1 0 0,-1-1 0,0 1 0,1 0 0,-1 0 0,1 0 0,-1 0 0,1-1 0,-1 1 0,1 0 0,-1 0 0,1 0 0,0 0 0,0 0 0,-1 0 0,1 2 0,-4 32 0,4-32 0,-1 1 0,0 13 0,0 1 0,1-1 0,1 1 0,0-1 0,5 21 0,-5-34 0,0-1 0,0 1 0,0-1 0,0 1 0,1-1 0,0 0 0,-1 0 0,1 1 0,0-1 0,1 0 0,-1-1 0,0 1 0,1 0 0,0-1 0,-1 1 0,1-1 0,0 0 0,0 0 0,0 0 0,1 0 0,-1-1 0,0 1 0,1-1 0,-1 0 0,1 0 0,-1 0 0,1 0 0,0-1 0,-1 1 0,1-1 0,5 0 0,-5 0 0,0-1 0,0 1 0,0-1 0,1 1 0,-1-1 0,0 0 0,0-1 0,0 1 0,0-1 0,-1 0 0,1 0 0,0 0 0,-1 0 0,6-5 0,-3 2 0,-1-1 0,0 1 0,0-1 0,-1 0 0,0-1 0,0 1 0,5-12 0,1-9 0,-1 0 0,-1 0 0,6-41 0,-11 50 0,21-118 0,-21 219 0,-6 23 0,-25 153 0,-40 105 0,48-261 0,14-76 0,-38 171 0,42-192 0,1-1 0,-1 0 0,0 0 0,0 0 0,0 0 0,-1 0 0,0 0 0,0-1 0,0 1 0,0-1 0,-1 0 0,-4 4 0,4-5 0,0 0 0,0-1 0,0 0 0,0 0 0,0 0 0,-1 0 0,1-1 0,-1 1 0,1-1 0,-1-1 0,1 1 0,-1 0 0,0-1 0,-5 0 0,-1-1 0,0 0 0,0 0 0,0-1 0,0 0 0,0-1 0,0-1 0,1 1 0,-1-2 0,1 1 0,0-2 0,1 1 0,-1-1 0,1-1 0,0 1 0,1-2 0,-15-14 0,16 15 0,1-1 0,0 1 0,1-1 0,0 0 0,0-1 0,1 1 0,0-1 0,0 0 0,1 0 0,0 0 0,1 0 0,0-1 0,0 1 0,1 0 0,0-1 0,1 0 0,0 1 0,0-1 0,1 1 0,3-14 0,-2 16 0,1 0 0,0 1 0,0-1 0,0 0 0,1 1 0,0 0 0,1 0 0,-1 0 0,1 0 0,0 1 0,0 0 0,1 0 0,10-7 0,7-5 0,2 2 0,30-15 0,283-111 0,-178 78 0,-117 47 0,33-16 0,-76 32 0,1 0-1,-1-1 1,0 1-1,1 0 1,-1 0 0,1 0-1,-1 0 1,0-1-1,1 1 1,-1 0 0,0 0-1,0 0 1,1-1-1,-1 1 1,0 0 0,0-1-1,1 1 1,-1 0-1,0-1 1,0 1 0,0 0-1,1-1 1,-1 1-1,0 0 1,0-1 0,0 1-1,0-1 1,0 1-1,0 0 1,0-1 0,0 1-1,0 0 1,0-1-1,-11-9-262,-18-2-677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154 158 32399,'1'-7'15,"-1"0"1,1 0-1,0 1 0,0-1 1,1 0-1,0 0 0,0 1 1,0-1-1,1 1 0,0 0 1,0 0-1,1 0 0,0 0 1,0 0-1,0 1 0,1 0 1,-1 0-1,1 0 0,1 0 1,-1 1-1,1 0 0,-1 0 1,8-4-1,-9 6-15,-1 0 0,1 0 0,0 0 0,0 1 0,-1-1 0,1 1 0,0 0 0,0 0 0,1 0 0,-1 1 0,0 0 0,5 0 0,-7 0 0,-1 0 0,1 0 0,0 1 0,-1-1 0,1 0 0,0 1 0,-1 0 0,1-1 0,0 1 0,-1 0 0,1 0 0,-1 0 0,0 0 0,1 0 0,-1 0 0,0 1 0,1-1 0,-1 0 0,0 1 0,0-1 0,0 0 0,0 1 0,-1 0 0,1-1 0,0 1 0,0-1 0,-1 1 0,1 2 0,2 9 0,0-1 0,-2 1 0,1-1 0,-2 1 0,1 0 0,-2 0 0,0-1 0,0 1 0,-1-1 0,-1 1 0,0-1 0,0 0 0,-1 0 0,-1 0 0,0 0 0,-1-1 0,0 0 0,-1 0 0,0 0 0,0-1 0,-12 12 0,-5 3 0,-2-1 0,0-2 0,-1 0 0,-1-2 0,-1-1 0,-1-1 0,-33 14 0,63-31 0,0-1 0,0 0 0,0 0 0,0 0 0,0 1 0,-1-1 0,1 0 0,0 0 0,0 0 0,0 0 0,0 0 0,-1 1 0,1-1 0,0 0 0,0 0 0,0 0 0,-1 0 0,1 0 0,0 0 0,0 0 0,0 0 0,-1 0 0,1 0 0,0 0 0,0 0 0,0 0 0,-1 0 0,1 0 0,0 0 0,0 0 0,0 0 0,-1 0 0,1 0 0,0 0 0,0 0 0,-1 0 0,1 0 0,0 0 0,0 0 0,0 0 0,0-1 0,-1 1 0,1 0 0,0 0 0,0 0 0,0 0 0,0-1 0,0 1 0,-1 0 0,1 0 0,0 0 0,0 0 0,0-1 0,0 1 0,0 0 0,3-9 0,-3 9 0,10-15 0,0 1 0,0-1 0,1 2 0,1 0 0,1 0 0,-1 1 0,2 1 0,0 0 0,17-11 0,-28 21 0,1-1 0,-1 1 0,0 0 0,0-1 0,0 2 0,1-1 0,-1 0 0,0 1 0,1-1 0,-1 1 0,1 0 0,-1 0 0,1 1 0,-1-1 0,0 1 0,1-1 0,-1 1 0,0 0 0,6 3 0,1 1 0,-1 1 0,0 0 0,-1 0 0,16 16 0,12 9 0,-15-16-68,0-1-1,38 19 1,-28-22-639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57.58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97 129 32143,'0'-2'26,"0"0"0,0-1 0,0 1-1,1 0 1,-1 0 0,1 0 0,-1-1 0,1 1 0,0 0 0,0 0 0,0 0 0,0 0 0,0 0 0,0 0 0,1 1 0,-1-1 0,0 0 0,1 1 0,0-1-1,3-2 1,14-17-10,-19 20-15,1 1 0,-1 0 0,1-1-1,-1 1 1,0-1 0,0 0 0,1 1 0,-1-1 0,0 1-1,0-1 1,1 1 0,-1-1 0,0 0 0,0 1 0,0-1-1,0 1 1,0-1 0,0 0 0,0 1 0,0-1 0,0 1 0,0-1-1,0 0 1,0 1 0,-1-1 0,1 1 0,0-1 0,0 1-1,-1-1 1,1 1 0,0-1 0,-1 1 0,1-1 0,0 1 0,-1-1-1,1 1 1,-1-1 0,1 1 0,-1-1 0,-22-7-16,18 7 15,-100-29 10,102 29-2,8-1 19,251 2-726,-281 2-2220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58.24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187 41 32047,'-2'-3'41,"0"0"0,0 0 0,0 0 0,-1 1 0,1-1 0,-1 1 0,0 0 0,0-1 0,0 1 0,0 0 0,0 1 0,0-1 0,-1 1 0,1-1 0,0 1 0,-5-1 0,5 1-42,0 0 1,1 1 0,-1-1-1,0 1 1,1-1-1,-1 1 1,0 0 0,0 0-1,1 0 1,-1 1 0,0-1-1,1 1 1,-1-1-1,0 1 1,1 0 0,-1 0-1,1 0 1,-1 0 0,1 0-1,-1 1 1,1-1-1,-3 4 1,1 0 2,0 0 0,1 0 0,0 0 0,1 0 1,-1 1-1,1 0 0,0-1 0,0 1 0,1 0 0,-1 0 0,1 0 0,0 6 0,0 9 0,0 0-1,3 25 1,-1-43-2,-1 0 0,1 0 0,0 0 0,0 0 0,0 0 0,0 0 0,1-1 0,-1 1 0,1 0 0,-1-1 0,1 1 0,0 0 0,0-1 0,0 0 0,0 0 0,1 0 0,-1 0 0,1 0 0,-1 0 0,1 0 0,0-1 0,-1 1 0,1-1 0,0 0 0,0 0 0,0 0 0,4 1 0,3 0 0,1 0 0,-1 0 0,1-1 0,-1 0 0,1-1 0,19-2 0,-27 1 0,-1 0 0,1 0 0,0 1 0,-1-2 0,1 1 0,0 0 0,-1-1 0,0 1 0,1-1 0,-1 1 0,0-1 0,0 0 0,0 0 0,0 0 0,0-1 0,0 1 0,0 0 0,-1-1 0,0 1 0,1-1 0,-1 1 0,0-1 0,0 0 0,0 1 0,0-1 0,-1 0 0,1 0 0,-1 0 0,0 1 0,0-5 0,1 0 0,0-1 0,-1 1 0,-1-1 0,1 0 0,-1 1 0,-1-1 0,1 1 0,-1 0 0,0 0 0,-6-12 0,5 14 1,0 0-1,-1 0 1,1 1-1,-1-1 1,0 1 0,0 0-1,-1 0 1,1 0-1,-1 1 1,0-1 0,0 1-1,0 0 1,0 1-1,0-1 1,-1 1 0,-6-2-1,3 2-14,-1 0 1,1 0-1,-1 1 0,0 0 0,1 0 0,-1 1 0,0 1 1,1 0-1,-12 2 0,-21 11-498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2:59.04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29 31999,'0'0'672,"10"0"-624,21 0-32,15-7 16,8 5-32,2-2 0,0-1 0,-8 3 0,-9-2 0,-7 4 0,-18 0 0,-14-5-96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04.08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23 159 32703,'0'-7'38,"0"11"-16,0 26-12,0 52-16,-17 367 6,14-435 0,2-16 0,0-24 0,0-48 0,5-156 0,0 188 0,1 0 0,2 0 0,17-58 0,-21 92 0,0-1 0,0 1 0,0 1 0,1-1 0,1 0 0,-1 1 0,1 0 0,0 0 0,1 0 0,-1 1 0,8-7 0,-8 9 0,1 0 0,0 0 0,1 0 0,-1 1 0,1 0 0,-1 0 0,1 1 0,0-1 0,0 1 0,0 1 0,0 0 0,0 0 0,10 0 0,-8 0 0,1 1 0,-1 0 0,1 0 0,-1 1 0,1 0 0,-1 1 0,10 3 0,-16-4 0,1 1 0,0 0 0,-1 0 0,1 0 0,-1 0 0,0 1 0,0-1 0,0 1 0,0 0 0,0 0 0,0 0 0,-1 0 0,0 0 0,1 0 0,-1 1 0,0 0 0,-1-1 0,1 1 0,1 4 0,-1-2 0,0 1 0,0 0 0,0 0 0,-1 0 0,0 0 0,-1 0 0,0 0 0,0 0 0,0 0 0,-1 0 0,0 0 0,0 0 0,0 0 0,-1-1 0,0 1 0,-1 0 0,1-1 0,-1 1 0,-1-1 0,1 0 0,-1 0 0,0 0 0,0-1 0,-1 0 0,-8 9 0,-18 10-2,0 0-1,-2-3 1,-1 0-1,-38 17 1,21-12-53,49-25 10,6-3-8,20-12 32,1 0 1,30-11 0,-46 22 32,0 0 0,0 0 0,-1 1 0,1 0 0,1 0-1,-1 1 1,0 1 0,0-1 0,0 2 0,1-1 0,10 3 0,-18-2-11,-1-1-1,1 1 1,0 0 0,-1 0-1,1 0 1,-1 0-1,1 1 1,-1-1 0,0 0-1,1 1 1,-1-1-1,0 0 1,0 1-1,0 0 1,0-1 0,0 1-1,0 0 1,0-1-1,-1 1 1,1 0-1,-1 0 1,1 0 0,-1-1-1,0 1 1,1 2-1,1 56 5,-2-47-6,0-8 1,-1 13 0,2 0 0,0 0 0,1 0 0,5 25 0,-5-38 0,0 0 0,-1 0 0,2 0 0,-1 0 0,0 0 0,1-1 0,0 1 0,0-1 0,1 0 0,-1 0 0,1 0 0,0 0 0,0 0 0,0-1 0,0 0 0,0 0 0,1 0 0,0 0 0,7 3 0,-1-3 0,0-1 0,0 1 0,0-1 0,0-1 0,0 0 0,1-1 0,13-1 0,-1 0 0,-18 1 0,-1 0 1,1 0-1,0-1 1,0 0-1,-1 0 1,1-1-1,-1 0 1,1 0-1,-1 0 1,0 0-1,0-1 1,0 0-1,0 0 1,0 0-1,-1-1 1,8-7-1,-7 5 1,0 1-1,0-2 1,-1 1-1,0 0 1,-1-1 0,1 0-1,-1 0 1,0 0 0,-1 0-1,0 0 1,0-1-1,1-12 1,0-2-1,0 0 0,-2-1 0,-1 1 0,-1-1 0,-4-28 0,4 47 0,-1 1 1,0-1-1,0 1 1,0-1-1,0 1 0,0-1 1,-1 1-1,1 0 1,-1 0-1,0 1 0,0-1 1,0 0-1,0 1 1,-1 0-1,1 0 0,-1 0 1,1 0-1,-1 0 1,-7-2-1,9 3 0,0 0 0,0 1 1,0-1-1,-1 1 0,1-1 0,0 1 1,0-1-1,0 1 0,-1 0 0,1 0 0,0 0 1,0 1-1,0-1 0,-1 0 0,1 1 1,0-1-1,0 1 0,0 0 0,0 0 0,0 0 1,0 0-1,0 0 0,0 0 0,0 0 1,1 1-1,-1-1 0,0 1 0,1-1 0,-1 1 1,1 0-1,-1-1 0,1 1 0,0 0 1,0 0-1,-1 3 0,-2 9 0,1 0 0,0 0 0,1 0 0,1 0 0,1 1 0,1 21 0,-1-5 0,1-20-2,-1-1 0,1 0 0,1 0 0,0 1 0,0-1 0,1 0 0,0-1 0,1 1 0,0-1 0,1 1 0,7 11 0,-8-15 1,0-1-1,0 0 1,1 0 0,-1 0 0,1 0-1,0-1 1,0 0 0,1 0 0,-1 0-1,1-1 1,0 1 0,0-1 0,0-1-1,0 1 1,1-1 0,-1 0-1,0-1 1,12 2 0,-6-2 1,1 0 0,-1 0 0,0-1 0,0-1 0,18-3 0,-26 3 0,0 0 0,0-1 0,0 1 0,0-1 0,0 0 0,-1 0 0,1 0 0,-1-1 0,1 1 0,-1-1 0,0 0 0,0 0 0,0 0 0,-1 0 0,1 0 0,-1 0 0,1-1 0,-1 0 0,2-5 0,3-9 3,-1 0 0,-1-1 1,0 0-1,-2 0 0,0 0 0,0-20 0,9-48 7,-12 85-11,0 0 1,0 0-1,1 0 1,-1 0-1,1 0 1,-1 0-1,1 0 1,0 0-1,0 0 1,0 0-1,0 0 0,0 0 1,0 1-1,1-1 1,-1 0-1,1 1 1,-1-1-1,1 1 1,-1 0-1,1-1 1,0 1-1,0 0 0,-1 0 1,1 0-1,0 0 1,0 0-1,0 1 1,0-1-1,0 1 1,0-1-1,0 1 1,1 0-1,-1 0 0,0-1 1,0 2-1,0-1 1,0 0-1,0 0 1,0 1-1,0-1 1,0 1-1,0-1 1,4 3-1,-1-1-2,0 0 1,0 1-1,0 0 0,0 0 1,0 0-1,0 1 0,-1-1 1,0 1-1,1 0 0,-1 0 1,-1 1-1,1-1 0,-1 1 1,6 10-1,-9-15 2,0 0 1,0 0-1,0 1 1,0-1-1,0 0 1,0 0-1,0 0 1,0 0-1,1 0 1,-1 1-1,0-1 1,0 0-1,0 0 0,0 0 1,0 0-1,0 0 1,0 1-1,-1-1 1,1 0-1,0 0 1,0 0-1,0 0 1,0 0-1,0 1 1,0-1-1,0 0 0,0 0 1,0 0-1,0 0 1,0 0-1,0 0 1,-1 1-1,1-1 1,0 0-1,0 0 1,0 0-1,0 0 1,0 0-1,0 0 0,-1 0 1,1 0-1,0 0 1,0 0-1,0 0 1,0 0-1,-1 0 1,-10 0 0,-16-8 12,25 8-15,-4-2 5,0 0 0,-1 0-1,1 1 1,0 0 0,-1 0 0,1 0 0,0 1 0,-1 0 0,1 0-1,0 1 1,-1 0 0,-10 2 0,13-1-1,1 0 0,-1 0 1,0 0-1,1 0 0,-1 1 0,1 0 0,-1-1 1,1 1-1,0 0 0,0 1 0,1-1 0,-1 0 1,1 1-1,-1 0 0,1-1 0,0 1 0,1 0 1,-1 0-1,-1 5 0,-2 5-7,2 1 1,-1-1-1,2 1 1,0-1-1,0 1 0,2 0 1,0 0-1,0-1 1,4 21-1,-3-32-9,0 0 0,0-1 0,0 1 0,1 0 0,-1-1 0,0 1 0,1-1 0,0 1 0,0-1 0,0 0 0,0 0 0,0 0 0,0 0 0,0 0 0,1 0 0,-1-1 0,1 1 0,-1-1 0,1 0 0,0 1 0,-1-1 0,1-1 0,0 1 0,0 0 0,4 0 0,7 1-39,-1-1 1,1 0 0,0-1 0,14-1 0,-25 0 54,1 1 0,0-1 1,0 0-1,-1 0 1,1 0-1,-1 0 0,1-1 1,-1 1-1,1-1 1,-1 0-1,0 0 0,0 0 1,0 0-1,0-1 1,0 1-1,-1-1 0,1 0 1,-1 0-1,1 0 1,-1 0-1,0 0 0,0 0 1,0 0-1,-1-1 1,1 1-1,-1-1 0,0 0 1,1-5-1,2-10 60,-1 0 0,-1 0 1,0 0-1,-2-26 0,0 35-29,1-65 84,1 29-51,-2 0 1,-2 1-1,-13-78 0,10 113-45,0 14-14,-2 20-22,5 297 11,10-221 6,-6-89-4,0 0 1,1 0-1,0 0 0,1 0 0,0 0 0,9 16 0,-11-24 0,0 0 0,1-1 0,-1 1 0,1 0 0,0-1 0,0 1 0,0-1 0,0 0-1,0 0 1,1-1 0,-1 1 0,0 0 0,1-1 0,0 0 0,-1 0 0,1 0 0,-1 0 0,1-1-1,0 1 1,0-1 0,5 0 0,-5 0 3,0 0 0,0-1-1,-1 1 1,1-1 0,0 1-1,0-1 1,-1 0 0,1 0-1,-1-1 1,1 1 0,-1-1-1,1 0 1,-1 0 0,0 0-1,0 0 1,0 0 0,0-1 0,0 1-1,-1-1 1,4-4 0,0-5 1,0 1 1,-2-1 0,1 0 0,-2 0-1,1-1 1,-2 1 0,3-21 0,-1-91 3,-5 98 2,1-9 1,0 14 13,0 31 14,-1 59-48,-1-25 5,7 79 0,-3-116 5,-1 0 0,1 0 1,0 0-1,0 0 0,1-1 0,0 1 1,0-1-1,5 7 0,-6-10 0,0 0-1,0 0 0,0 0 1,1-1-1,-1 1 1,1-1-1,-1 0 0,1 1 1,0-1-1,0-1 0,0 1 1,0 0-1,0-1 1,1 1-1,-1-1 0,0 0 1,1 0-1,4 1 1,-3-2-2,-1 1 1,1-1 0,-1 0 0,1 0 0,-1 0-1,0-1 1,1 1 0,-1-1 0,1 0 0,-1-1 0,0 1-1,0-1 1,0 0 0,6-3 0,-7 2 5,1 0 0,-1 0 0,0-1 0,0 1 0,0-1 0,0 0 0,-1 0 0,0 0 0,1 0 0,-1-1 0,-1 1 0,1 0 1,1-8-1,3-17 17,-1 0 1,-2 0 0,-1-1-1,-2-49 1,-1 35 37,1 60-51,0 20-18,1-1 0,8 49 0,-7-74 2,0 0-1,1 0 1,0 0-1,0 0 1,1-1-1,0 1 1,1-1-1,0 0 1,1 0-1,-1 0 1,2-1-1,-1 0 1,9 8-1,-11-13 11,0 0 1,0-1-1,0 1 0,0-1 0,1 0 0,-1 0 1,1 0-1,7 2 0,-10-3 2,0-1 0,0 1-1,0-1 1,1 0 0,-1 0 0,0 1-1,0-1 1,0-1 0,0 1 0,0 0-1,0 0 1,0-1 0,0 1-1,0-1 1,0 0 0,0 0 0,-1 1-1,1-1 1,0 0 0,0 0 0,-1-1-1,1 1 1,2-3 0,2-3 4,-2 0 0,1-1-1,-1 1 1,0-1 0,-1 0 0,0 0 0,3-12-1,12-66 33,-7 29-13,-9 49-20,1-5 7,0-1-1,2 1 1,-1 0 0,8-15 0,-10 26-10,-1 0 1,0 0 0,1-1-1,0 1 1,-1 0-1,1 0 1,0 0-1,0 1 1,0-1-1,0 0 1,0 1 0,4-3-1,-4 4-1,-1-1 0,1 1 0,0-1 0,-1 1 0,1 0 0,0 0 0,-1 0 0,1 0 0,0 0 0,-1 0 0,1 0 0,0 1-1,-1-1 1,1 1 0,0-1 0,-1 1 0,1-1 0,-1 1 0,1 0 0,-1 0 0,3 2 0,-1-1 0,-1 0 0,1 1 0,-1 0 0,0 0 0,1 0 0,-1 0 0,-1 0 0,1 0 0,0 0 0,-1 1 0,0-1 0,1 1 0,0 4 0,8 50 0,-8-40 0,0 0 0,-1 1 0,-1-1 0,-1 0 0,0 1 0,-1-1 0,-1 0 0,-1 0 0,-1 0 0,-11 27 0,5-24 0,9-20-5,3-5 0,13-33-17,23-52 5,-29 66 17,0 1 0,1 0 0,2 1-1,0 0 1,1 1 0,24-31-1,-34 49 0,1-1-1,-1 1 0,1-1 0,0 1 0,-1 0 1,1 0-1,0 0 0,4-1 0,-7 3 2,0 0 0,0 0-1,0-1 1,0 1-1,1 0 1,-1 0 0,0 0-1,0 0 1,0 0-1,0 0 1,1 0 0,-1 0-1,0 0 1,0 0 0,0 0-1,1 0 1,-1 0-1,0 0 1,0 0 0,0 0-1,0 0 1,1 0 0,-1 0-1,0 1 1,0-1-1,0 0 1,0 0 0,1 0-1,-1 0 1,0 0-1,0 0 1,0 0 0,0 1-1,0-1 1,1 0 0,-1 0-1,0 0 1,0 0-1,0 0 1,0 1 0,0-1-1,2 7-2,-1-1-1,-1 1 1,1 0-1,-1 0 1,0-1-1,-1 12 1,-1 9 11,3 123-5,-1-145-3,0-1 0,1 1 0,-1-1 1,1 0-1,0 1 0,1-1 0,-1 0 0,1 0 0,0 0 0,0 0 1,0 0-1,0 0 0,1 0 0,-1-1 0,7 7 0,-4-6 1,0 1 0,1-1-1,-1 0 1,1-1-1,0 0 1,0 1-1,0-2 1,1 1-1,9 2 1,7 0 1,1-1-1,0-1 1,1-2-1,40-1 1,-61 0-2,1 0 0,-1 0 0,0-1 0,1 0 1,-1 0-1,0 0 0,0 0 0,1-1 0,-1 0 0,0 0 0,-1 0 1,1 0-1,0 0 0,0-1 0,-1 0 0,6-5 0,-4 2 1,-1 1 0,0-1 0,-1 0-1,1 0 1,-1 0 0,0 0 0,-1-1 0,1 1 0,1-13-1,1-7 2,-3-1 0,0 1-1,-1-1 1,-4-37 0,2 57 2,1-1 0,-1 1 0,-1 0 0,1-1 0,-1 1 0,0 0 0,-1 0 0,0 0 0,-6-11 0,7 16-2,0-1-1,0 0 1,0 1-1,0 0 1,-1-1-1,1 1 1,-1 0-1,1 0 0,-1 1 1,0-1-1,0 0 1,0 1-1,0 0 1,0-1-1,0 1 1,0 0-1,0 1 1,0-1-1,-1 1 1,1-1-1,0 1 1,0 0-1,-1 0 1,-3 1-1,4 0-1,1-1 0,-1 1 0,0 0 0,1 0 0,-1 1 0,1-1 0,-1 0 0,1 1 0,-1 0 0,1-1 0,0 1 0,0 0 0,0 0 0,0 0 0,0 1 0,1-1 0,-1 0 0,0 1 0,1-1 0,0 1 0,0-1 0,0 1 0,0 0 0,-1 3 0,-2 6 0,1 1 0,0-1 0,1 1 0,-1 13 0,2-16 0,-1 7-5,1 1 1,1-1 0,0 0-1,1 1 1,4 17 0,-4-31 3,0-1 0,0 1 1,0-1-1,0 1 1,1-1-1,-1 1 0,1-1 1,0 0-1,0 0 0,0 0 1,0 0-1,1 0 0,-1 0 1,1-1-1,0 1 1,0-1-1,0 0 0,0 0 1,0 0-1,0 0 0,1 0 1,-1-1-1,0 0 0,1 1 1,-1-1-1,1 0 1,0-1-1,-1 1 0,7 0 1,-4-1 1,0 1 0,0-1 0,0 0 1,0 0-1,0-1 0,12-2 0,-16 2 0,1 0-1,-1-1 0,1 1 0,-1 0 1,1-1-1,-1 1 0,0-1 1,1 0-1,-1 0 0,0 0 0,0 0 1,-1 0-1,1-1 0,0 1 0,-1 0 1,3-5-1,3-9 1,0-1 0,-1 0-1,-1 1 1,0-2 0,-2 1 0,4-33 0,-4-111 8,-4 94-8,0-99 63,0 552-64,2-378-1,-1 0 0,1 1 0,1-1 0,0 0 0,0 0 0,0 0 0,1-1 0,0 1 0,1 0 0,-1-1 0,2 0 0,-1 0 0,1 0 0,0-1 0,0 1 0,1-1 1,0 0-1,0-1 0,0 1 0,1-1 0,-1 0 0,1-1 0,0 0 0,1 0 0,-1-1 0,1 1 0,0-1 0,0-1 0,0 0 0,0 0 0,0-1 0,10 1 0,-6 0 1,1-2 0,0 0 0,-1 0 0,17-3 0,-25 2 0,0 0 0,0 0 0,-1 0 0,1-1 0,0 1 0,-1-1 0,1 0 0,-1 0 0,0 0 0,1 0 0,-1-1 0,0 1 0,-1-1 0,1 0 0,0 0 0,-1 0 0,1 0 0,1-4 0,1-2 0,-1 0 0,0-1 0,-1 1 0,0-1 0,0 0 0,-1 0 0,1-20 0,-2-74 0,-1 75 0,-1 18 0,0 0 0,0 0 0,-1 0 0,-1 1 0,0-1 0,0 1 0,-1 0 0,-5-12 0,7 20 0,1-1 0,0 0 0,-1 1 0,1-1 0,-1 1 0,0-1 0,0 1 0,0 0 0,0 0 0,0 0 0,0 0 0,-1 0 0,1 0 0,0 1 0,-1-1 0,0 1 0,1-1 0,-1 1 0,0 0 0,0 0 0,0 0 0,1 1 0,-1-1 0,0 1 0,0 0 0,0-1 0,0 1 0,0 1 0,0-1 0,0 0 0,0 1 0,0-1 0,0 1 0,0 0 0,-2 1 0,2-1 0,1 1 0,0-1 0,0 1 0,0 0 0,0 0 0,0 0 0,0 0 0,0 0 0,1 0 0,-1 0 0,0 0 0,1 1 0,0-1 0,0 0 0,0 1 0,0 0 0,0-1 0,0 1 0,0 4 0,-6 56 0,7-57 0,-1 167-3,1-166 0,0-1 0,1 1 1,0 0-1,0-1 0,0 1 0,1-1 0,0 0 0,0 1 0,1-1 0,3 6 0,-4-9 1,0 0 0,0 0 0,0-1 0,0 1 0,0-1 0,1 1 0,-1-1 0,1 0 0,0 0 0,-1 0 0,1 0 0,0 0-1,0-1 1,0 1 0,1-1 0,-1 0 0,0 0 0,0 0 0,1 0 0,-1-1 0,6 1 0,-6-1 2,0 0 0,0 1 0,0-2 0,0 1 0,0 0 0,0 0 0,0-1 0,0 0 0,0 1 0,0-1 0,0 0 0,0-1 0,-1 1 0,1 0 0,3-3 0,-3 1 0,0-1 0,0 1 0,-1-1 0,1 1 0,-1-1 0,1 0 0,-1 0 0,0 0 0,-1 0 0,2-5 0,3-15 5,-1 1-1,-1-1 1,-1 0-1,-1 0 1,-1-1-1,-3-35 1,1 5 24,1 49-24,-2-29 8,2 34-13,0 0 0,0 0 0,-1 0 0,1 0 0,0 0 0,0 0 0,-1 1 0,1-1 0,-1 0 0,1 0 0,0 0 0,-1 1 0,0-1 0,1 0 0,-1 0 0,1 1 0,-1-1 0,0 1 0,1-1 0,-1 0 1,0 1-1,0-1 0,1 1 0,-1 0 0,0-1 0,0 1 0,0 0 0,0-1 0,0 1 0,1 0 0,-3 0 0,3 0 0,-1 0 0,0 1 0,1-1-1,-1 1 1,1-1 0,-1 0 0,0 1 0,1 0 0,-1-1 0,1 1 0,-1-1-1,1 1 1,-1-1 0,1 1 0,0 0 0,-1-1 0,1 1 0,0 0-1,0 0 1,-1-1 0,1 1 0,0 0 0,0-1 0,0 1 0,0 0 0,0 0-1,0 1 1,-2 26-8,2-23 7,-1 22-2,0 6 3,4 61-1,-2-86-3,0 0 1,1 1 0,0-1-1,0 0 1,1 0-1,0 0 1,0-1 0,1 1-1,0-1 1,0 0-1,1 1 1,8 9 0,-12-16 2,1 1 0,-1 0 0,0-1 0,1 0 0,-1 1 0,1-1 0,0 0 0,-1 0 0,1 0 0,0 0 0,0 0 0,0 0 0,0 0 0,0-1 1,0 1-1,0-1 0,0 1 0,0-1 0,0 0 0,0 0 0,0 0 0,0 0 0,0 0 0,0 0 0,0-1 0,0 1 0,4-2 0,-4 1 3,0-1-1,1 0 0,-1 0 0,0 1 1,1-2-1,-1 1 0,0 0 0,-1 0 1,1-1-1,0 1 0,-1 0 0,1-1 0,-1 0 1,0 1-1,0-1 0,0 0 0,0 0 1,1-4-1,16-130 43,-4 27-19,-13 106-21,-1-1-1,1 1 1,1 0-1,-1-1 1,0 1-1,4-7 1,-4 10-4,0 0 0,0 0 0,0 0 0,0-1 0,1 1 0,-1 0 1,0 0-1,0 1 0,1-1 0,-1 0 0,0 0 0,1 1 0,-1-1 0,1 1 0,-1-1 0,1 1 1,-1-1-1,1 1 0,-1 0 0,1 0 0,1 0 0,2-1 0,0 1 0,-1 0 0,1 0 0,0 0 0,0 1 0,0 0 0,-1-1 0,1 2 0,0-1 0,-1 1 0,1-1 0,-1 1 0,5 3 0,-5-2 0,0 0 0,-1 1 0,0 0 0,1-1 0,-1 1 0,0 0 0,-1 0 0,1 0 0,-1 1 0,0-1 0,0 1 0,3 9 0,-1-1 0,-1 0 0,0 0 0,-1 0 0,0 1 0,-1-1 0,0 1 0,-1 0 0,-1-1 0,0 1 0,-1-1 0,0 1 0,-1-1 0,-1 0 0,0 0 0,-8 17 0,8-19 0,3-9 0,0 0 0,0 0 0,0 1 0,0-1 0,0 0 0,0 0 0,-1 0 0,1 0 0,-1 0 0,1 0 0,-4 3 0,4-11 0,5-26 0,0-1 0,3 1 0,0 0 0,24-59 0,-24 70 1,1 1-1,17-29 1,-21 42-4,0 0 1,0 1-1,1 0 0,0 0 1,0 0-1,0 1 1,0 0-1,1 0 1,0 0-1,12-7 0,-16 11 3,-1 0 0,1 0-1,0 1 1,0-1 0,0 0 0,0 1-1,0-1 1,0 1 0,0 0-1,0-1 1,0 1 0,0 0-1,0 0 1,0 0 0,3 1 0,-4 0 0,0-1-1,1 1 1,-1-1 0,0 1 0,0 0 0,0 0 0,0-1 0,0 1 0,-1 0 0,1 0 0,0 0 0,0 0 0,0 0 0,-1 0 0,1 0 0,-1 0 0,1 1 0,0 1-1,1 5 2,0 1-1,-1-1 0,0 0 0,-1 1 0,0 15 0,0-9 0,-1 0 0,2 0 0,0 0 0,1 0 0,0 0 0,1 0 0,1 0 0,6 17 0,-8-27 0,0 0 0,1-1 0,-1 1 0,1-1 1,0 0-1,0 0 0,0 0 0,1 0 1,0-1-1,-1 1 0,1-1 0,0 0 0,1 0 1,-1 0-1,0-1 0,1 1 0,-1-1 1,1 0-1,0 0 0,0-1 0,0 0 0,0 1 1,0-2-1,0 1 0,7 0 0,-8-1 3,0 0-1,0 0 0,0 0 0,0 0 1,0 0-1,0-1 0,-1 0 0,1 0 1,0 0-1,0 0 0,3-3 1,-4 3-3,-1-1 0,1 0-1,-1 0 1,0-1 0,0 1 0,0 0 0,0-1 0,0 1 0,-1-1 0,1 1 0,-1-1 0,0 0 0,0 0 0,0 0 0,1-3 0,5-24 0,-2 0 0,-1 0 0,-1 0 0,-2 0 0,-4-45 0,2-8 0,8-150 0,-9 347 0,0-28 0,14 147 0,-6-201 0,12 39 1,1-4-7,-19-65-29,0-4-253,0-11-873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04.44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55 31630,'0'-9'1009,"0"3"-913,10 6-64,26-5-32,8-1 0,14 4 0,3-3 0,-5-1 0,-8 1 0,-16-1 0,-20 4 0,-9 2 0,-20-3-624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1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17 151 32463,'-16'527'304,"20"-719"-304,0 148 0,26-308 0,-30 351 0,0-1 0,0 1 0,0 0 0,0-1 0,1 1 0,-1-1 0,1 1 0,-1 0 0,1-1 0,-1 1 0,1 0 0,-1-1 0,1 1 0,0 0 0,2-2 0,-3 3 0,0-1 0,1 1 0,-1 0 0,1 0 0,-1 0 0,1 0 0,-1 0 0,1 0 0,-1 0 0,1 0 0,-1 0 0,1 0 0,-1 0 0,1 0 0,-1 0 0,1 0 0,-1 1 0,1-1 0,-1 0 0,1 0 0,-1 0 0,0 1 0,1-1 0,-1 0 0,1 1 0,-1-1 0,0 0 0,1 1 0,4 5 0,0-1 0,-1 1 0,0 0 0,5 10 0,22 47 0,-4 1 0,34 118 0,-39-112 0,-21-65 0,1 0 0,0 0 0,0 0 0,1-1 0,-1 1 0,5 4 0,-7-8 0,1 0 0,0 0 0,-1 0 0,1 0 0,0-1 0,0 1 0,-1 0 0,1-1 0,0 1 0,0 0 0,0-1 0,0 1 0,0-1 0,0 0 0,0 1 0,0-1 0,0 0 0,0 1 0,0-1 0,0 0 0,0 0 0,0 0 0,0 0 0,0 0 0,0 0 0,0 0 0,0 0 0,0-1 0,0 1 0,0 0 0,0-1 0,0 1 0,0 0 0,0-1 0,0 1 0,0-1 0,1-1 0,3-3 0,0-1 0,-1 0 0,0 0 0,-1 0 0,1 0 0,-1-1 0,0 0 0,-1 1 0,1-1 0,-2 0 0,3-9 0,2-5 0,5-19 0,-2-1 0,-1 0 0,2-48 0,-5-125 0,-16 349 0,1-32 0,8 114 0,2-212-2,0 0 1,0-1-1,1 1 0,0-1 0,0 1 1,0-1-1,0 1 0,1-1 1,-1 1-1,1-1 0,0 0 1,1 0-1,-1 0 0,1 0 0,-1-1 1,1 1-1,0-1 0,1 1 1,-1-1-1,0 0 0,1 0 0,0-1 1,0 1-1,0-1 0,0 1 1,0-1-1,0-1 0,1 1 1,-1-1-1,0 1 0,1-1 0,-1 0 1,1-1-1,0 1 0,5-1 1,-4 1 0,1-1 1,-1 0 0,0-1-1,1 1 1,-1-1 0,0 0-1,1-1 1,9-3 0,-12 3 0,0-1 0,0 1 0,0-1 0,-1 0 0,1 0 0,-1 0 0,1-1 0,-1 1 0,0-1 0,-1 0 0,1 0 0,3-8 0,6-13 0,-2-1 0,-1 0 0,-2-1 0,0 0 0,-2 0 0,3-34 0,0 7 0,-7 51 0,5-24 9,-6 26-9,0 0 0,1 0 1,-1 0-1,1 0 0,-1 0 1,1 0-1,-1 0 1,1 0-1,-1 0 0,1 0 1,0 1-1,0-1 0,-1 0 1,1 0-1,0 1 0,0-1 1,0 1-1,0-1 0,0 0 1,1 0-1,-2 1 0,1 0 0,-1 0 0,0 0 0,0 0 0,1 1 0,-1-1 0,0 0 0,0 0 0,0 0 0,1 0 0,-1 0 0,0 0 0,0 1 0,0-1 0,1 0 0,-1 0 0,0 0 0,0 0 0,0 1 0,0-1 0,1 0 0,-1 0 0,0 0 0,0 1 0,0-1 0,0 0 0,0 0 0,0 1 0,0-1 0,0 0 0,0 0 0,0 1 0,0-1 0,0 0 0,0 0 0,0 1 0,0-1 0,0 0 0,0 0 0,0 0 0,0 1 0,0-1 0,0 0 0,0 0 0,0 1 0,-1-1 0,1 0 0,0 0 0,0 0 0,0 1 0,-1-1 0,1 0 0,-3 7 0,-1-1 0,0 1 0,0-1 0,0 0 0,-1-1-1,-10 10 1,-16 22 4,24-26-3,1 0 1,1 0 0,0 0 0,1 1 0,0-1-1,1 1 1,-4 23 0,6-29-2,0 0 0,1 0 0,0-1 0,0 1 0,0 0 0,0 0 0,1 0 0,0 0 0,0 0-1,1-1 1,0 1 0,0 0 0,0-1 0,0 0 0,1 1 0,0-1 0,0 0 0,5 5 0,-2-5 0,0 1 0,0-1 0,1 0 0,0 0 0,0-1 0,0 0 0,0 0 0,1-1 0,0 0 0,-1 0 0,17 3 0,-4-3 0,-1-1 0,1 0 0,36-3 0,-51 1 1,1-1-1,-1 1 1,0-1-1,1-1 1,-1 1-1,0-1 1,0 1-1,0-2 1,0 1-1,-1 0 1,1-1-1,0 0 1,-1 0-1,0 0 1,0-1-1,0 1 1,0-1 0,0 0-1,-1 0 1,0-1-1,0 1 1,0-1-1,0 1 1,-1-1-1,0 0 1,0 0-1,0 0 1,0 0-1,-1 0 1,0 0-1,1-10 1,0 4 0,-1-1 0,-1 0 0,0 1 0,0-1 0,-1 0 0,-1 1 0,0-1 1,-1 1-1,0-1 0,0 1 0,-1 0 0,-1 0 0,-9-16 0,8 18-1,0 0 0,-1 0 0,0 1 0,0 0 0,-1 1 0,0-1 0,-1 2 0,-11-9 0,16 12 0,-1 1 0,0-1 0,0 1 0,0 0 0,0 0 0,0 1 0,0-1 0,0 1 0,0 0 0,-1 1 0,1-1 0,0 1 0,-1 0 0,1 0 0,0 1 0,-1-1 0,1 1 0,-10 3 0,12-2 0,1-1 0,-1 1 0,0-1 0,0 1 0,1 0 0,-1 0 0,1 0 0,0 1 0,-1-1 0,1 0 0,0 1 0,0-1 0,1 1 0,-1 0 0,1 0 0,-1 0 0,1 0 0,0 0 0,0 0 0,0 0 0,-1 5 0,0 8 0,0-1 0,1 1 0,1 19 0,0-23 0,0-3-2,1 0-1,1 0 1,0 0 0,0 0-1,0-1 1,1 1 0,1-1-1,-1 0 1,1 1 0,1-2-1,0 1 1,0 0 0,0-1-1,1 0 1,0 0-1,0-1 1,1 0 0,0 0-1,0 0 1,0-1 0,1 0-1,-1 0 1,1-1 0,0 0-1,1 0 1,-1-1 0,1 0-1,-1-1 1,1 0 0,0 0-1,0-1 1,16 1 0,-18-2 1,0 0 1,0 0-1,0-1 1,0 0 0,0 0-1,0-1 1,10-3 0,-13 3 1,0 0 0,-1 0 0,0 0 0,1-1 0,-1 1 0,0-1 0,0 0 0,-1 0 0,1 0 1,-1 0-1,1-1 0,-1 1 0,0-1 0,2-4 0,3-9 7,-1 0-1,-1 0 1,0 0-1,-1-1 1,2-34-1,-4 34-4,0 0 1,2 1-1,-1-1 0,2 1 0,11-27 0,-16 43-3,0 0 0,1 0 0,-1 0 0,1 0 0,-1 0 0,1 0 0,-1 1 0,1-1 0,0 0 0,-1 0 0,1 0 0,0 1 0,0-1 0,0 0 0,0 1 0,-1-1 0,1 0 0,0 1 0,0 0 0,0-1 0,0 1 0,0-1 0,0 1 0,0 0 0,0 0 0,1 0 0,-1-1 0,0 1 0,0 0 0,0 0 0,0 1 0,0-1 0,0 0 0,0 0 0,0 0 0,0 1 0,0-1 0,0 0 0,0 1 0,0-1 0,0 1 0,0 0 0,0-1 0,0 1 0,-1 0 0,3 1 0,0 1 0,1 0 0,0 1 0,-1-1 0,0 1 0,0 0 0,0 0 0,0 1 0,3 7 0,-1 2 0,0 0 0,-2 1 0,1 0 0,-2-1 0,2 25 0,-5 81 0,-1-51 0,4-76 0,0 1 0,0 0 0,1-1 0,0 1 0,6-9 0,0-2 0,33-79 0,-30 64 0,2 0 0,1 1 0,22-33 0,-36 62 0,1-1 0,-1 1 0,1 0 0,-1 0 0,1 0 0,0 0 0,-1 0 0,1 0 0,0 0 0,1 0 0,-1 1 0,0-1 0,0 1 0,1 0 0,-1-1 0,0 1 0,1 0 0,-1 0 0,1 1 0,0-1 0,2 0 0,-4 1 0,0 1 0,0-1 0,-1 1 0,1 0 0,0-1 0,-1 1 0,1-1 0,0 1 0,-1 0 0,1-1 0,-1 1 0,1 0 0,-1 0 0,0 0 0,1-1 0,-1 1 0,0 0 0,1 0 0,-1 0 0,0 0 0,0 0 0,0-1 0,0 1 0,0 0 0,0 0 0,0 0 0,0 1 0,0 35 0,0-29 0,-2 41 16,-14 77 0,8-78-215,-2 77 0,10-122-1244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18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32671,'0'0'96,"10"0"-96,17 0 0,4 0 0,6 5 0,-1-5 0,-7 0-448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2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256 400 23915,'1'-26'5918,"0"18"-5402,0 0 1,-1 0-1,0-1 0,-1 1 0,-1-9 1,2 15-523,-1 0 0,1 1 1,-1-1-1,0 0 1,1 1-1,-1-1 0,0 1 1,0-1-1,0 1 0,0-1 1,0 1-1,-1-1 0,1 1 1,0 0-1,0 0 0,-1 0 1,1 0-1,-1 0 0,1 0 1,-1 0-1,0 0 1,1 0-1,-1 1 0,0-1 1,1 1-1,-1-1 0,0 1 1,-2 0-1,-2-1 6,1 0 0,-1 1 0,0-1 0,0 1 0,1 1 0,-1-1 0,0 1 0,1 0 0,-1 0 0,1 1 0,-1 0 0,1 0 0,0 0 0,0 0 0,0 1 0,0 0 0,-7 5 0,8-4 0,-1 1 0,1 0 0,0 0 0,1 0 0,-1 1 0,1-1 0,0 1 0,0 0 0,1 0 0,0 0 0,0 0 0,0 1 0,1-1 0,0 0 0,-1 11 0,1-5 0,0 0 0,1 0 0,0 0 0,0-1 0,2 1 0,2 15 0,-1-20 0,-1 0 0,1 0 0,0 0 0,0-1 0,1 1 0,-1-1 0,2 0 0,-1 0 0,1 0 0,0 0 0,7 6 0,9 4 0,1 0 0,0-2 0,1 0 0,0-1 0,32 11 0,-30-7 0,-22-6 0,-4-10 0,1 0 0,-1-1 0,1 1 0,-1 0 0,0 0 0,1-1 0,-1 1 0,0-1 0,0 1 0,1 0 0,-1-1 0,0 0 0,0 1 0,0-1 0,0 1 0,-1-1 0,-24 8 0,-1-2-1,-1 0 1,1-2-1,-39 1 1,-39 6-30,84-3 31,18-1-7,15 0-16,13-3 19,-1-1-1,1-1 1,0-1-1,0-1 1,48-6-1,-52 3 5,-1-1 1,1-1-1,-1-1 0,0-1 1,0-1-1,-1 0 0,0-2 1,-1 0-1,1-1 0,-2 0 1,18-17-1,-29 22 2,0-1 0,-1 0-1,0 0 1,0 0 0,-1-1 0,0 1 0,0-1 0,-1 0-1,0-1 1,0 1 0,-1 0 0,0-1 0,1-11-1,0-12 7,-1 0-1,-4-41 0,1 42-8,1 27 0,-3-29 0,3 33 0,0-1 0,0 0 0,0 0 0,0 0 0,0 0 0,-1 0 0,1 1 0,0-1 0,0 0 0,-1 0 0,1 0 0,-1 1 0,1-1 0,0 0 0,-1 0 0,1 1 0,-1-1 0,0 0 0,1 1 0,-1-1 0,0 1 0,1-1 0,-1 1 0,0-1 0,1 1 0,-1-1 0,0 1 0,-1-1 0,1 2 0,1-1 0,-1 0 0,0 1 0,1-1 0,-1 0 0,0 1 0,1-1 0,-1 1 0,1-1 0,-1 1 0,1 0 0,-1-1 0,1 1 0,0-1 0,-1 1 0,1 0 0,-1-1 0,1 1 0,0 0 0,0-1 0,0 1 0,-1 0 0,1 0 0,0-1 0,0 1 0,0 1 0,-3 25 0,3-23 0,-2 35 0,1 0 0,6 49 0,-4-76 0,1 0 0,0 0 0,1 0 0,0 0 0,1-1 0,1 1 0,0-1 0,0 0 0,1-1 0,0 1 0,13 15 0,-16-23-2,0-1 1,0 1-1,1-1 0,-1 1 1,1-1-1,-1 0 0,1-1 1,0 1-1,0 0 0,0-1 1,0 0-1,0 0 0,0 0 1,0-1-1,0 1 0,0-1 1,0 0-1,0 0 0,6-1 0,-7 1 4,-2 0-2,1-1 0,-1 1 0,1 0 0,-1-1 0,0 1 0,1-1 0,-1 1 0,1-1 0,-1 1 0,0-1 0,0 0 0,1 0 0,-1 0 0,0 0 0,0 0 0,0 0 0,0 0 0,0 0 0,0 0 0,-1 0 0,1-1 0,0 1 0,0 0 0,-1-1 0,1 1 0,-1 0 0,1-1 0,-1 1 0,0-1 0,1 1 0,-1-2 0,2-8 0,-1 0 0,0 0 0,-1-13 0,0 15 0,-2-74 3,4-91 26,-2 173-29,1-1 0,-1 1 0,1 0 0,-1 0 0,1 0 0,-1 0 0,1 0 0,0 0 0,-1 0 0,1 0 0,0 0 0,0 0 0,0 0 0,-1 0 0,1 0 0,0 1 0,0-1 0,0 0 0,1 1 0,-1-1 0,0 1 0,0-1 0,0 1 0,0-1 0,0 1 0,1 0 0,-1 0 0,0 0 0,0 0 0,1 0 0,-1 0 0,0 0 0,0 0 0,0 0 0,1 0 0,-1 0 0,2 2 0,2-2 0,0 1 0,-1 0 0,1 0 0,-1 1 0,1-1 0,-1 1 0,1 0 0,-1 0 0,4 4 0,-1 0 0,0 0 0,-1 1 0,0 0 0,0 1 0,-1-1 0,0 1 0,0 0 0,0 0 0,-1 1 0,-1-1 0,0 1 0,0 0 0,0 0 0,1 11 0,0 14 0,0-1 0,-3 57 0,-2-55 0,1-45 0,0-39 0,12-93 0,-10 129 0,0-1 0,1 1 0,1-1 0,0 1 0,1 1 0,1-1 0,0 1 0,0-1 0,1 2 0,1-1 0,17-20 0,-22 29 0,-1 1 0,1-1 0,-1 1 0,1-1 0,0 1 0,0 0 0,0 0 0,0 1 0,1-1 0,-1 0 0,0 1 0,1 0 0,-1 0 0,1 0 0,-1 0 0,1 1 0,-1-1 0,1 1 0,-1 0 0,1 0 0,6 1 0,-7 0 0,0 0 0,-1 0 0,1 0 0,0 1 0,-1 0 0,1-1 0,-1 1 0,1 0 0,-1 0 0,0 0 0,0 0 0,0 1 0,0-1 0,0 1 0,0-1 0,-1 1 0,1-1 0,-1 1 0,0 0 0,0 0 0,0 0 0,0 0 0,0 0 0,0 5 0,2 19 0,-1 0 0,-1-1 0,-1 1 0,-6 37 0,0 32 0,6-94 0,0 0 0,0 0 0,0 0 0,1 0 0,-1 0 0,0-1 0,1 1 0,-1 0 0,1 0 0,-1 0 0,1-1 0,0 1 0,0 0 0,0-1 0,0 1 0,0-1 0,0 1 0,0-1 0,1 1 0,-1-1 0,1 0 0,-1 0 0,0 0 0,1 0 0,0 0 0,-1 0 0,1 0 0,0 0 0,-1 0 0,1-1 0,0 1 0,2 0 0,5 0 0,1 0 0,0 0 0,-1-1 0,1 0 0,11-2 0,-1 1 0,-12 0 0,1 0 0,-1-1 0,1 1 0,-1-2 0,0 1 0,0-1 0,0 0 0,0-1 0,0 0 0,-1 0 0,0-1 0,0 0 0,0 0 0,0 0 0,-1-1 0,0 0 0,0-1 0,-1 1 0,1-1 0,-1 0 0,-1 0 0,1-1 0,4-10 0,-2 1 0,0 0 0,-1 0 0,-1-1 0,-1 1 0,0-1 0,-1 0 0,-1-1 0,-1 1 0,0 0 0,-3-19 0,2 34 0,0 1 0,0-1 0,-1 1 0,1-1 0,-1 1 0,0-1 0,0 1 0,0-1 0,0 1 0,0 0 0,0 0 0,0-1 0,-1 1 0,1 0 0,-1 0 0,0 0 0,0 0 0,0 1 0,0-1 0,0 0 0,0 1 0,0-1 0,0 1 0,-4-2 0,-2 1 0,1 0 0,-1 0 0,1 0 0,-1 1 0,0 1 0,-15-1 0,20 1 0,1 1 0,-1-1 0,0 0 0,0 1 0,1 0 0,-1-1 0,0 1 0,1 0 0,-1 1 0,1-1 0,-1 0 0,1 1 0,0-1 0,-1 1 0,1 0 0,0 0 0,0 0 0,0 0 0,1 0 0,-1 0 0,0 0 0,1 1 0,-1-1 0,1 1 0,0-1 0,0 1 0,0-1 0,0 1 0,0 0 0,0 3 0,-2 10 0,0 0 0,1 0 0,1 0 0,1 17 0,0-27 0,0 3-4,0 0 0,1 0 0,0 0 0,0 0 0,1 0 0,1 0 0,-1-1 0,1 1 0,7 13 0,-8-19 2,0 1 1,0-1-1,1 0 0,-1 0 1,1 1-1,0-2 0,0 1 1,0 0-1,0-1 0,1 1 1,-1-1-1,1 0 0,-1 0 1,1 0-1,0-1 0,0 1 1,0-1-1,0 0 0,0 0 1,0 0-1,0-1 0,0 1 1,6-1-1,-7-1 3,-1 1-1,0 0 1,0-1 0,0 0-1,0 1 1,0-1 0,0 0-1,0 0 1,0 0 0,0 0 0,0-1-1,0 1 1,-1 0 0,1-1-1,-1 1 1,1-1 0,-1 0-1,1 0 1,-1 1 0,0-1-1,0 0 1,0 0 0,0 0-1,0 0 1,0 0 0,0 0-1,-1 0 1,1-1 0,-1-3 0,3-9 6,0 0 1,-2 0-1,0-18 1,-1 25-6,-1-41 18,0 33-18,0 0-1,1 0 0,1 0 1,5-27-1,-1 33-1,-3 19 0,0 20 0,-2-28 0,3 147 0,-26 230 0,20-359 0,-7 69 0,-39 152 0,46-230 0,-1 1 0,1-1 0,-2-1 0,1 1 0,-1-1 0,-1 1 0,-8 9 0,11-15 0,-1 0 0,0 0 0,0 0 0,0-1 0,-1 0 0,1 1 0,-1-2 0,0 1 0,0-1 0,0 1 0,0-1 0,0 0 0,0-1 0,-1 0 0,-6 2 0,3-2 0,0 1 0,1-1 0,-1-1 0,0 0 0,0 0 0,1 0 0,-1-1 0,0-1 0,1 1 0,-1-2 0,1 1 0,-1-1 0,1 0 0,0-1 0,0 1 0,1-2 0,-1 1 0,1-1 0,0 0 0,0-1 0,0 1 0,1-2 0,-6-6 0,1-1 0,0-1 0,1 0 0,1 0 0,0-1 0,1 0 0,1-1 0,0 0 0,2 0 0,0 0 0,0-1 0,2 0 0,0 0 0,1 0 0,1 0 0,2-29 0,0 42 0,0-1 0,0 1 0,0-1 0,0 1 0,1 0 0,0-1 0,0 1 0,1 0 0,0 1 0,-1-1 0,1 0 0,1 1 0,-1-1 0,1 1 0,0 0 0,0 0 0,0 1 0,0-1 0,1 1 0,5-4 0,10-4 0,1 0 0,1 1 0,31-11 0,-41 17 0,80-29 0,162-66 0,-245 95 0,1 0 0,-1-1 0,0 0 0,0 0 0,-1-1 0,0 0 0,0-1 0,0 0 0,-1 0 0,1-1 0,-2 0 0,1 0 0,-1-1 0,-1 1 0,0-1 0,0 0 0,0-1 0,-1 1 0,-1-1 0,0 0 0,0 0 0,0 0 0,0-14 0,1-16 0,-1-1 0,-5-71 0,2 112 0,0-1 0,0 1 0,0 0 0,0 0 0,0-1 0,0 1 0,0 0 0,0-1 0,0 1 0,0 0 0,0 0 0,0-1 0,0 1 0,0 0 0,0 0 0,0-1 0,0 1 0,0 0 0,-1 0 0,1-1 0,0 1 0,0 0 0,0 0 0,0 0 0,-1-1 0,1 1 0,0 0 0,0 0 0,0 0 0,-1 0 0,1-1 0,0 1 0,0 0 0,-1 0 0,1 0 0,-1 0 0,-3 13 0,1 15 0,2 0 0,1 0 0,1 0 0,5 32 0,-3-45 0,0 1 0,1-1 0,1 0 0,0-1 0,1 1 0,1-1 0,0 0 0,1-1 0,11 16 0,-16-25 0,0-1 0,1 1 0,-1-1 0,0 0 0,1 0 0,0 0 0,0-1 0,0 1 0,0-1 0,0 0 0,1 0 0,-1-1 0,0 1 0,1-1 0,4 1 0,-6-1 0,0-1 0,0 0 0,-1 0 0,1 0 0,0 0 0,-1 0 0,1 0 0,0-1 0,-1 1 0,1-1 0,0 0 0,-1 0 0,1 0 0,-1 0 0,1 0 0,-1-1 0,0 1 0,1-1 0,-1 1 0,0-1 0,0 0 0,0 0 0,0 0 0,-1 0 0,1 0 0,1-3 0,3-5 0,-1-1 0,-1 0 0,1 0 0,-2 0 0,1 0 0,-2-1 0,0 0 0,2-15 0,-3-100 0,-2 73 0,1 53 0,0 1 0,0 0 0,0-1 0,0 1 0,1 0 0,-1 0 0,0-1 0,0 1 0,0 0 0,0-1 0,0 1 0,0 0 0,0-1 0,0 1 0,0 0 0,0 0 0,0-1 0,-1 1 0,1 0 0,0-1 0,0 1 0,0 0 0,0 0 0,0-1 0,-1 1 0,1 0 0,0 0 0,0-1 0,0 1 0,-1 0 0,1 0 0,0 0 0,0-1 0,0 1 0,-1 0 0,1 0 0,0 0 0,-1 0 0,1 0 0,0-1 0,-1 1 0,-6 15 0,2 19 0,2 1 0,3 68 0,0-46 0,0-55-1,0 1 1,0 0-1,0-1 0,0 1 1,1-1-1,-1 1 0,1 0 1,0-1-1,-1 1 0,1-1 0,0 0 1,0 1-1,1-1 0,-1 0 1,0 1-1,1-1 0,-1 0 1,1 0-1,0 0 0,0 0 1,0-1-1,0 1 0,0 0 1,0-1-1,0 0 0,0 1 1,1-1-1,-1 0 0,0 0 0,1 0 1,-1 0-1,1-1 0,0 1 1,-1-1-1,1 1 0,-1-1 1,1 0-1,2 0 0,4 0 1,0 0-1,0 0 1,0-1-1,0 0 0,0 0 1,0-1-1,0 0 1,0-1-1,12-5 1,-15 4 0,0 1 0,0-1 0,0-1 0,-1 1 0,0-1 0,0 0 0,0 0 0,0 0 0,-1-1 0,0 1 0,0-1 0,6-13 0,0-3 1,-1 0 1,-1-1-1,-1 0 1,-1-1-1,-1 1 1,3-36-1,-3-147 24,-5 139-28,0 61 3,-2-34 0,2 39 0,0 1 0,0-1 0,0 0 0,0 1 0,0-1 0,-1 0 0,1 0 0,0 1 0,0-1 0,0 1 0,0-1 0,-1 0 0,1 1 0,0-1 0,-1 0 0,1 1 0,0-1 0,-1 1 0,1-1 0,-1 1 0,1-1 0,-1 1 0,1-1 0,-1 1 0,1 0 0,-1-1 0,0 1 0,1 0 0,-1-1 0,1 1 0,-1 0 0,0 0 0,1 0 0,-1-1 0,0 1 0,1 0 0,-1 0 0,0 0 0,1 0 0,-1 0 0,0 0 0,1 0 0,-1 0 0,-1 1 0,0 0 0,0 1 0,1-1 0,-1 1 0,0-1 0,1 1 0,-1 0 0,1 0 0,-1 0 0,1 0 0,0 0 0,0 0 0,0 0 0,0 0 0,0 0 0,0 0 0,1 1 0,-1-1 0,0 3 0,-6 47 0,6-45 0,-5 81 0,9 145 0,-2-222 0,0 0 0,1 0 0,0 0 0,0 0 0,1 0 0,1 0 0,0-1 0,0 0 0,1 1 0,7 11 0,-8-17 0,0 0 0,1 1 0,-1-2 0,1 1 0,0 0 0,0-1 0,1 0 0,-1 0 0,1-1 0,0 1 0,0-1 0,0 0 0,0-1 0,1 0 0,-1 0 0,1 0 0,-1 0 0,9 0 0,-1-1 0,0 0 0,0 0 0,1-2 0,-1 0 0,0 0 0,0-1 0,0-1 0,0 0 0,14-6 0,-21 6 0,-1 0 0,1 0 0,-1 0 0,0-1 0,0 0 0,0 0 0,-1 0 0,1-1 0,-1 0 0,0 0 0,-1 0 0,1-1 0,-1 1 0,0-1 0,0 0 0,-1 0 0,0-1 0,0 1 0,0-1 0,2-8 0,-1-1 0,-1 0 0,-1 0 0,-1 0 0,0 0 0,-1 0 0,-1-17 0,0 27 0,1 0 0,-1 0 0,0 0 0,-1 0 0,1 0 0,-1 0 0,0 1 0,-1-1 0,1 1 0,-1-1 0,0 1 0,-1 0 0,1 0 0,-1 0 0,0 0 0,0 1 0,-1 0 0,-7-6 0,10 8 0,-1 0 0,0 0 0,0 0 0,1 1 0,-1-1 0,0 1 0,-1 0 0,1 0 0,0 0 0,0 0 0,0 1 0,-1-1 0,1 1 0,0 0 0,0 0 0,-1 0 0,1 0 0,0 1 0,-1-1 0,1 1 0,0 0 0,0 0 0,0 0 0,0 0 0,0 0 0,0 1 0,0 0 0,0-1 0,0 1 0,1 0 0,-1 0 0,1 1 0,-1-1 0,1 0 0,-2 4 0,-2 3 0,0-1 0,1 1 0,0 0 0,1 1 0,0-1 0,0 1 0,1 0 0,1 0 0,-4 20 0,4-12 0,0 0 1,1 1-1,0-1 0,2 0 0,0 0 1,6 26-1,-6-40-1,0 1 0,0 0 0,1-1-1,-1 0 1,1 1 0,1-1 0,-1 0 0,0 0 0,1 0 0,0 0-1,0 0 1,0-1 0,0 1 0,1-1 0,-1 0 0,1 0 0,0 0 0,0-1-1,0 1 1,0-1 0,1 0 0,-1 0 0,1 0 0,-1-1 0,1 1 0,-1-1-1,1 0 1,0-1 0,6 1 0,-6 0 1,1-1 0,-1 0 0,1 0 0,-1 0 0,1-1 0,-1 0 0,1 0 0,-1 0 0,0-1 0,0 0 0,0 0 0,0 0 0,6-4 0,-7 3 0,0 0 0,-1 0 0,0 0 0,0 0 0,0-1 0,0 0 0,0 0 0,-1 0 0,1 0 0,-1 0 0,0 0 0,0 0 0,-1-1 0,1 1 0,-1-1 0,1-5 0,2-11 1,-2 0-1,0 0 1,-1 0-1,0-1 1,-2 1 0,-1 0-1,-1 0 1,-9-36-1,3 40 23,9 17-23,0 0 0,0 0 0,0 0 0,-1 0 0,1 0 0,0 0 0,0 0 1,-1 0-1,1 0 0,0 0 0,0 0 0,0 0 0,-1 0 0,1 0 1,0 1-1,0-1 0,0 0 0,0 0 0,-1 0 0,1 0 0,0 0 0,0 1 1,0-1-1,0 0 0,0 0 0,0 0 0,-1 1 0,1-1 0,0 0 1,0 0-1,0 0 0,0 1 0,0-1 0,0 0 0,0 0 0,0 0 0,0 1 1,0-1-1,0 0 0,0 1 0,-3 35-1,1-2 4,1-2-15,0-1 1,6 41-1,-5-69 11,1 0 1,-1 0-1,1 0 1,0 0-1,0 1 1,0-1-1,1-1 0,-1 1 1,1 0-1,-1 0 1,1 0-1,0-1 1,0 1-1,0-1 0,0 0 1,1 1-1,-1-1 1,1 0-1,-1 0 1,1-1-1,0 1 0,-1 0 1,1-1-1,0 0 1,0 0-1,0 0 1,0 0-1,1 0 0,-1 0 1,0-1-1,0 0 1,0 1-1,1-1 1,-1 0-1,0-1 0,0 1 1,0 0-1,0-1 1,1 0-1,-1 0 1,0 0-1,0 0 0,0 0 1,0-1-1,-1 1 1,1-1-1,0 0 1,-1 0-1,1 0 0,-1 0 1,1 0-1,-1 0 1,0-1-1,0 1 1,2-5-1,6-12-2,-1-1-1,-1-1 1,-1 1-1,8-43 1,-10 41 9,0 0 1,2 0 0,0 1-1,14-26 1,-20 44-6,1 0 0,0 0 0,1 0 1,-1 0-1,0 1 0,1-1 0,0 1 0,-1-1 0,1 1 0,0 0 1,0 0-1,0 0 0,4-1 0,-6 2-1,0 1 0,0 0 0,1-1 0,-1 1 0,0 0 0,0 0 0,0 0 0,0 0 0,1 0 0,-1 0 0,0 0 0,0 0 0,0 0 0,0 0 0,0 1 0,1-1 0,-1 1 0,0-1 0,0 0 0,0 1 0,0 0 0,0-1 0,0 1 0,0 0 0,0-1 0,-1 1 0,1 0 0,0 0 0,0 0 0,0 0 0,-1 0 0,1 0 0,-1 0 0,1 0 0,-1 0 0,1 0 0,-1 0 0,1 0 0,-1 0 0,0 0 0,0 2 0,5 21 0,-1 0 0,-1 1 0,-2-1 0,-2 49 0,0-20 5,0-32 7,1-6-10,0 1 1,0 0 0,2 0 0,0 0 0,5 19-1,-6-31-2,0-1 0,0 0 0,0 0 0,1 1 0,0-1 0,-1 0 0,1 0 0,0-1 0,0 1 0,1 0 0,-1-1 0,1 1 0,-1-1 0,1 0 0,0 0 0,0 0 0,-1 0 0,2 0-1,-1-1 1,0 1 0,0-1 0,0 0 0,1 0 0,-1 0 0,0 0 0,1-1 0,-1 1 0,1-1 0,6 0 0,-2 0 1,0 0-1,0 0 1,0-1 0,0 0-1,0 0 1,8-3 0,-13 2-6,0 1 0,-1 0 1,1-1-1,-1 1 0,1-1 1,-1 0-1,0 0 0,1 0 1,-1 0-1,0 0 0,0 0 1,-1-1-1,1 1 0,0-1 1,-1 1-1,1-1 0,-1 1 1,0-1-1,0 0 0,1-4 1,3-29-207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2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32 32591,'-5'-3'10,"0"1"1,0-1-1,0 1 0,0 0 1,0 1-1,0-1 1,-1 1-1,1 0 0,0 0 1,-1 0-1,1 1 0,-1 0 1,1 0-1,-9 2 0,7-2-11,0 1 0,0 1 0,0-1 0,1 1 0,-1 0 0,1 1 0,0 0 0,-1 0 0,1 0 0,-10 8 0,12-7 1,0-1 0,0 1 0,0 0 0,1 0 0,0 1 0,0-1 0,0 1 0,0-1 0,1 1 0,-1 0 0,1 0 0,1 0 0,-1 0 0,1 0 0,0 0 0,0 1 0,0-1 0,1 0 0,-1 1 0,2 8 0,-1-12 0,1 0 0,0 0 0,-1 0 0,1 1 0,0-1 0,0 0 0,0 0 0,0 0 0,0 0 0,1-1 0,-1 1 0,0 0 0,1 0 0,0-1 0,-1 1 0,1-1 0,0 0 0,0 1 0,0-1 0,0 0 0,0 0 0,0 0 0,0 0 0,0 0 0,0-1 0,0 1 0,0-1 0,1 1 0,1-1 0,11 3 0,0-2 0,-1 1 0,19-2 0,-26 0 0,-2 0 1,-1 0 1,1 0-1,-1-1 1,0 0-1,1 1 1,-1-1-1,0-1 1,0 1-1,0-1 1,0 0-1,0 1 1,0-2-1,0 1 1,-1 0-1,1-1 1,-1 0-1,1 0 1,4-5-1,-5 3-1,1 1 1,-1-1-1,-1 0 0,1-1 0,-1 1 1,0 0-1,0-1 0,0 1 1,-1-1-1,0 1 0,0-1 0,0 0 1,-1-10-1,0 13 0,0 0 0,0 0 0,-1 0 0,1 0 0,-1 1 0,0-1 0,0 0 0,0 0 0,0 1 0,0-1 0,-1 1 0,1-1 0,-1 1 0,1 0 0,-1-1 0,0 1 0,-3-3 0,1 2 0,-1 0 0,1 0 0,-1 0 0,1 0 0,-1 0 0,0 1 0,0 0 0,0 0 1,-7-1-1,6 2-1,0-1 1,0 1-1,0 0 1,0 1-1,0-1 1,-1 1-1,1 0 1,0 1-1,0 0 1,0 0-1,0 0 1,0 1-1,0-1 1,0 2-1,0-1 1,0 1-1,-7 4 1,9-3-40,0-1-1,0 1 1,1 0-1,0 0 1,-6 9-1,-8 20-1021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2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292 191 32495,'1'-15'104,"-1"10"-79,0 0 1,0 0-1,0 0 1,-1 0-1,-1-9 1,2 13-25,-1 0-1,0-1 1,1 1-1,-1-1 1,0 1 0,0 0-1,1 0 1,-1-1 0,0 1-1,0 0 1,-1 0-1,1 0 1,0 0 0,0 0-1,0 0 1,-1 0 0,1 1-1,0-1 1,-1 0-1,1 1 1,-1-1 0,1 1-1,-3-1 1,-3-1-1,-1 1 0,0-1 0,0 2 0,0-1 0,0 1 0,0 0 0,1 1 0,-1 0 0,0 0 0,0 0 0,0 1 0,1 1 0,-1-1 0,1 1 0,0 0 0,0 1 0,0 0 0,-8 6 0,10-7 0,0 1 0,1 1 0,-1-1 0,1 1 0,0-1 0,1 1 0,-1 0 0,1 1 0,0-1 0,0 0 0,1 1 0,0 0 0,-1-1 0,2 1 0,-1 0 0,1 0 0,0 0 0,0 0 0,1 0 0,0 1 0,0-1 0,0 0 0,1 0 0,1 8 0,0-8 0,0 1 0,0-1 0,1 1 0,0-1 0,0 0 0,1 0 0,0 0 0,0 0 0,0-1 0,1 0 0,-1 0 0,1 0 0,10 8 0,9 5 0,50 28 0,-46-30 0,2 2 0,-13-8 0,1 0 0,-2 1 0,25 21 0,-40-31 0,0-1 0,-1 1 0,1-1 0,0 1 0,0 0 0,0-1 0,-1 1 0,1 0 0,0-1 0,-1 1 0,1 0 0,-1 0 0,1 0 0,-1 0 0,1 0 0,-1-1 0,1 1 0,-1 0 0,0 0 0,0 0 0,1 0 0,-1 0 0,0 0 0,0 0 0,0 0 0,0 0 0,0 0 0,0 0 0,-1 0 0,1 0 0,0 0 0,0 0 0,-1 0 0,1 0 0,0 0 0,-1 0 0,1 0 0,-1-1 0,1 1 0,-1 0 0,0 0 0,1 0 0,-1-1 0,0 1 0,1 0 0,-1-1 0,0 1 0,0-1 0,-1 1 0,-4 2 0,1 0 0,-1-1 0,0 1 0,0-2 0,-1 1 0,-6 1 0,-50 4-11,0-2-1,-73-4 1,83-1 13,378 0-210,-319 0 212,0 0 0,0-1 0,0 0 1,0 1-1,0-2 0,-1 1 0,1-1 0,0 0 1,-1 0-1,1-1 0,-1 1 0,1-1 0,-1 0 1,7-6-1,-8 5 4,0-1 0,-1 1 0,1-1 0,-1 0 0,0 0 0,0 0 0,0 0 0,-1 0 0,0-1 1,0 1-1,0-1 0,-1 1 0,0-1 0,0 0 0,0-7 0,3-146 42,-5 98-52,13 148 2,4 55 0,-13-128 0,0 0 0,1 0 0,0 0 0,2 0 0,-1 0 0,2-1 0,14 22 0,-19-32-1,0-1-1,0 1 1,1-1 0,-1 0-1,1 0 1,0 0 0,-1 0-1,1 0 1,0-1 0,0 1-1,0-1 1,1 0 0,-1 0-1,0 0 1,0 0 0,1 0-1,-1-1 1,0 0 0,1 1-1,-1-1 1,0 0 0,1-1-1,3 0 1,-5 1 1,0-1 0,0 1 0,0-1 0,0 0 0,0 0 0,0 0 0,0 0 0,0 0 0,0 0 0,0 0 0,0-1 0,-1 1 0,1-1 0,-1 1 0,1-1 0,-1 0 0,1 1 0,-1-1 0,0 0 0,0 0 0,0 0 0,0 0 0,0 0 0,1-4 0,3-9 0,0 0 0,3-21 0,-7 31 0,14-82 0,-11 53 0,1 2 0,3-1 0,16-48 0,-24 80 0,0-1 1,1 1-1,-1 0 1,0 0-1,1 0 0,-1-1 1,1 1-1,0 0 1,-1 0-1,1 0 1,0 0-1,0 0 0,0 0 1,0 0-1,-1 0 1,1 0-1,0 0 0,1 1 1,-1-1-1,0 0 1,0 1-1,0-1 0,0 1 1,0-1-1,1 1 1,-1-1-1,0 1 1,1 0-1,-1 0 0,0-1 1,0 1-1,1 0 1,-1 0-1,2 1 0,-1 0 0,0 0-1,0 0 0,0 0 0,0 1 0,0-1 1,0 1-1,-1-1 0,1 1 0,0 0 0,-1-1 1,0 1-1,1 0 0,-1 0 0,0 0 0,0 0 1,0 0-1,1 5 0,6 14 1,-2 1 0,-1 1 0,-1-1 0,2 30 0,-3 93 0,-3-112 0,-6 1 0,4-31 0,5-21 0,6-14 0,2-1 0,1 2 0,23-43 0,-26 56 0,-4 7 0,38-70 0,-38 73 0,1 0 0,-1 0 0,1 1 0,1 0 0,-1 0 0,1 1 0,12-9 0,-18 14 0,1 0 0,-1 0 0,1 0-1,-1 0 1,1 0 0,0 0 0,0 1 0,0-1 0,-1 0-1,1 1 1,0 0 0,0-1 0,0 1 0,2 0 0,-3 0 0,0 0-1,0 1 1,-1-1 0,1 0 0,0 1-1,0-1 1,-1 0 0,1 1 0,0-1 0,-1 1-1,1-1 1,0 1 0,-1-1 0,1 1-1,-1 0 1,1-1 0,-1 1 0,1 0 0,-1-1-1,1 1 1,-1 0 0,1 1 0,0 4-2,1 1 1,-1 0 0,0-1 0,0 1 0,-1 0-1,0 8 1,0-8 1,-13 209 0,13-213 0,1 0-1,-1 0 1,0-1 0,1 1 0,0 0 0,-1 0-1,1 0 1,0-1 0,0 1 0,1 0-1,-1-1 1,1 1 0,-1-1 0,1 1-1,0-1 1,0 0 0,0 0 0,0 0-1,0 0 1,0 0 0,1 0 0,-1 0-1,1-1 1,-1 1 0,1-1 0,-1 0-1,1 0 1,0 0 0,0 0 0,0 0-1,0-1 1,3 1 0,8 1-1,-1 0-1,1-2 1,-1 1 0,1-2-1,24-3 1,-30 2 2,-1 1 0,1-2-1,-1 1 1,0-1 0,1 0 0,-1 0 0,-1-1 0,1 0-1,0 0 1,-1-1 0,0 0 0,0 0 0,-1 0 0,1-1-1,-1 0 1,0 0 0,0 0 0,-1 0 0,0-1-1,4-8 1,-4 6-2,0 0 0,0-1 0,-1 0 0,0 1 0,-1-1 0,0 0 0,-1 0 0,0 0 1,0-1-1,-1 1 0,0 0 0,-1 0 0,0 0 0,-5-20 0,4 26 1,0-1 0,-1 1 0,1 0 0,-1 0 0,0 0 0,0 0 0,0 0 0,0 1 0,-1-1 1,1 1-1,-1 0 0,0 0 0,0 0 0,0 0 0,0 1 0,-1 0 0,1 0 0,-1 0 0,1 0 0,-1 1 0,0 0 1,1 0-1,-1 0 0,-6 0 0,6 0 0,1 0 1,-1 1-1,0 0 0,0 0 1,0 0-1,0 1 0,0-1 1,0 1-1,0 0 0,1 0 1,-1 1-1,0 0 0,1-1 1,-1 2-1,1-1 0,0 0 1,0 1-1,0 0 1,0 0-1,0 0 0,0 0 1,1 1-1,-6 6 0,4-1-3,1 0-1,0 1 1,0-1-1,1 1 1,0-1-1,1 1 1,0 0-1,0 0 1,1 0-1,1 1 1,0-1-1,1 15 1,-1-21-28,1 1 1,-1-1 0,1 1 0,0-1-1,1 1 1,-1-1 0,1 1 0,0-1-1,0 0 1,0 0 0,0 0-1,1 0 1,0 0 0,0-1 0,0 1-1,0-1 1,0 0 0,1 0 0,-1 0-1,1 0 1,0 0 0,0-1 0,0 0-1,0 0 1,0 0 0,1 0 0,-1 0-1,9 1 1,-4-1 30,0-1 0,0 0 0,0 0 0,0 0 0,0-2 0,0 1 0,0-1 0,-1 0 0,18-5-1,-22 5 38,0-1-1,0 0 0,0-1 1,0 1-1,0-1 0,-1 0 1,1 0-1,-1 0 0,0 0 0,0 0 1,0-1-1,0 1 0,0-1 1,-1 0-1,0 0 0,1 0 0,-2 0 1,1-1-1,0 1 0,-1 0 1,2-7-1,1-14 1,0 0 1,-1-1 0,-1-26-1,1-8-11,-3 261-26,-12-90 0,-32 128 0,20-118 0,17-85 0,-1 11 0,-2 1 0,-2-1 0,-25 63 0,35-106 0,0 0 0,0 0 0,0 0 0,-1 0 0,0-1 0,1 1 0,-1-1 0,-1 1 0,1-1 0,0 0 0,-1 0 0,1-1 0,-6 4 0,7-5 0,0 0 0,-1-1 0,1 1 0,0 0 0,-1-1 0,1 1 0,0-1 0,-1 0 0,1 0 0,-1 0 0,1 0 0,0 0 0,-1-1 0,1 1 0,0-1 0,-1 1 0,1-1 0,0 0 0,0 0 0,0 0 0,-1 0 0,1 0 0,0-1 0,0 1 0,1 0 0,-1-1 0,-3-3 0,-8-9 0,0-1 0,0 0 0,2-1 0,-13-21 0,-34-74 0,55 106 0,-5-11 0,0 1 0,1-2 0,0 1 0,2-1 0,0 0 0,0 0 0,2 0 0,-3-33 0,7 47 0,-1 0 0,0 0 0,1 0 0,0 0 0,0 0 0,0 0 0,0 1 0,0-1 0,0 0 0,1 0 0,0 1 0,-1-1 0,1 1 0,0 0 0,0-1 0,0 1 0,1 0 0,-1 0 0,0 0 0,1 0 0,4-2 0,7-4 0,0 1 0,0 1 0,18-6 0,-16 6 0,105-33 0,-62 22 0,77-35 0,-120 45 0,0-1 0,-1-1 0,0-1 0,0 0 0,-1 0 0,0-2 0,-1 0 0,-1 0 0,15-19 0,-20 21 0,-1 0 0,0 0 0,-1-1 0,0 0 0,0-1 0,-1 1 0,-1-1 0,0 1 0,2-18 0,-1-11 0,-1-59 0,-3 78 0,-1 21 0,1 0 0,0 0 0,0 0 0,0 0 0,0 0 0,0 0 0,0 0 0,0 0 0,-1 1 0,1-1 0,0 0 0,0 0 0,0 0 0,0 0 0,0 0 0,-1 0 0,1 0 0,0 0 0,0 0 0,0 0 0,0 0 0,0 0 0,0 0 0,-1 0 0,1 0 0,0 0 0,0 0 0,0-1 0,0 1 0,0 0 0,0 0 0,-1 0 0,1 0 0,0 0 0,0 0 0,0 0 0,0 0 0,0 0 0,0 0 0,0-1 0,0 1 0,0 0 0,-1 0 0,1 0 0,0 0 0,0 0 0,0 0 0,0-1 0,0 1 0,0 0 0,0 0 0,0 0 0,0 0 0,0 0 0,0-1 0,-6 12 0,0 12 0,2 0 0,1 0 0,0 1 0,2-1 0,1 1 0,0-1 0,6 33 0,-5-50 0,0-1 0,0 1 0,0-1 0,1 1 0,0-1 0,0 0 0,0 0 0,1 0 0,0 0 0,0 0 0,0 0 0,0-1 0,1 1 0,0-1 0,0 0 0,0 0 0,0 0 0,1-1 0,-1 0 0,1 1 0,0-2 0,0 1 0,0 0 0,0-1 0,1 0 0,-1 0 0,0-1 0,1 0 0,0 0 0,-1 0 0,1 0 0,-1-1 0,1 0 0,0 0 0,5-1 0,-8 0 0,-1 1 0,0-1 0,0 0 0,0 0 0,0 0 0,0 0 0,-1 0 0,1 0 0,0 0 0,0-1 0,-1 1 0,1-1 0,-1 1 0,1-1 0,-1 0 0,0 1 0,1-1 0,-1 0 0,0 0 0,0 0 0,0 0 0,-1 0 0,1 0 0,0 0 0,0-4 0,2-8 0,0 1 0,1-27 0,-4 34 0,3-144 0,-3 112 0,-1 95 0,-1-21 0,2 0 0,5 39 0,-4-71 0,-1 0-1,1 0 1,0 1-1,1-1 1,-1 0-1,1 0 1,-1 0-1,1 0 1,1 0-1,-1-1 1,0 1 0,1-1-1,0 1 1,0-1-1,0 0 1,0 0-1,0 0 1,1-1-1,-1 1 1,1-1 0,0 0-1,6 3 1,1-1-3,0-1 0,0 0 0,0-1-1,1 0 1,-1 0 0,1-2 0,12 0 0,-20 0 3,-1 0-1,0 0 0,1 0 0,-1-1 0,0 0 0,0 0 1,1 0-1,-1 0 0,0 0 0,0 0 0,0-1 1,0 1-1,-1-1 0,1 0 0,0 0 0,3-3 0,-3 1 2,1-1-1,-1 1 0,1-1 0,-1 1 0,-1-1 1,1 0-1,-1 0 0,4-11 0,0-7 4,-2 0 0,0-1-1,1-40 1,-4 43-4,9-381 32,-13 445-32,-13 58 0,-4 30 0,20-125 0,-4 31 0,1 1 0,2-1 0,7 64 0,-5-96 0,0 0 0,1 0 0,0 0 0,0 0 0,0 0 0,1-1 0,-1 1 0,1-1 0,1 0 0,-1 1 0,0-1 0,1-1 0,0 1 0,0 0 0,0-1 0,0 0 0,0 0 0,1 0 0,-1-1 0,1 1 0,0-1 0,0 0 0,0-1 0,6 2 0,9 2 0,0-1 0,0 0 0,0-2 0,38 0 0,-56-2 0,15 0 0,0 0 0,0-1 0,0 0 0,32-9 0,-44 9 0,0-1 0,0 0 0,0-1 0,0 1 0,-1-1 0,1 0 0,-1 0 0,0 0 0,0-1 0,0 1 0,0-1 0,0 0 0,-1 0 0,0-1 0,0 1 0,0-1 0,0 1 0,-1-1 0,0 0 0,2-6 0,0 0 0,-1-1 0,0 0 0,-1 0 0,0 0 0,-1-1 0,0 1 0,-1 0 0,-1 0 0,-3-22 0,3 26 0,-1 1 0,1-1 0,-1 1 0,-1-1 0,0 1 0,0 0 0,0 0 0,-1 0 0,0 1 0,0-1 0,-1 1 0,0 0 0,0 0 0,0 1 0,-1-1 0,-8-6 0,11 10 0,0 0 0,-1 0 0,1 0 0,0 0 0,0 1 0,-1 0 0,1-1 0,-1 1 0,1 1 0,-1-1 0,0 0 0,1 1 0,-1 0 0,0 0 0,1 0 0,-1 0 0,0 0 0,1 1 0,-1 0 0,0-1 0,-4 3 0,4-1 0,1 0 0,-1 0 0,1 1 0,0-1 0,-1 1 0,1 0 0,1-1 0,-1 1 0,0 1 0,1-1 0,-1 0 0,1 1 0,0-1 0,0 1 0,0 0 0,1-1 0,-1 1 0,0 5 0,-2 7 0,0 0 0,1 0 0,1 1 0,1-1 1,0 1-1,3 25 0,-2-35-3,1 0 0,0 0 0,0 1 0,1-1 0,0 0 0,0 0 0,1-1 0,0 1 0,0 0 0,0-1-1,1 0 1,0 0 0,1 0 0,-1 0 0,1-1 0,10 10 0,-9-11-2,1-1 0,-1 0 0,1 0 0,0 0 0,-1-1-1,1 0 1,0-1 0,0 1 0,0-1 0,0 0 0,1-1-1,-1 0 1,0 0 0,12-2 0,-16 1 5,-1 0 1,0 0 0,0 1-1,0-1 1,0 0-1,1-1 1,-2 1-1,1 0 1,0-1-1,0 1 1,0-1 0,0 1-1,-1-1 1,1 0-1,-1 0 1,0 0-1,1 1 1,-1-1-1,0-1 1,0 1 0,0 0-1,0 0 1,-1 0-1,1-1 1,0 1-1,-1 0 1,0 0-1,1-4 1,1-12 11,-1 1-1,0-31 1,-2 32-12,3-26 12,0 30-8,-2-1 1,1 1-1,-1-1 1,-1 0-1,0 1 1,-1-1-1,-4-14 1,6 26-5,0 1 1,-1-1 0,1 0-1,0 1 1,0-1 0,0 0-1,0 1 1,-1-1-1,1 1 1,0-1 0,-1 1-1,1-1 1,0 0 0,-1 1-1,1-1 1,-1 1 0,1 0-1,-1-1 1,1 1 0,-1-1-1,1 1 1,-1 0 0,1-1-1,-1 1 1,1 0 0,-1 0-1,0-1 1,1 1-1,-1 0 1,1 0 0,-1 0-1,0 0 1,1 0 0,-1 0-1,0 0 1,1 0 0,-1 0-1,0 0 1,1 0 0,-1 0-1,1 0 1,-1 0 0,0 1-1,1-1 1,-1 0-1,1 1 1,-1-1 0,-1 2-2,0-1 1,1 1-1,-1-1 1,1 1-1,0 0 0,-1 0 1,1 0-1,0 0 1,0 0-1,0 0 1,0 0-1,0 4 1,-4 20-8,2-1 1,1 1-1,1 0 0,1 0 1,4 33-1,-3-53 4,-1-1 0,1 1 0,0-1 0,1 1 0,-1-1 0,1 1 0,0-1 0,0 0 0,1 0 0,-1 0 0,1 0 0,0 0 0,1-1 0,-1 1 0,1-1 0,0 0 0,0 0 0,0 0 0,0-1 0,1 0 0,0 1 0,-1-1 0,1-1 0,0 1 0,0-1 0,1 0 0,-1 0 0,0 0 0,1-1 0,-1 0 0,9 1 0,-11-2 3,0 0-1,0 0 1,0 0 0,0 0-1,0 0 1,0-1-1,0 0 1,-1 1 0,1-1-1,0 0 1,0 0-1,-1-1 1,1 1 0,-1 0-1,4-3 1,-4 1 4,1 0 1,-1-1-1,0 1 0,0 0 1,0-1-1,0 0 1,0 1-1,-1-1 1,0 0-1,0 0 1,1-4-1,16-90 33,3-8 14,-17 93-45,0 0-1,1 0 0,0 0 0,1 1 1,12-21-1,-14 29-4,-1 0 0,0 1 0,1-1 0,0 0 0,0 1 0,0 0 0,0 0 0,1 0 0,-1 1 0,1-1 0,5-1 0,-8 3 0,0 0 0,-1 1 0,1-1 0,0 1 0,-1-1 0,1 1 0,0 0 0,0-1 0,0 1 0,-1 0 0,1 0 0,0 0 0,0 1 0,0-1 0,-1 0 0,1 1 0,0-1 0,-1 1 0,1 0 0,0-1 0,-1 1 0,1 0 0,0 0 0,-1 0 0,0 0 0,1 0 0,-1 0 0,1 1 0,-1-1 0,0 0 0,0 1 0,0-1 0,0 1 0,2 2 0,0 5 0,0 1 0,0-1 0,-1 1 0,0 0 0,-1-1 0,0 1 0,-1 0-1,0 0 1,-1 11 0,0-5 1,-2 1 0,1-1-1,-2 0 1,-9 28 0,9-35-1,-20 60 25,23-63-23,-1 0 0,1 0 0,1 0 0,-1 0 0,1 0 0,0 0 0,0 0 0,1 0 0,1 10 0,-1-15-2,-1 0 0,1 0 0,-1 1 0,1-1 0,0 0 0,-1 0 0,1 0 0,0-1 0,0 1 0,0 0 0,0 0 0,0 0 0,0-1 0,0 1 0,0 0 0,0-1 0,0 1 0,0-1 0,0 1 0,0-1 0,0 0 0,1 1 0,-1-1 0,2 0 0,34 1 0,-27-1 0,-9 0-3,10 1 10,1-2-1,-1 1 1,0-1 0,0-1-1,18-4 1,-26 5-28,0 0 0,0 0 1,-1-1-1,1 1 0,-1-1 0,1 1 1,-1-1-1,0 0 0,0 0 1,1 0-1,-1 0 0,-1-1 0,1 1 1,0 0-1,-1-1 0,1 1 0,-1-1 1,1 0-1,-1 1 0,0-1 0,0 0 1,-1 0-1,1 0 0,0 0 1,-1 0-1,0-4 0,1-21-1793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76 578 32687,'0'0'29,"-1"3"-7,-26 60 10,18-43-34,-13 35 1,17-35 1,1 0 0,1 0 0,0 1 0,1 30 0,3-50 0,-1 1 0,1-1 0,-1 0 0,1 0 0,-1 0 0,1 0 0,0 0 0,0 0 0,-1 0 0,1 0 0,0 0 0,0 0 0,0 0 0,0 0 0,0-1 0,0 1 0,0 0 0,0-1 0,0 1 0,1-1 0,-1 1 0,0-1 0,0 0 0,0 1 0,1-1 0,-1 0 0,0 0 0,0 0 0,1 0 0,-1 0 0,0 0 0,3 0 0,1 0 0,0 0 0,0 0 0,1-1 0,-1 0 0,0 0 0,0 0 0,8-3 0,-7 1 0,0-1 0,0 0 0,0 0 0,-1-1 0,1 1 0,-1-1 0,-1 0 0,1-1 0,-1 1 0,4-7 0,35-65 0,-40 71 0,78-195 0,-11 22 0,-68 174 0,1-1 0,0 1 0,0 0 0,0 1 0,1-1 0,0 0 0,0 1 0,0 0 0,0 0 0,1 0 0,0 0 0,7-4 0,-9 7 0,0-1 0,0 1 0,1 0 0,-1 0 0,0 0 0,1 0 0,-1 1 0,1-1 0,-1 1 0,1 0 0,-1 0 0,1 0 0,-1 1 0,0-1 0,1 1 0,-1 0 0,1-1 0,-1 2 0,0-1 0,0 0 0,1 1 0,-1-1 0,3 3 0,1 2 0,0 0 0,0 0 0,0 1 0,-1-1 0,0 2 0,0-1 0,-1 1 0,0-1 0,0 1 0,-1 1 0,0-1 0,0 1 0,-1-1 0,4 17 0,-2-5 0,-2 0 0,0-1 0,0 1 0,-2 1 0,-1-1 0,-2 22 0,0-30 0,0 0 0,-1-1 0,-1 1 0,0-1 0,0 1 0,-1-1 0,-1 0 0,0-1 0,0 0 0,-1 0 0,-1 0 0,1-1 0,-10 9 0,5-6 0,0 0 0,-1-2 0,0 1 0,-1-2 0,0 1 0,-1-2 0,0 0 0,-30 11 0,36-16 0,0-1 0,0 0 0,-1 0 0,1-1 0,-12 1 0,18-2 0,1 0 0,-1 0 0,1 0 0,-1 0 0,1-1 0,-1 1 0,1-1 0,-1 1 0,1-1 0,-1 0 0,1 0 0,-1 0 0,1 0 0,0-1 0,0 1 0,0-1 0,0 1 0,0-1 0,0 0 0,0 1 0,0-1 0,1 0 0,-3-4 0,-1-5 0,1 0 0,1 0 0,-1 0 1,2-1-1,0 1 0,0-1 0,0-15 0,4-90-11,-1 81-6,-1 32 17,0-1-1,1 1 0,-1-1 1,1 1-1,0-1 0,0 1 1,0-1-1,3-5 1,-3 8 0,0 1 0,0 0 0,0-1 0,0 1 0,1 0 0,-1 0 0,0-1 0,0 1 0,1 0 0,-1 0 0,1 1 0,-1-1 0,1 0 0,-1 0 0,1 1 0,-1-1 0,1 1 0,0-1 0,-1 1 0,1 0 0,0-1 0,-1 1 0,1 0 0,2 1 0,-3-1 0,1 0 0,-1 0 0,0 1 0,0-1 0,0 1 0,1-1 0,-1 1 0,0-1 0,0 1 0,0 0 0,0 0 0,0 0 0,0-1 0,0 1 0,0 0 0,0 0 0,-1 0 0,1 0 0,0 0 0,0 1 0,0 0 0,14 33 0,-8-19 0,3 8 0,2 0-1,0-1 1,2-1 0,21 29 0,-30-45-2,1 0 0,-1 0 1,1-1-1,0 0 1,1 0-1,-1 0 0,1-1 1,0 0-1,0 0 0,0-1 1,0 0-1,1 0 1,-1 0-1,1-1 0,0-1 1,0 1-1,0-1 1,13 0-1,-10-1-1,-4 1 3,0-1-1,-1 1 0,1-2 0,0 1 0,-1-1 0,1 0 1,0 0-1,-1-1 0,1 0 0,-1 0 0,0 0 0,0-1 0,1 0 1,-2 0-1,8-5 0,-4 0 3,-1 1-1,0-2 1,-1 1 0,1-1 0,-2 0-1,1-1 1,-1 1 0,-1-1 0,1 0-1,-2-1 1,0 1 0,6-22 0,-4 3 5,-1 0 1,-2 0 0,0-54-1,-11 68 19,8 15-26,0 0 0,-1 0 0,1 0 0,0 0 0,0-1 0,-1 1 0,1 0 0,0 0 0,0 0 0,-1 0 0,1 0 0,0 0 0,0 0 0,-1 0 0,1 0 0,0 0 0,-1 0 0,1 0 0,0 0 0,-1 0 0,1 0 0,0 0 0,0 0 1,-1 0-1,1 0 0,0 0 0,0 0 0,-1 0 0,1 1 0,0-1 0,0 0 0,-1 0 0,1 0 0,0 0 0,0 1 0,-1-1 0,1 0 0,0 0 0,0 1 0,0-1 0,0 0 0,-1 0 0,1 1 0,0-1 0,0 0 0,0 0 0,0 1 0,0-1 0,0 0 0,0 1 0,0-1 0,0 0 0,0 0 0,0 1 0,0-1 0,0 0 0,0 1 0,0-1 0,0 1 0,-3 23 0,0 0 0,2 0 0,1 0 0,4 40 0,-3-57-1,0-1 0,1 0 0,-1 0 0,1 1 0,1-1 0,-1 0 0,1-1 0,0 1 0,0-1 0,1 1 0,-1-1 0,1 0 0,1 0 0,-1 0 0,1-1-1,-1 0 1,1 1 0,0-2 0,1 1 0,-1-1 0,1 1 0,-1-2 0,1 1 0,0 0 0,0-1 0,0-1 0,1 1 0,-1-1 0,0 0 0,11 1 0,-14-2 1,-1-1 0,1 0 0,-1 1 0,1-1 0,-1 0 0,1 0 0,-1 0 0,0 0 0,1-1 0,-1 1 0,0-1 0,0 1 0,0-1 0,0 0 0,0 0 0,0 1 0,-1-1 0,1-1 0,-1 1 0,1 0 0,-1 0 0,0-1 0,0 1 0,0 0 0,0-1 0,0 1 0,0-1 0,0-3 0,3-11 0,0-1 0,2-35 0,-5 40 0,6-175 32,-5 292-32,0-18 0,-3 0 0,-20 132 0,-15-52 0,27-131 0,-2-1 0,-27 57 0,35-85 0,0-1 0,0 1 0,0-1 0,-1 0 0,0 0 0,0 0 0,-1 0 0,1-1 0,-9 6 0,12-9 0,-1 0 0,1 0 0,-1 0 0,0-1 0,0 1 0,1 0 0,-1-1 0,0 0 0,0 1 0,0-1 0,1 0 0,-1 0 0,0 0 0,0 0 0,0 0 0,0 0 0,1-1 0,-1 1 0,0-1 0,0 1 0,1-1 0,-1 1 0,0-1 0,1 0 0,-1 0 0,0 0 0,1 0 0,-1 0 0,1 0 0,0-1 0,-1 1 0,1 0 0,0-1 0,0 1 0,0-1 0,0 1 0,-1-3 0,-10-13-4,1 0 0,1-1 0,0 0 0,2-1 0,0 0-1,1 0 1,0-1 0,2 1 0,1-1 0,0-1 0,1 1 0,1-1 0,1 1 0,3-34 0,-1 50 3,0-1 1,0 1-1,1 0 0,-1 0 1,1 0-1,0 0 1,0 0-1,0 0 1,1 0-1,-1 0 0,1 1 1,0 0-1,0-1 1,0 1-1,1 0 1,-1 1-1,5-4 1,9-5-3,-1 1 0,31-13 0,-30 15 3,19-9 5,-1-1 0,-1-2 0,45-35 1,-64 42-4,0 0 1,-1-1 0,-1 0 0,0-2-1,-1 1 1,0-1 0,-2-1 0,16-32-1,-15 23 10,-2-1-1,12-53 1,-21 78-12,0 1 0,0-1 0,0 1 0,1 0 0,-1-1 0,0 1 0,1-1 0,-1 1 0,1 0 0,0-1 0,-1 1 0,1 0 0,0 0 0,0 0 0,0 0 0,0 0 0,0 0 0,0 0 0,0 0 0,0 0 0,0 0 0,0 0 0,0 0 0,1 1 0,-1-1 0,0 1 0,1-1 0,-1 1 0,0-1 0,1 1 0,-1 0 0,1-1 0,-1 1 0,1 0 0,-1 0 0,0 0 0,1 0 0,-1 1 0,1-1 0,-1 0 0,0 0 0,1 1 0,1 0 0,1 1 0,0 0 0,0 0 0,0 0 0,-1 0 0,1 1 0,-1-1 0,0 1 0,0 0 0,0 0 0,0 0 0,0 0 0,0 1 0,2 5 0,1 4 0,0 1 0,-1 0 0,-1 1 0,0-1 0,-1 1 0,-1 0 0,0 0 0,-1 0 0,-1 0 0,0 0 0,-1 0 0,-4 22 0,3-30 0,-1 0 0,1-1 0,-1 1 0,-1 0 0,1-1 0,-1 1 0,0-1 0,-1 0 0,1-1 0,-1 1 0,0-1 0,-1 0 0,1 0 0,-11 6 0,5-3 0,-1 0 0,0-1 0,-1-1 0,1 0 0,-1-1 0,-24 7 0,35-12-1,1 1 0,0-1 1,0 1-1,0-1 0,0 0 0,0 1 0,-1-1 1,1 0-1,0 0 0,0 0 0,0 0 0,-1 0 1,1 0-1,0 0 0,0-1 0,0 1 0,0 0 1,-1-1-1,1 1 0,0 0 0,0-1 0,0 0 1,0 1-1,0-1 0,0 0 0,0 1 0,0-1 1,-1-1-1,1-1-1,0 0 1,0 0 0,1 0-1,-1 0 1,1-1 0,-1 1-1,1 0 1,0 0 0,1-4-1,-1 1 4,0 4-2,4-102-33,-2 92 27,0-1 0,0 1 0,2 0 0,-1 0 0,2 0 1,6-14-1,-11 25 6,1 0 0,-1 1 1,0-1-1,0 0 0,1 1 0,-1-1 1,0 0-1,1 1 0,-1-1 1,0 0-1,1 1 0,-1-1 1,1 1-1,-1-1 0,1 1 1,0-1-1,-1 1 0,1-1 1,-1 1-1,1 0 0,0-1 0,-1 1 1,1 0-1,0-1 0,0 1 1,-1 0-1,1 0 0,0 0 1,-1 0-1,1 0 0,0 0 1,0 0-1,-1 0 0,1 0 1,0 0-1,0 0 0,-1 0 0,1 0 1,0 1-1,0-1 0,-1 0 1,1 1-1,0-1 0,-1 0 1,1 1-1,-1-1 0,2 2 1,2 1 1,0 1 0,-1 1 1,1-1-1,-1 0 0,3 7 0,-3-6-1,12 18-1,1 0 0,35 40 0,-45-57 0,0-1 0,0 1 0,0-1 0,1 0 0,0 0 0,0-1 0,0 0 0,0 0 0,1-1 0,-1 0 0,1 0 0,0-1 0,0 0 0,12 2 0,-9-3 0,0 0 0,0-1 0,1 0 0,-1-1 0,14-3 0,-21 3 0,1 0 0,-1-1 0,0 0 0,0 0 0,0 0 0,-1 0 0,1 0 0,0-1 0,-1 0 0,0 0 0,1 0 0,-1 0 0,0 0 0,-1-1 0,1 1 0,3-6 0,2-6 0,0-1-1,-1 0 1,-1 0 0,0 0 0,-2-1-1,1 0 1,-2 0 0,2-22-1,-1-146 0,-6 116 2,3 44 2,0 4 6,-1 0 1,-1 0-1,0 1 0,-2-1 1,0 0-1,-2 1 0,-9-30 1,14 50-10,0 0 0,0-1 0,0 1 0,0 0 0,0 0 1,0-1-1,0 1 0,-1 0 0,1-1 0,0 1 1,0 0-1,0-1 0,0 1 0,0 0 0,-1 0 0,1-1 1,0 1-1,0 0 0,0 0 0,-1 0 0,1-1 0,0 1 1,0 0-1,-1 0 0,1 0 0,0-1 0,0 1 0,-1 0 1,1 0-1,0 0 0,-1 0 0,1 0 0,0 0 0,-1 0 1,-2 6-2,2-6 1,-4 29 0,0-1 0,2 1 0,1 0 0,3 50 0,0-31 0,-3 35 0,0-33 0,9 92 0,-6-131 0,1-1 0,1-1 0,-1 1 0,2 0 0,-1-1 0,2 1 0,-1-1 0,1 0 0,0-1 0,10 13 0,-11-16 0,0 0 0,1-1 0,-1 1 0,1-1 0,0-1 0,0 1 0,1 0 0,-1-1 0,1 0 0,-1-1 0,1 1 0,0-1 0,0 0 0,0 0 0,0-1 0,0 0 0,11 1 0,-8-1 0,0-1 0,-1 0 0,1-1 0,0 0 0,-1 0 0,1-1-1,-1 0 1,14-6 0,-16 5-2,0 0 0,0-1 0,0 0 0,0-1-1,-1 1 1,0-1 0,0 0 0,0-1 0,-1 1 0,1-1-1,3-6 1,0-1 1,-1 0-1,-1 0 1,0 0-1,0-1 0,-2 0 1,1 0-1,2-24 1,-2 3-2,0-69 0,-6 101 4,1 0-1,0 0 1,0 0 0,-1 0 0,0 0 0,0 0 0,0 0 0,0 0 0,0 1 0,0-1-1,-1 0 1,1 1 0,-1-1 0,-3-4 0,4 6-1,-1 0 0,1 0 0,0 0 0,0 0 0,0 0 0,-1 1 0,1-1 0,0 0 0,-1 1 0,1-1 0,-1 1 0,1-1 0,-1 1 0,1 0 0,-1-1 0,1 1 0,-1 0 0,1 0 0,-1 0 0,1 0 0,-1 1 0,1-1 0,-1 0 0,1 0 0,-1 1 0,1-1 0,-1 1 0,1 0 0,0-1 0,-1 1 0,-1 2 0,0-1 0,1 0 0,0 0 0,0 0 0,-1 1 0,2-1 0,-1 1 0,0-1 0,0 1 0,1 0 0,-1 0 0,1 0 0,0 0 0,0 0 0,0 0 0,0 5 0,-6 50 0,7-52 0,-2 20-4,1 0 0,1 0 0,2-1 0,0 1-1,7 26 1,-8-47 4,0 1-1,1-1 0,0 0 0,0 0 1,0 0-1,0-1 0,1 1 0,0 0 1,0-1-1,0 0 0,0 1 1,1-1-1,-1-1 0,1 1 0,0 0 1,1-1-1,-1 0 0,0 0 0,1 0 1,0-1-1,0 1 0,-1-1 1,1 0-1,1-1 0,-1 1 0,0-1 1,0 0-1,1 0 0,-1 0 0,0-1 1,7 0-1,-9 0 1,1 0 0,0 0 0,-1-1 0,1 1 0,0-1 0,-1 1 0,1-1 0,-1 0 0,1-1 0,-1 1 0,1-1 0,-1 1 0,0-1 0,0 0 0,0 0 0,4-4 0,-2 1 0,-1 0 0,-1 0 0,1-1 0,-1 1 0,0-1 0,0 1 0,-1-1 0,0 0 0,2-7 0,4-16 0,-2-1 0,-2 1-1,2-35 1,-5 39 1,2 0 0,0 0-1,2 0 1,14-47 0,-18 71-1,-1 0 0,0 0 1,0 0-1,1 0 1,-1 0-1,0 0 1,1 0-1,-1 0 0,1 0 1,0 0-1,-1 0 1,1 1-1,0-1 1,-1 0-1,1 0 0,0 0 1,0 1-1,0-1 1,-1 0-1,1 1 1,0-1-1,0 1 0,0-1 1,0 1-1,0 0 1,0-1-1,0 1 1,0 0-1,0 0 0,1-1 1,-1 1-1,0 0 1,0 0-1,0 0 1,0 0-1,0 1 0,0-1 1,2 0-1,-1 2 1,0-1 0,1 0 0,-1 1 0,0 0 0,0-1 0,0 1 0,0 0 0,0 0-1,-1 0 1,1 0 0,-1 1 0,1-1 0,0 3 0,4 8-1,0 0 0,-2 0 0,1 0 0,-2 1 0,0-1 0,2 23 0,-2 86 0,-3-84 0,-1-22 0,-1-1 0,0 1 0,-8 27 0,7-31 0,7-38-5,-3 16 2,1 0 1,0 1-1,6-19 0,10-21 4,2-4-8,1 0 1,55-94-1,-75 146 7,0-2 0,0 1 0,0 0 0,1-1 0,-1 1 0,1 0 0,-1 0 0,1 0 0,0 0 0,0 0 0,0 1 0,0-1 0,0 0 0,0 1 0,0-1 0,0 1 0,1 0 0,-1 0 0,0 0 0,1 0 0,-1 0 0,6 0 0,-8 1 0,1 1 1,0 0-1,0-1 0,0 1 0,-1 0 0,1 0 0,0 0 0,-1 0 0,1 0 0,0 0 0,-1-1 1,0 1-1,1 0 0,-1 1 0,1-1 0,-1 0 0,0 0 0,0 0 0,0 0 0,1 0 1,-1 0-1,0 0 0,0 0 0,-1 0 0,1 2 0,0 2 0,4 54 11,-7 83 1,0-32-3,5-123-8,0 1-1,1-1 1,1 1 0,0-1 0,6-12-1,3-11-1,2-7-3,1 0 0,2 1 0,2 1 1,39-59-1,-46 86 10,-12 14-5,-1 0-1,0 0 0,0-1 1,0 1-1,0 0 0,1 0 1,-1 0-1,0 0 0,0 0 1,0 0-1,1 0 0,-1 0 1,0 0-1,0 0 0,0 0 1,0 0-1,1 0 0,-1 0 1,0 0-1,0 0 0,0 0 1,1 0-1,-1 1 0,0-1 1,0 0-1,0 0 0,0 0 1,1 0-1,-1 0 0,0 0 1,0 1-1,0-1 0,0 0 1,0 0-1,0 0 0,1 0 1,-1 0-1,0 1 0,0-1 1,0 0-1,0 0 0,2 32 17,-2-22-22,1 95 26,2-23-30,-5 0-1,-13 97 0,13-171-147,1-7-350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8 32655,'-7'-2'7,"0"0"0,0 1 1,0 0-1,-1 0 0,1 1 0,0 0 0,0 0 1,0 1-1,0 0 0,-1 0 0,-10 3 1,14-2-9,0 0 1,-1 0 0,1 0-1,0 1 1,1-1 0,-1 1-1,0 0 1,1 0-1,-1 0 1,1 1 0,0-1-1,0 1 1,0-1 0,1 1-1,0 0 1,-1 0 0,1 1-1,-2 5 1,1-3 0,1-1 0,0 1 0,0 0 0,1 0 0,0 0 0,0 0 0,0 0 0,1 0 0,0 0 0,1 0 0,-1 0 0,4 12 0,-3-14 0,1-1 0,0 0 0,-1 0 0,1-1 0,1 1 0,-1 0 0,1-1 0,-1 1 0,1-1 0,0 0 0,0 0 0,1 0 0,-1 0 0,0 0 0,1-1 0,0 0 0,0 1 0,-1-2 0,1 1 0,0 0 0,6 1 0,-1 0 2,1-1 0,-1 0 0,0 0-1,1-1 1,0 0 0,-1-1 0,1 0 0,0 0 0,-1-1 0,1-1-1,13-2 1,-19 2-1,1 1-1,-1-1 0,0 0 1,1 0-1,-1 0 1,0-1-1,0 1 0,-1-1 1,1 0-1,0 0 0,-1 0 1,0-1-1,0 1 1,0-1-1,0 0 0,0 0 1,-1 0-1,0 0 0,0 0 1,0 0-1,0-1 1,-1 1-1,1-1 0,-1 1 1,1-8-1,-1 7 0,-1-1 0,1 0 0,-1 0 0,0 0 0,0 0 0,0 0 0,-1 0 0,0 0 0,0 1 0,-1-1 0,0 0 0,0 1 0,0-1 0,-6-9 0,6 12 0,-2-1 0,1 0 0,0 1 0,-1 0 0,0-1 0,1 1 0,-1 1 0,-1-1 0,1 1 0,0-1 0,0 1 0,-1 0 0,0 1 0,1-1 0,-1 1 0,0 0 0,1 0 0,-8 0 0,6 0-24,1 0-1,-1 1 1,0 0-1,1 0 1,-1 0-1,0 1 1,1-1-1,-1 1 1,1 1-1,-1-1 1,1 1 0,0 0-1,-1 0 1,1 1-1,0-1 1,1 1-1,-1 0 1,0 1-1,1-1 1,0 1-1,-1 0 1,1 0 0,-6 9-1,-16 31-2589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2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335 139 27901,'1'-13'2193,"-1"7"-1748,0 1-1,0 0 1,0 0-1,-1-1 0,-1-7 1,1 12-445,1-1 0,-1 1 1,0-1-1,1 1 0,-1-1 0,0 1 1,0-1-1,0 1 0,0 0 0,0 0 1,-1 0-1,1 0 0,0-1 1,-1 2-1,1-1 0,0 0 0,-1 0 1,1 0-1,-1 1 0,1-1 0,-1 0 1,-1 0-1,-7-1 0,1 0 0,-1 0 0,1 0 0,-1 1 0,1 1 0,-1 0 0,0 0 0,1 0 0,-1 2 0,-14 2 0,19-2 0,0-1 0,-1 1 0,1 1 0,0-1 0,0 1 0,1 0 0,-1 0 0,0 0 0,1 0 0,0 1 0,0 0 0,0 0 0,0 0 0,1 0 0,0 1 0,-1-1 0,2 1 0,-1 0 0,-3 7 0,2-1 0,1-1 0,0 1 0,0 0 0,1 0 0,0 1 0,1-1 0,1 0 0,-1 0 0,2 1 0,0-1 0,0 0 0,1 0 0,0 0 0,1 0 0,0 0 0,1 0 0,0-1 0,1 1 0,0-1 0,0 0 0,1-1 0,1 1 0,0-1 0,0 0 0,13 12 0,30 21 0,-38-33 0,-1 0 0,0 1 0,0 0 0,13 17 0,-23-26 0,-1 0 0,1 0 0,0-1 0,-1 1 0,1 0 0,0 0 0,-1 0 0,1 0 0,-1 0 0,0 0 0,1 0 0,-1 0 0,0 0 0,1 0 0,-1 0 0,0 0 0,0 0 0,0 0 0,0 0 0,0 0 0,0 0 0,0 0 0,0 0 0,-1 0 0,1 0 0,0 0 0,-1 0 0,1 0 0,0 0 0,-1 0 0,1-1 0,-1 1 0,0 0 0,1 0 0,-1 0 0,0 0 0,1-1 0,-1 1 0,0 0 0,0-1 0,1 1 0,-1-1 0,0 1 0,0-1 0,0 1 0,0-1 0,0 1 0,0-1 0,0 0 0,0 0 0,-2 1 0,-7 1 0,0 0 0,-1-1 0,1 0 0,-12 0 0,14-1 0,-165 2-27,153-6 22,19 4 5,1 0 0,0 0 0,0 0 0,0-1 0,-1 1 0,1 0 0,0 0 0,0 0 0,0-1 0,0 1 0,-1 0 0,1 0 0,0-1 0,0 1 0,0 0 0,0-1 0,0 1 0,0 0 0,0 0 0,0-1 0,0 1 0,0 0 0,0-1 0,0 1 0,0 0 0,0 0 0,0-1 0,0 1 0,0 0 0,0-1 0,0 1 0,0 0 0,1 0 0,-1-1 0,1 0 0,1-1-1,-1 1 1,0-1 0,1 1 0,-1 0 0,1 0 0,-1 0 0,1 0-1,0 0 1,0 0 0,-1 0 0,1 1 0,0-1 0,0 1 0,0-1-1,2 1 1,33-3-14,-1 1 0,46 5 0,-49-1-35,1-1 0,64-8 0,-92 6 56,0 0 0,-1 0 0,1-1 1,0 0-1,0-1 0,-1 1 0,1-1 0,-1 0 1,0 0-1,0-1 0,0 1 0,-1-1 0,1 0 0,-1-1 1,4-4-1,-2 1 1,0 0 0,-1-1 0,-1 1 0,1-1 0,-1 0 0,-1 0 0,0-1 0,3-11 0,-1-7 1,-1-1-1,-2 1 1,-1-1 0,-3-38-1,2 44-14,-2 58 6,0 165 0,2-195-1,0 0 1,1-1-1,-1 1 1,1 0-1,0 0 1,1 0-1,-1-1 0,1 1 1,0-1-1,1 1 1,-1-1-1,0 0 0,1 1 1,6 5-1,-7-8 0,0 1 0,1-1 0,0 0 0,0 0 0,-1 0 0,1-1 0,0 1 0,0-1 0,1 0 0,-1 1 0,0-1 0,0-1 0,1 1 0,-1 0 0,0-1 0,1 0 0,-1 1 0,0-1 0,1-1 0,-1 1 0,1 0 0,2-2 0,-4 1 1,0 1 0,0-1 0,0 0 0,0-1 0,-1 1 0,1 0 0,0 0 0,-1-1 0,1 1 0,-1-1 0,0 1 0,1-1 0,-1 0 0,0 0 0,0 1 0,0-1 0,0 0 0,0 0 0,-1 0 0,1 0 0,0-2 0,11-53 0,-9 42 0,3-18 0,-3 9 1,1 1 0,1 0 0,2 0-1,0 0 1,1 1 0,15-29-1,-22 50 1,0-1 0,0 0 0,0 0 0,0 1 0,1-1 0,-1 1 0,0-1 0,1 1-1,0-1 1,-1 1 0,1 0 0,0 0 0,-1 0 0,1 0 0,0 0 0,0 0 0,0 0 0,0 1 0,0-1-1,0 1 1,0 0 0,0-1 0,0 1 0,0 0 0,0 0 0,1 0 0,-1 0 0,0 1 0,0-1 0,0 0-1,3 2 1,-1 0-1,-1-1 0,0 1 0,0 0 0,0 0 0,0 0-1,0 0 1,0 1 0,0-1 0,-1 1 0,1-1 0,-1 1 0,0 0 0,0 0-1,0 0 1,0 0 0,2 5 0,2 14 0,-1 1 0,-1-1 0,0 1 0,-2 0 0,-1 0 0,-1 0 0,-2 25 0,2-40 0,-1 1-3,0 0 1,0-1-1,0 1 0,-1 0 1,-1-1-1,1 1 0,-1-1 1,-1 1-1,-4 7 0,7-62-31,11 10 33,2 0 0,2 1 1,31-59-1,-43 89 1,2-3 0,3-7 0,1 1 0,0-1 0,16-18 0,-22 30 0,0 0 0,1 0 0,0 1 0,0-1 0,-1 0-1,2 1 1,-1 0 0,0 0 0,0 0 0,1 0 0,-1 0 0,1 1-1,-1 0 1,1-1 0,0 1 0,0 1 0,-1-1 0,1 0 0,0 1-1,5 0 1,-8 0 0,0 1 0,0-1 0,0 0-1,0 1 1,0-1 0,0 1 0,0 0-1,0-1 1,0 1 0,0 0 0,0-1-1,-1 1 1,1 0 0,0 0 0,0 0-1,-1 0 1,1 0 0,-1 0-1,1 0 1,-1 0 0,1 0 0,-1 0-1,0 0 1,1 0 0,-1 0 0,0 0-1,0 0 1,0 0 0,0 2 0,2 39-6,-2-34 6,-2 63 0,0-35-1,2 1 0,5 42 0,-5-77 0,1 1 0,0-1 0,0 1 0,0-1 0,0 0 0,0 0 0,0 1 0,1-1 0,-1 0 0,1 0 0,0 0 0,-1 0 0,1-1 0,0 1 0,0 0 0,0-1 0,0 1 0,0-1 0,1 0 0,-1 0 0,0 0 0,0 0 0,1 0 0,-1 0 0,1-1 0,-1 1 1,6 0-2,8 1-12,0-1-1,0 0 0,22-2 0,-14 0-15,-15 1 29,-1 0-1,1-1 1,-1 0 0,0 0-1,1-1 1,-1-1 0,0 1-1,0-1 1,0 0 0,-1-1-1,1 0 1,-1 0 0,0-1-1,0 0 1,0 0 0,-1 0-1,1-1 1,-1 0 0,-1 0-1,1-1 1,-1 1 0,0-1-1,-1-1 1,0 1 0,0 0-1,0-1 1,-1 0 0,0 0-1,2-8 1,-1 2 4,-1-1-1,-1 1 1,0 0 0,0-1 0,-2 1-1,0-16 1,0 26 1,0 0 0,-1 1 1,1-1-1,-1 0 0,0 1 0,1-1 0,-2 1 0,1-1 1,0 1-1,-1 0 0,0-1 0,1 1 0,-1 0 1,-1 0-1,1 0 0,0 0 0,-1 0 0,1 1 0,-1-1 1,0 1-1,0 0 0,0 0 0,0 0 0,0 0 0,-1 0 1,1 1-1,-7-3 0,4 2-2,0 1 1,0 0-1,1 0 1,-1 0-1,0 1 0,0 0 1,0 0-1,0 0 0,0 1 1,0 0-1,0 0 1,0 1-1,0-1 0,1 1 1,-1 0-1,-7 5 1,8-4-4,1 1 0,-1-1 0,1 1 0,0 0 0,0 0 0,0 1 0,1-1 0,0 1 0,-1 0 0,2 0 0,-1 0 0,0 0 1,1 0-1,0 0 0,0 1 0,1-1 0,-1 8 0,-1-2-14,1 0 0,1 0 0,0 0 1,0 0-1,1 1 0,1-1 0,0 0 0,4 19 0,-4-26-112,0 0 0,1 1-1,-1-1 1,1 0 0,0 0 0,1-1-1,-1 1 1,1 0 0,-1-1-1,1 1 1,0-1 0,0 0-1,1 0 1,-1 0 0,1 0-1,-1-1 1,1 0 0,0 1 0,0-1-1,0 0 1,0-1 0,0 1-1,0-1 1,7 2 0,-6-2 77,0 0 0,0 0 0,1 0 1,-1-1-1,0 0 0,0 0 0,1 0 1,-1-1-1,0 1 0,0-1 0,0 0 0,7-3 1,-9 2 202,1 0 0,-1 0 0,1 0 1,-1-1-1,0 1 0,0-1 0,0 0 1,0 0-1,-1 0 0,1 0 0,-1-1 1,0 1-1,0-1 0,0 1 1,0-1-1,1-4 0,7-20 188,-2-1 1,-1 0-1,6-49 0,1-2-268,-11 73-73,-2 20 0,-2 26 0,-39 247 0,18-153 0,8-31 0,1-1 0,-51 191 0,59-275 0,-1 0 0,-1 0 0,0-1 0,-11 17 0,15-29 0,0 0 0,0 1 0,0-1 0,0-1 0,-1 1 0,1 0 0,-1-1 0,0 0 0,0 0 0,-1 0 0,1 0 0,-1-1 0,1 1 0,-1-1 0,0 0 0,0-1 0,1 1 0,-8 0 0,5-1 0,0 0 0,0-1 0,0 0 0,0-1 0,0 1 0,0-1 0,0 0 0,0-1 0,0 0 0,0 0 0,0-1 0,1 1 0,-1-1 0,1-1 0,0 1 0,-8-7 0,0-2 0,1 0 0,0 0 0,1-2 0,0 1 0,-14-24 0,8 11 0,2-1 0,0-1 0,-17-45 0,28 60 0,1 1 0,0-1 0,0 0 0,2 0 0,0-1 0,0 1 0,1 0 0,1 0 0,0-1 0,1 1 0,3-17 0,-3 27 0,0 0 0,0 0 0,0 0 0,1 0 0,-1 0 0,1 0 0,0 1 0,0-1 0,0 0 0,0 1 0,0 0 0,1-1 0,-1 1 0,1 0 0,-1 0 0,5-2 0,5-2 0,0 0 0,21-7 0,-25 10 0,198-52 0,-139 40 0,82-29 0,-140 41 0,-1-1 0,1 0 0,-1 0 0,0-1 0,0 0 0,0 0 0,-1-1 0,1 0 0,-1-1 0,-1 1 0,1-1 0,-1 0 0,0-1 0,-1 0 0,0 0 0,0 0 0,-1 0 0,0-1 0,0 1 0,-1-1 0,0 0 0,2-12 0,5-31 0,-3 0 0,2-82 0,-9 174 0,-1-9 0,1 1 0,7 46 0,-5-69 0,-1 0 0,2 0 0,-1-1 0,1 1 0,0-1 0,1 1 0,0-1 0,1 0 0,-1 0 0,1-1 0,1 0 0,0 0 0,9 10 0,-12-15-2,0 0 0,1 1 0,-1-1 1,0-1-1,1 1 0,0 0 0,-1-1 0,1 0 0,0 0 1,0 0-1,0 0 0,0 0 0,4-1 0,-6 0 2,1 0 0,-1 0-1,0 0 1,1 0 0,-1 0 0,0 0-1,0-1 1,1 0 0,-1 1 0,0-1-1,0 0 1,0 0 0,0 0 0,0 0-1,0 0 1,0 0 0,0-1 0,0 1-1,-1-1 1,1 0 0,0 1 0,-1-1-1,3-3 1,0-4 2,0 0 0,0-1 0,-1 0 0,0 0 0,-1 0 0,0 0 0,0-16 0,-1-78 19,-1 62-26,-1 33 5,1-12 0,-4 40-1,1 1 0,0-1-1,1 0 1,2 1 0,-1-1 0,2 1 0,5 26-1,-5-40 1,0 0 0,0-1 0,1 1 0,0-1 0,0 0-1,0 0 1,0 1 0,1-1 0,0-1 0,0 1 0,1 0 0,-1-1-1,1 0 1,0 1 0,0-1 0,0-1 0,1 1 0,-1-1-1,1 0 1,0 0 0,0 0 0,0 0 0,0-1 0,0 0 0,1 0-1,-1-1 1,1 1 0,-1-1 0,1 0 0,9 0 0,-8 0 0,1-1 1,0 0-1,0 0 1,-1-1 0,1 0-1,0 0 1,8-3-1,-12 3 1,-1-1 0,0 1 0,1-1 0,-1 0 0,0 0 1,0-1-1,-1 1 0,1-1 0,0 1 0,-1-1 0,1 0 0,-1 0 0,0 0 0,0 0 0,0 0 0,0 0 0,1-5 0,5-12-1,-1 0 0,-1 0-1,-1 0 1,-1-1 0,3-33 0,-3-108-6,-5 114 8,1-73 55,0 121-56,0 0 0,0 0 0,0 0 0,0 1 0,-1-1 0,1 0 0,0 0 0,0 0 1,0 0-1,0 0 0,-1 0 0,1 0 0,0 0 0,0 0 0,0 0 0,0 0 0,-1 0 0,1 0 1,0 0-1,0 0 0,0 0 0,0 0 0,-1 0 0,1 0 0,0 0 0,0 0 0,0 0 1,0 0-1,-1 0 0,1 0 0,0-1 0,0 1 0,0 0 0,0 0 0,0 0 0,-1 0 0,1 0 1,0 0-1,0 0 0,0-1 0,0 1 0,0 0 0,0 0 0,0 0 0,0 0 0,0-1 0,0 1 1,-1 0-1,1 0 0,0 0 0,0 0 0,0-1 0,0 1 0,0 0 0,0 0 0,0-1 0,-7 14 0,3 0 0,0 1 0,1-1 0,1 1 0,1-1 0,-1 15 0,4 78 0,0-57 0,-2-28 0,2 0 0,0-1 0,2 1 0,0-1 0,1 1 0,10 25 0,-12-39 0,0 0 0,0 0 0,0 0 0,1 0 0,1-1 0,-1 0 0,1 1 0,0-2 0,0 1 0,1 0 0,-1-1 0,1 0 0,0-1 0,1 1 0,-1-1 0,1 0 0,0-1 0,0 1 0,0-1 0,8 2 0,-4-3 0,0 1 0,0-2 0,0 1 0,0-1 0,0-1 0,0 0 0,0-1 0,0 0 0,0-1 0,13-3 0,-18 3 0,-1 0 0,1 0 0,-1-1 0,1 0 0,-1 0 0,0 0 0,0 0 0,-1-1 0,1 0 0,-1 0 0,0 0 0,0-1 0,0 1 0,0-1 0,-1 0 0,0 0 0,0 0 0,0-1 0,-1 1 0,4-10 0,-2-3 0,-1-1 0,0 1 0,-1-1 0,-1 0 0,-3-32 0,2 34 0,0 8 0,-1 1 0,0 0 0,0 0 0,-1 0 0,0 0 0,0 0 0,-1 0 0,0 1 0,-8-15 0,9 19 0,0 0 0,0 0 0,0 0 0,-1 0 0,1 1 0,-1-1 0,1 1 0,-1-1 0,0 1 0,0 0 0,0 0 0,0 1 0,-1-1 0,1 0 0,0 1 0,-1 0 0,1 0 0,-1 0 0,1 0 0,-1 1 0,1-1 0,-1 1 0,0 0 0,1 0 0,-5 0 0,5 1 0,-1 0 0,1 0 0,0 0 0,0 1 0,0-1 0,0 1 0,0 0 0,0-1 0,1 1 0,-1 0 0,0 1 0,1-1 0,0 0 0,-1 1 0,1 0 0,0-1 0,0 1 0,1 0 0,-1 0 0,0 0 0,1 0 0,0 0 0,0 0 0,-1 4 0,-3 9 0,1-1 0,1 1 0,-2 29 0,5-45 0,-3 22-4,2 1 0,1 0 1,0-1-1,6 32 0,-5-49 2,0 0 1,0 0-1,0 0 1,1 0-1,-1-1 0,1 1 1,0 0-1,1-1 1,-1 0-1,1 0 1,0 0-1,0 0 1,0 0-1,1 0 0,-1-1 1,1 1-1,0-1 1,0 0-1,0 0 1,0-1-1,1 1 0,-1-1 1,1 0-1,-1 0 1,1-1-1,6 2 1,-6-1 0,1-1 0,-1 0 0,1 0 0,-1 0 0,1-1 0,0 0 0,-1 0 0,1-1 0,0 0 0,-1 1 0,8-4 0,-10 3 1,-1 0 0,1-1-1,0 0 1,-1 1 0,1-1-1,-1 0 1,0 0 0,1-1-1,-1 1 1,0 0 0,0-1-1,-1 1 1,1-1 0,0 0-1,-1 0 1,0 1 0,1-1-1,-1 0 1,-1 0 0,1 0-1,1-5 1,4-33 10,-1 0 0,-3 0-1,-2-52 1,-1 39 2,-17 157-15,17 55-10,1-154 12,0 0 1,0 0-1,0 0 0,1 0 1,-1 0-1,1 0 1,0-1-1,0 1 1,0 0-1,1 0 0,-1-1 1,1 1-1,0-1 1,0 0-1,0 1 1,1-1-1,-1 0 1,1 0-1,-1 0 0,1-1 1,0 1-1,0 0 1,0-1-1,1 0 1,-1 0-1,1 0 0,-1 0 1,1-1-1,-1 1 1,1-1-1,0 0 1,0 0-1,-1 0 1,1-1-1,0 1 0,0-1 1,7 0-1,-8 0 1,0 0-1,0 0 1,0 0-1,0 0 1,0 0-1,0-1 1,0 0-1,0 1 1,0-1-1,-1 0 1,1 0 0,0-1-1,0 1 1,-1-1-1,1 1 1,-1-1-1,3-2 1,-1 0-1,-1-1 1,-1 1-1,1-1 1,-1 0-1,1 0 1,-1 0-1,-1 0 1,1 0-1,0-7 1,6-23 7,3-53 0,-9 65-2,0 0-1,2 0 1,0 0-1,2 0 0,0 1 1,11-24-1,-16 43-4,1 0 1,0 0-1,0 1 0,1-1 0,-1 1 0,1 0 1,-1-1-1,1 1 0,0 0 0,-1 0 0,1 1 0,0-1 1,0 1-1,0-1 0,1 1 0,4-1 0,-5 1 0,-1 0 0,0 1 0,1-1 0,-1 1 0,0 0 0,1 0 0,-1 0 0,0 0 0,1 0 0,-1 0 0,0 1 0,0-1 0,1 1 0,-1 0 0,0-1 0,0 1 0,0 0 0,1 0 0,-1 1 0,0-1 0,-1 0 0,1 1 0,0-1 0,3 4 0,-2-1 0,-1 0 0,0 1 0,0-1 0,0 1 0,0 0 0,-1-1 0,1 1 0,-1 0 0,-1 0 0,2 8 0,-2 55 0,-1-52 0,0-1 0,-1 0-1,-1 0 1,-7 25-1,5-27 7,2 2 0,-1-1-1,2 0 1,-1 22 0,2-32-6,1 0 0,0 0 1,1 0-1,-1-1 1,1 1-1,0 0 0,0 0 1,0 0-1,0-1 1,0 1-1,1-1 0,0 1 1,0-1-1,4 7 0,-3-8 0,0 1 0,0 0 0,1-1 0,-1 0 0,1 0 0,-1 0 0,1 0 0,0-1 0,-1 1 0,1-1 0,0 0 0,0 0 0,0 0 0,7 0 0,7 1 1,1 0 0,0-1 0,29-3 0,-43 2-4,-1 0 0,1-1 1,0 0-1,0 0 0,-1 0 0,1-1 0,-1 1 0,1-1 0,-1 0 0,0-1 1,0 1-1,0-1 0,0 1 0,0-1 0,0 0 0,-1-1 0,0 1 0,1-1 0,2-4 1,7-24-137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3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32703,'-6'-1'4,"0"1"0,1 1 1,-1-1-1,0 1 0,0 0 0,1 0 1,-1 0-1,1 1 0,-1 0 0,-5 2 1,8-1-4,-1 0 0,1 0 0,-1 0 1,1 0-1,0 0 0,0 1 0,0 0 1,0-1-1,1 1 0,0 0 0,0 0 1,0 0-1,-2 5 0,1-2-1,0 1 0,1 0 0,-1-1 0,1 1 0,1 0 0,0 0 0,0 0 0,0 0 0,1 0 0,0 0 0,1 0 0,2 12 0,-2-16 0,0 0 0,0 0 0,1-1 0,-1 1 0,1 0 0,0-1 0,0 1 0,1-1 0,-1 0 0,1 0 0,-1 0 0,1 0 0,0 0 0,0 0 0,0-1 0,1 1 0,-1-1 0,1 0 0,-1 0 0,1 0 0,-1-1 0,1 1 0,0-1 0,0 0 0,8 2 0,-1-1 0,0 0 0,1-1 0,-1 0 0,0-1 0,1 0 0,-1-1 0,20-4 0,-27 4 0,-1 0 0,1 0 0,-1 0 0,1-1 0,-1 1 0,1-1 0,-1 0 0,0 0 0,0 0 0,0 0 0,0-1 0,-1 1 0,1-1 0,-1 0 0,1 0 0,-1 0 0,0 0 0,0 0 0,0 0 0,-1-1 0,1 1 0,-1-1 0,1 1 0,-1-1 0,0 1 0,-1-1 0,1-4 0,1-1 0,-2 1 0,1-1 0,-1 1 0,0-1 0,-1 1 0,0-1 0,-1 1 0,1 0 0,-2-1 0,1 1 0,-1 0 0,0 0 0,-5-7 0,6 11 0,0 1 0,-1-1 0,0 1 0,0-1 0,0 1 0,0 0 0,0 0 0,-1 0 0,0 1 0,1-1 0,-1 1 0,0 0 0,0 0 0,0 0 0,0 1 0,0-1 0,-1 1 0,1 0 0,0 0 0,-1 0 0,1 1 0,-1 0 0,1 0 0,0 0 0,-1 0 0,-6 2 0,7-2-3,0 1 0,0 0-1,1 0 1,-1 1 0,0-1 0,1 1 0,-1 0 0,1-1-1,-1 2 1,1-1 0,0 0 0,0 1 0,0-1 0,0 1-1,0 0 1,0 0 0,1 0 0,0 0 0,-1 1-1,-1 4 1,-20 40-330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3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40 32591,'-5'-4'11,"0"0"0,0 1-1,0-1 1,0 1 0,-1 0 0,0 0 0,1 0 0,-1 1-1,0 0 1,0 0 0,0 1 0,-1-1 0,-11 0 0,-1 1-13,0 1 0,-1 0 0,-23 4 0,38-3 3,-1 0 0,1 0 1,0 1-1,0-1 0,0 1 0,0 0 1,1 1-1,-1-1 0,1 1 0,-1 0 1,1 0-1,0 1 0,0-1 0,0 1 1,0 0-1,1 0 0,0 0 0,-1 0 1,1 0-1,1 1 0,-1 0 0,1-1 1,-3 9-1,2-6-1,1 0 0,0 1 0,1-1 0,0 1 0,0-1 1,0 1-1,1-1 0,0 1 0,1-1 0,0 1 0,0-1 0,0 1 0,1-1 1,0 0-1,0 1 0,6 10 0,3-1 0,1-1 0,0 0 0,1-1 0,1-1 0,0 0 0,1 0 0,24 15 0,-13-7 0,31 30 0,-54-49 0,-1-1 0,0 0 0,-1 1 0,1-1 0,0 1 0,-1 0 0,1-1 0,-1 1 0,0 0 0,0 0 0,0 0 0,0 0 0,0 0 0,-1 4 0,0-6 0,0 1 0,0 0 0,0-1 0,-1 1 0,1 0 0,0-1 0,-1 1 0,0-1 0,1 1 0,-1-1 0,0 1 0,0-1 0,0 1 0,0-1 0,0 0 0,0 1 0,0-1 0,0 0 0,0 0 0,-1 0 0,1 0 0,-1 0 0,1 0 0,0 0 0,-1-1 0,0 1 0,-1 0 0,-11 5 0,0-2 0,-1 0 0,1 0 0,-1-1 0,-19 1 0,-78-3-4,2 0-32,286-2-59,5-1 27,-176 3 69,0-1 0,0-1 1,0 1-1,0-1 0,0 0 0,0 0 0,0 0 0,-1-1 0,1 0 0,-1 1 0,1-2 1,-1 1-1,0 0 0,1-1 0,-1 0 0,-1 0 0,1 0 0,0-1 0,-1 1 0,1-1 1,-1 0-1,0 0 0,0 0 0,-1 0 0,1 0 0,-1-1 0,0 1 0,0-1 0,-1 1 1,1-1-1,-1 0 0,0 0 0,0 0 0,-1 0 0,1-7 0,0-200 131,-1 188-101,0 55-31,-2 6-1,3 0 0,1-1 0,1 1 0,15 65 0,-16-97-3,0 1 1,1-1-1,-1 1 1,1-1 0,0 0-1,0 0 1,1 0-1,-1 0 1,1 0 0,7 5-1,-9-8-2,0 0 1,1 0-1,0-1 0,-1 1 0,1-1 0,0 1 1,0-1-1,0 0 0,-1 0 0,1 0 0,0-1 0,1 1 1,-1-1-1,0 0 0,0 0 0,0 0 0,0 0 1,0 0-1,0 0 0,0-1 0,6-1 0,-7 1 5,1-1 0,-1 1-1,0-1 1,1 0-1,-1 0 1,0 1 0,0-1-1,0-1 1,-1 1 0,1 0-1,0 0 1,-1-1 0,1 1-1,-1-1 1,0 1 0,2-6-1,16-52 31,-15 44-11,8-28 15,-6 19-19,1 0 0,0 1 0,2 0 0,1 0 0,14-23 1,-24 46-15,1-1 1,0 1 0,0-1 0,-1 1 0,1 0 0,0-1-1,0 1 1,0 0 0,1 0 0,-1 0 0,0 0-1,0 0 1,0 0 0,1 0 0,-1 0 0,1 0 0,-1 1-1,1-1 1,-1 1 0,1-1 0,-1 1 0,1-1-1,-1 1 1,1 0 0,-1 0 0,1 0 0,0 0 0,-1 0-1,1 0 1,-1 0 0,1 0 0,-1 0 0,1 1-1,0-1 1,-1 1 0,0-1 0,1 1 0,2 1 0,-1 1-2,1 0 1,-1 0 0,1 0 0,-1 0-1,0 1 1,0 0 0,-1-1 0,1 1 0,-1 0-1,0 0 1,4 8 0,0 11 0,-1-1 0,-1 1 0,-1 0 0,-1 0 0,0 0 0,-4 29 0,2-19 0,0-27 0,0-1 0,0 0 0,-1 0 0,1 0 0,-1 0 0,0 0 0,-1 0 0,1 0 0,-1 0 0,-5 8 0,3-8-5,4-18-27,0-2 29,2 0 0,0 0 1,1 0-1,1 0 0,0 0 1,1 0-1,10-21 0,-1 8 11,1 0 0,32-44 0,-46 72-8,44-54 3,-43 52-3,1-1 0,0 0 0,0 1 0,0 0 0,0-1 0,0 1 0,1 1 0,-1-1 0,1 0 0,-1 1 0,1 0 0,0 0 0,-1 0 0,1 0 0,4 0 0,-7 1 0,-1 0 0,1 0 0,-1 0 0,0 0 0,1 0 0,-1 0 0,1 1 0,-1-1 0,0 0 0,1 0 0,-1 0 0,0 1 0,1-1 0,-1 0 0,0 0 0,1 1 0,-1-1 0,0 0 0,0 1 0,1-1 0,-1 0 0,0 1 0,0-1 0,1 1 0,-1-1 0,0 0 0,0 1 0,0-1 0,0 1 0,0-1 0,0 0 0,0 2 0,1 16 0,-2-12 0,0 54-8,-9 66 0,8-106 8,0 1 0,1-1 0,4 37 0,-3-55 0,1 0 0,-1 1 0,1-1 0,-1 0 0,1 0 0,0 0-1,0 0 1,0 0 0,0 0 0,0 0 0,1 0 0,-1 0 0,1 0 0,-1-1 0,1 1 0,0-1 0,-1 1 0,1-1 0,0 1-1,0-1 1,0 0 0,0 0 0,0 0 0,0 0 0,0 0 0,1-1 0,1 1 0,7 2-3,0-2 0,0 1 0,0-2 0,15 0 0,-15 0-1,2 1 2,1-2 0,-1 1 1,1-2-1,-1 0 0,0 0 1,0-2-1,16-4 0,-24 5 2,1 0 1,-1 0-1,1 0 0,-1-1 0,0 0 0,0 0 0,-1 0 0,1-1 1,-1 1-1,0-1 0,0 0 0,0 0 0,-1 0 0,0-1 1,0 1-1,0-1 0,3-10 0,-2 0 2,0 0 1,-1 0-1,-1 0 0,0 0 1,-1 0-1,-1 0 0,-4-30 1,4 41-3,-1 1 1,1-1 0,-1 1 0,0-1-1,-1 1 1,1 0 0,-1-1 0,0 1-1,0 0 1,0 0 0,-1 0 0,1 0 0,-1 1-1,0-1 1,0 1 0,0 0 0,0-1-1,-1 1 1,1 1 0,-1-1 0,0 0-1,0 1 1,0 0 0,0 0 0,0 0-1,-1 1 1,1-1 0,0 1 0,-1 0-1,1 0 1,-1 0 0,1 1 0,-1 0 0,-6 0-1,9 0-2,0 0 0,0 0 0,0 0 0,0 1 0,0-1 0,0 1 0,0-1 0,0 1 0,0 0 0,0-1 0,0 1 0,0 0 0,0 1-1,0-1 1,1 0 0,-1 0 0,0 1 0,1-1 0,-3 4 0,2-2 9,-1 1 1,1-1-1,1 1 1,-1 0-1,0 0 0,1 0 1,0 0-1,0 0 0,-1 7 1,1 6-170,0 0 1,1 0 0,1 0 0,3 19 0,6 8-2585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3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463 581 29710,'20'-77'2848,"16"-71"-2644,-36 147-204,0 1 0,0 0 0,0 0 0,0-1 0,0 1 0,0 0 1,0-1-1,0 1 0,0 0 0,0 0 0,0-1 0,0 1 0,0 0 0,0 0 1,0-1-1,0 1 0,0 0 0,0 0 0,0-1 0,0 1 0,1 0 1,-1 0-1,0-1 0,0 1 0,0 0 0,1 0 0,-1 0 0,0-1 0,0 1 1,0 0-1,1 0 0,-1 0 0,0 0 0,0 0 0,1-1 0,-1 1 0,0 0 1,0 0-1,1 0 0,-1 0 0,0 0 0,0 0 0,1 0 0,5 14 0,-3 27 0,0-1 0,-3 1 0,-7 60 0,-33 124 0,21-113 0,-7 171 0,24-246 0,2-30 0,0 1 0,-1-1 0,0 0 0,0 1 0,-1-1 0,0 0 0,-5 11 0,7-17 0,-1 1 0,0-1 0,0 0 0,1 0 0,-1 0 0,0 0 0,0 0 0,0-1 0,0 1 0,0 0 0,0 0 0,0-1 0,-1 1 0,1 0 0,0-1 0,0 1 0,0-1 0,-1 0 0,0 1 0,-1-1 0,0 0 0,0 0 0,0 0 0,0-1 0,1 1 0,-1-1 0,0 1 0,0-1 0,1 0 0,-1 0 0,0-1 0,-2-1 0,-14-9 0,0-1 0,1 0 0,1-2 0,-20-20 0,-6-5 0,-13-7 0,28 25 0,1-2 0,1 0 0,-37-45 0,62 67-1,-1 0 1,1 0-1,-1 1 1,1-1-1,0 0 1,-1 0-1,1-1 1,0 1-1,1 0 1,-1 0-1,0 0 1,1 0-1,-1-1 1,1 1-1,-1 0 1,1-1-1,0 1 1,0 0-1,0-1 1,1 1-1,-1 0 1,0-1-1,1 1 1,-1 0-1,1 0 1,0-1-1,0 1 1,0 0-1,0 0 1,0 0-1,0 0 1,1 0-1,-1 0 1,1 1-1,-1-1 1,1 0-1,0 1 1,0-1-1,-1 1 1,1 0-1,4-2 1,8-5-8,0 1 0,1 0 0,-1 2 0,32-9 0,-29 9 8,139-29-3,-114 27 3,-1-1 0,0-3 0,0-1 0,41-19 0,-75 28 3,0-1-1,0-1 1,-1 1 0,0-1-1,0 0 1,0 0 0,0-1 0,-1 0-1,0 0 1,0 0 0,5-10-1,-3 4 2,-1-1 0,0 0 0,-1 0-1,-1 0 1,5-23 0,-4 3-1,-1 0 0,-1-1 0,-4-45 0,1 60-6,-1 63 3,0-8 0,7 60 0,-5-86 0,1 1 0,0-1 0,1 0 0,0 0 0,0 0 0,1 0 0,1-1 0,0 0 0,0 1 0,9 10 0,-11-16 0,0-1 0,1 0 0,-1 0 0,1-1 0,-1 1 0,1 0 0,0-1 0,0 0 0,0 0 0,0 0 0,0-1 0,1 1 0,-1-1 0,1 0 0,-1-1 0,0 1 0,1-1 0,0 1 0,-1-1 0,8-1 0,-10 1 0,0-1 0,0 1 0,0-1 0,-1 1 0,1-1 0,0 1 0,0-1 0,0 0 0,-1 0 0,1 0 0,0 0 0,-1 0 0,1 0 0,-1-1 0,1 1 0,-1 0 0,0-1 0,1 1 0,-1-1 0,0 0 0,0 1 0,0-1 0,0 0 0,0 1 0,0-5 0,3-5 0,0 0 0,-1 0 0,2-14 0,-4 19 0,5-58 0,-2-68 0,-4 154 0,0-1 0,2 1 0,0 0 0,2-1 0,11 41 0,-13-56 0,0-1 0,0 0 0,0 0 0,1 0 0,0 0 0,0 0 0,0 0 0,1-1 0,-1 1 0,1-1 0,0 0 0,0 0 0,0-1 0,1 1 0,-1-1 0,1 0 0,0 0 0,0 0 0,0-1 0,0 0 0,1 0 0,-1 0 0,1-1 0,-1 1 0,1-1 0,-1 0 0,1-1 0,6 0 0,-8 1 0,0-1 0,0-1 0,1 1 0,-1-1 0,0 1 0,0-1 0,0 0 0,0-1 0,0 1 0,0-1 0,-1 1 0,1-1 0,5-4 0,-5 2 0,0 0 0,0 0 0,0-1 0,0 1 0,-1-1 0,0 0 0,0 0 0,0 0 0,2-8 0,8-19 0,-2-1 0,-1-1 0,-2 0 0,-1 0 0,3-47 0,-2-176 0,-8 217 0,0-17 0,0 35 0,0 19 0,0 6 0,-15 208 0,7-140 0,3 1 0,5 72 0,0-138 0,1-1 0,0 1 0,0 0 0,0-1 0,1 1 0,-1-1 0,1 1 0,1-1 0,-1 0 0,1 0 0,0 0 0,0 0 0,0-1 0,1 1 0,-1-1 0,1 1 0,0-1 0,1-1 0,-1 1 0,1-1 0,-1 1 0,1-1 0,0 0 0,0-1 0,1 1 0,-1-1 0,10 2 0,10 2 0,0-1 0,0-2 0,0 0 0,49-2 0,-59-1 0,-7 0 0,-1-1 0,1 1 0,-1-1 0,0 0 0,1 0 0,-1-1 0,0 0 0,0-1 0,0 0 0,0 0 0,0 0 0,-1 0 0,0-1 0,8-6 0,-10 6 0,1-1 0,-1 1 0,0-1 0,0 0 0,-1 0 0,1-1 0,-1 1 0,0-1 0,-1 1 0,1-1 0,-1 0 0,0 0 0,-1 0 0,0 0 0,0 0 0,0-1 0,0-7 0,0-3 0,-1 0 0,0 0 0,-2 0 0,0 0 0,-5-19 0,6 30 0,-1 0 0,0 0 0,0 0 0,-1 1 0,0-1 0,0 1 0,0-1 0,0 1 0,-1 0 0,0 1 0,0-1 0,0 0 0,-1 1 0,0 0 0,1 0 0,-1 1 0,-9-6 0,12 8 0,0-1 0,-1 1 0,1 0 0,0 0 0,0 0 0,0 0 0,-1 0 0,1 1 0,-1-1 0,1 1 0,0-1 0,-1 1 0,1 0 0,-1 0 0,1 0 0,-1 0 0,1 1 0,0-1 0,-1 1 0,1-1 0,0 1 0,-1 0 0,1 0 0,0 0 0,0 0 0,-1 0 0,1 0 0,0 1 0,0-1 0,1 1 0,-1-1 0,0 1 0,0 0 0,1 0 0,-1 0 0,1 0 0,0 0 0,-1 0 0,0 4 0,-3 5 0,1 1 0,0 0 0,1 0 0,0 0 0,1 0 0,-1 17 0,1-13 0,-4 70 1,6-76-2,1 0 0,-1 0 0,1 0 0,1 0 0,0-1 1,4 12-1,-4-17-1,0 0 0,1 0 0,-1 0 0,1 0 0,0-1 0,0 1 1,1-1-1,-1 0 0,1 0 0,-1 0 0,1-1 0,0 1 0,0-1 1,0 0-1,1 0 0,-1 0 0,0-1 0,1 1 0,-1-1 0,1 0 0,-1-1 1,1 1-1,-1-1 0,1 0 0,0 0 0,-1 0 0,1 0 0,0-1 1,4-1-1,-7 1 2,1 0-1,-1 0 1,1-1 0,-1 1 0,1-1 0,-1 1 0,0-1 0,0 0 0,0 0 0,0 0 0,0 0-1,0 0 1,-1-1 0,1 1 0,-1 0 0,1-1 0,-1 1 0,0-1 0,0 1 0,0-1 0,0 0-1,0-4 1,2-8 5,0 0-1,0-27 0,-2-154 47,-1 196-51,0 0 0,0 0 0,0 1 0,0-1 0,-1 0 0,1 0 0,0 0 0,0 0 0,0 0 0,0 0 0,-1 0 0,1 0 0,0 0 0,0 1 0,0-1 0,-1 0 0,1 0 0,0 0 0,0 0 0,0 0 0,-1 0 0,1 0 0,0 0 0,0 0 0,0-1 0,0 1 0,-1 0 0,1 0 0,0 0 0,0 0 0,0 0 0,0 0 0,-1 0 0,1 0 0,0 0 0,0 0 0,0-1 0,0 1 0,0 0 0,-1 0 0,1 0 0,0 0 0,0-1 0,0 1 0,0 0 0,0 0 0,0 0 0,0 0 0,0-1 0,0 1 0,0 0 0,0 0 0,-4 7-3,0 1-1,1 0 1,0 0 0,1 0 0,0 1-1,0-1 1,-1 17 0,1 67-11,3-63 6,-1-24 5,0 0-1,1 0 1,-1 0-1,1 0 1,1 0 0,-1 0-1,1 0 1,0 0 0,0-1-1,0 1 1,1-1 0,-1 1-1,1-1 1,0 0-1,0 0 1,1 0 0,-1 0-1,1-1 1,0 1 0,0-1-1,6 4 1,-4-4-2,0 1 0,1-1 0,-1 0 0,1-1 0,-1 0 0,1 0 0,0 0-1,0-1 1,0 0 0,0 0 0,0 0 0,0-1 0,0-1 0,0 1 0,10-2 0,-15 1 7,0 0 1,1 0-1,-1 0 0,0-1 0,0 1 1,0 0-1,0-1 0,0 1 0,0-1 1,-1 0-1,1 0 0,0 0 0,-1 1 0,0-1 1,1-1-1,-1 1 0,0 0 0,0 0 1,0 0-1,0-1 0,0 1 0,0-4 1,3-9 5,-1-1 1,3-21-1,-4 21-5,4-30 16,-4 20-9,1 0 0,1 0 1,2 0-1,0 1 0,2 0 1,15-35-1,-21 57-10,1 0 0,-1 0 0,1 0 0,-1 0 0,1 0 0,0 0 0,0 1 0,0-1 0,0 1 0,0 0 0,1 0 0,-1 0 0,8-3 0,-10 5 0,1-1 0,-1 1 0,1-1 0,-1 1 0,1 0 0,-1-1 0,1 1 0,-1 0 0,1 0 0,0 0 0,-1 0 0,1 1 0,-1-1 0,1 0 0,-1 1 0,1-1 0,-1 1 0,1-1 0,-1 1 0,1 0 0,-1 0 0,0-1 0,1 1 0,-1 0 0,0 0 0,0 0 0,0 1 0,0-1 0,0 0 0,0 0 0,0 1 0,0-1 0,0 0 0,0 1 0,0 2 0,3 11 0,0 0 0,-2 0 0,0 0 0,0 1 0,-1-1 0,-1 1 0,-3 20 0,2-3 0,-1-10 1,-1 0-1,-6 23 1,5-24 9,0-1 0,-1 36 0,5-55-10,1 0 0,-1 0 0,0 0 0,1 0 0,-1 1 0,1-1 0,0 0 0,0 0 0,0 0 0,0-1 0,0 1 0,0 0 0,0 0 0,1 0 0,-1-1 0,1 1 0,-1-1 0,1 1 0,0-1 0,-1 0 0,1 0 0,0 1 0,0-1 0,0 0 0,0-1 0,0 1 0,0 0 0,0 0 0,0-1 0,0 1 0,4-1 0,9 2 0,-1 0 0,1-1 0,24-1 0,-21-1 0,-6 1 1,0 0-1,0-1 1,16-3-1,-25 3-4,0 0 1,0 0-1,1 0 0,-1 0 0,0 0 1,0-1-1,0 1 0,-1-1 0,1 0 1,0 0-1,-1 0 0,1 0 1,-1-1-1,1 1 0,-1-1 0,2-3 1,7-26-176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3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48 32335,'-4'-4'21,"1"0"0,0 0 0,-1 1 0,0 0 0,0 0 0,0 0 0,0 0 0,0 0 0,0 1 0,-1 0 0,1 0 0,-1 0 0,0 0 0,0 1 0,1 0 0,-10-1 0,-5 0-17,-1 1-1,-36 2 1,52 0-3,1-1 1,-1 0-1,1 1 1,-1 0-1,1 0 1,-1 0-1,1 0 1,-1 1-1,1-1 1,0 1-1,0 0 1,0 0-1,0 0 1,0 0-1,0 1 1,0-1-1,1 1 1,0 0-1,-1 0 1,1-1-1,0 1 1,0 1-1,0-1 1,-1 3-1,0 3 2,0 0 0,0-1 0,1 1 0,0 0 0,1 0 0,0 0 0,0 1 0,1 12 0,0-17-3,1-1 0,0 0 0,-1 0 0,1 1 0,1-1 0,-1 0 0,1 0 0,-1 0 0,1 0 0,0-1 0,1 1 0,-1 0 0,1-1 0,-1 0 0,1 1 0,0-1 0,0 0 0,1 0 0,-1-1 0,1 1 0,-1-1 0,1 0 0,0 0 0,-1 0 0,1 0 0,0 0 0,1-1 0,4 1 0,10 3 0,0-1 0,0-1 0,0 0 0,39-2 0,-54-1 0,0 1 0,0-2 0,0 1 0,0 0 0,0-1 0,0 0 0,0 0 0,0 0 0,-1-1 0,1 1 0,0-1 0,-1 0 0,1 0 0,-1 0 0,1 0 0,-1-1 0,0 1 0,4-5 0,-4 3 0,0 0 0,0-1 0,-1 0 0,0 1 0,0-1 0,0 0 0,0 0 0,-1 0 0,0 0 0,0 0 0,0 0 0,0 0 0,-1 0 0,0-7 0,0 6 0,-1 1 1,1-1-1,-1 1 0,0-1 0,0 1 1,-1 0-1,0-1 0,1 1 1,-2 0-1,1 0 0,-1 0 0,0 0 1,0 1-1,0-1 0,0 1 0,-1 0 1,0 0-1,0 0 0,0 0 1,0 1-1,-1-1 0,1 1 0,-1 0 1,-5-2-1,2 1-6,-1 0-1,0 1 1,0 0-1,0 1 1,0 0 0,0 0-1,-1 1 1,1 0-1,0 0 1,-1 1 0,1 1-1,-1 0 1,-16 3-1,-19 14-278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3:3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30126,'-5'6'177,"1"1"-1,-1-1 1,2 1 0,-1-1 0,1 1 0,0 0 0,0 1-1,1-1 1,-3 12 0,3 1 10,0 0 1,1 27-1,1-39-135,0-5-48,0 0-1,1-1 1,-1 1-1,0-1 1,1 1-1,0 0 0,-1-1 1,1 1-1,0-1 1,0 0-1,0 1 1,1-1-1,-1 0 1,1 0-1,-1 0 1,1 1-1,2 1 1,0-1 3,0 0 1,0 0-1,-1-1 1,2 0 0,-1 1-1,0-1 1,0-1 0,1 1-1,5 1 1,8 0 5,1 0-1,0-1 1,35-1 0,-46-1-24,0-1-173,-5-7-432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6:3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40 31518,'0'-39'1054,"0"52"-1036,4 250 121,1-182-123,20 103 1,-22-167-16,18 86 0,-5 0 1,5 145-1,-21-129-1,3 252 0,25-1 0,-22-330 0,10 77 0,2 139 0,-20 40 0,4 312 0,7-475 0,1 27 0,-10 1015 0,-1-1154 0,-1 1 0,-9 38 0,6-38 0,1 0 0,-2 40 0,-4 313 0,-2 132 0,3-348 0,-2 66 0,10-210 0,-1 0 0,-1 0 0,0 0 0,-1-1 0,-1 1 0,-6 13 0,-10 32 0,-35 174 0,-24 86 0,53-230 0,-18 115 0,22-80 0,7-44 0,-10 133 0,4 110 0,10-179 0,9 104 0,4-146 0,13 203 0,-15-222 0,0-19 0,2 0 0,15 102 0,-4-40 0,-4-35 0,11-10 0,-14-62 0,-2-20 0,-1-15 0,-2-36-64,0-29-256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6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32575,'0'25'128,"-10"284"-85,0-53-22,5-2-21,-2 231 0,-16-139 0,0 1 0,44 144 0,14-122 0,7 68 0,-28-331 0,-3-26 0,2 103 0,-4 295 0,-1-1 0,-5 62 0,-5 515 0,10-522 0,-2-326 0,-7 388 0,-3-231 0,7 1168 0,-3-1558 0,0-27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6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34 239 27645,'-3'59'4635,"-5"10"-3696,-5 93-1423,14-69 484,-2 96 0,-3-145 0,-2 62 0,7-106 0,-1 1 0,1-1 0,-1 1 0,1-1 0,-1 1 0,1-1 0,0 1 0,-1-1 0,1 1 0,-1-1 0,1 0 0,0 1 0,-1-1 0,1 0 0,0 0 0,0 0 0,-1 1 0,1-1 0,0 0 0,-1 0 0,1 0 0,0 0 0,0 0 0,1-1 0,26 1 0,-22 0 0,1168 0 32,-1138-1-32,0-1 0,51-12 0,-67 12 0,-1 1 0,0 0 0,31 3 0,-2 0 0,390-13 0,-35 11 0,-182-16 0,96 16 0,-278-1 0,62-13 0,-62 8 0,66-3 0,84-4 0,1 0 0,-45 6 0,-96 3 0,-44-13 0,-1-7 0,-1 0 0,-1 1 0,-2-1 0,-2-33 0,0-2 0,2 13 0,-4-295 0,3 103 0,-17 235 0,16 3 0,-296 9 0,-341-9 0,362 15 0,-24-4 0,236-8 0,-80 14 0,-4 0 0,-137-14 0,145-5 0,-29 12 0,59-1 0,-286 44 0,248-27 0,105-21 0,-71-2 0,5 0 0,79 1 0,0 2 0,0 0 0,1 2 0,-45 18 0,39-18 0,33-8 0,-1 0 0,1 1 0,0-1 0,-1 1 0,1 0 0,0 0 0,0 0 0,-1 0 0,1 1 0,0-1 0,0 1 0,0 0 0,-4 4 0,-2-2 0,9-4-6,-1 0 1,0 0 0,0 1 0,1-1 0,-1 0-1,0 0 1,1 1 0,-1-1 0,0 1-1,1-1 1,-1 0 0,0 1 0,1-1 0,-1 1-1,1 0 1,-1-1 0,1 1 0,-1-1-1,1 1 1,0 0 0,-1-1 0,1 1 0,0 0-1,-1-1 1,1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5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32175,'0'0'496,"19"0"-464,15 0-16,15 0 0,8 0-16,3 0 0,-2-5 0,-6 3-16,-2-3-256,-11 3-6739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6:49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105 137 31951,'-1'0'30,"0"0"0,0 1 0,0-1-1,0 1 1,0 0 0,0-1 0,0 1 0,0 0 0,0-1 0,0 1 0,0 0 0,1 0 0,-1 0 0,0 0 0,1 0 0,-1 0 0,0 0 0,1 0 0,-1 0 0,1 0 0,0 0 0,-1 0 0,1 0 0,0 0 0,0 1 0,0-1 0,0 2-1,-5 41-156,4-32 197,-36 638-35,29-409-35,-1-3 0,-3-93 0,0-2 0,12-117 0,-2-12 0,2 0 0,0 0 0,1 1 0,0-1 0,1 0 0,1 0 0,0-1 0,1 1 0,0 0 0,9 17 0,-12-29 0,1-1 0,-1 1 0,1-1 0,-1 1 0,1-1 0,0 0 0,-1 0 0,1 1 0,0-1 0,0-1 0,0 1 0,0 0 0,0 0 0,2 0 0,34 7 0,-30-7 0,26 3 0,0-2 0,0-2 0,1-1 0,-1-1 0,45-10 0,54-3 0,224-2 0,-199 8 0,158-4 0,-227 13 0,135-17 0,-135 6 0,48-10 0,-135 21 0,0 0 0,-1-1 0,1 1 0,0-1 0,0 1 0,-1-1 0,1 0 0,-1 1 0,1-1 0,0 0 0,-1 0 0,0 0 0,1 0 0,-1-1 0,0 1 0,1 0 0,-1-1 0,0 1 0,0 0 0,0-1 0,0 1 0,0-1 0,1-2 0,-1-2 0,0 1 0,0-1 0,-1 0 0,0 1 0,0-1 0,0-7 0,-1-7 0,-14-424 0,2-131 0,14 395 0,0 134 0,1-1 0,18-87 0,-14 109 0,-3 15 0,-1 1 0,0-1 0,-1 1 0,0-1 0,0-10 0,0 1 0,-2-21 0,1 39 0,-1-1 0,1 1 0,-1-1 0,1 0 0,-1 1 0,1-1 0,-1 1 0,0 0 0,0-1 0,0 1 0,0 0 0,0-1 0,0 1 0,0 0 0,0 0 0,0 0 0,-1 0 0,1 0 0,0 0 0,-4-1 0,-29-17 0,29 15 0,0 1 0,0 0 0,0 0 0,0 1 0,0 0 0,-1 0 0,1 0 0,-1 0 0,1 1 0,-1 0 0,1 0 0,-8 0 0,-48 0 0,29-1 0,0 2 0,0 1 0,0 2 0,-48 9 0,-89 19 0,100-21 0,-17-1 0,-23 4 0,68-7 0,0-2 0,0-3 0,-52-3 0,11 0 0,71 2 0,-2 1 0,-1-1 0,1-1 0,0 0 0,0 0 0,0-2 0,-24-6 0,-33-14 0,51 20 0,1 1 0,0 0 0,-1 2 0,-27 2 0,3-1 0,-207-1 0,242 1 0,1 0 0,0 1 0,-1-1 0,1 2 0,0-1 0,-13 7 0,20-8-19,-1-1 1,1 1-1,-1-1 0,1 0 0,0 1 1,-1-1-1,1 1 0,0-1 0,-1 1 1,1-1-1,0 1 0,0-1 0,0 1 1,-1-1-1,1 1 0,0-1 1,0 1-1,0-1 0,0 1 0,0 0 1,0-1-1,0 1 0,0-1 0,0 2 1,1 1-1256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6:52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837 7 31566,'1'0'27,"-2"-1"0,1 1 0,0 0 0,0-1 0,0 1 0,0 0 0,0 0 0,0-1 0,0 1 0,0 0 0,0 0 0,0-1 0,0 1 0,-1 0 0,1 0 0,0-1 0,0 1 0,0 0 0,-1 0 0,1 0 0,0-1 0,0 1 0,0 0 0,-1 0 0,1 0 0,0 0 0,0 0 0,-1-1 0,1 1 0,0 0 0,0 0 0,-1 0 0,1 0 0,0 0 0,-1 0 0,1 0 0,0 0 0,-1 0 0,-16 4 203,-19 13-406,33-16 265,-78 41-87,2 3 0,-72 56-1,122-79-1,1 1 0,2 1 0,0 1 0,1 2 0,2 1 0,1 0 0,1 2 0,-17 32 0,-6 24 0,4 2 0,-32 102 0,54-133 0,4 1 0,2 0 0,2 1 0,-3 96 0,12-111 0,0 221 0,5-195 0,21 122 0,58 166 0,-57-272 0,4 0 0,44 86 0,-66-154 0,6 12 0,1 0 0,1 0 0,1-2 0,2 0 0,1-1 0,27 28 0,-21-29 0,43 42 0,-62-59 0,0 0 0,0 0 0,-1 1 0,0 0 0,0 0 0,4 12 0,-8-14 0,0-1 0,-1 1 0,0 0 0,0 0 0,-1-1 0,0 1 0,-2 11 0,1 16 0,0-35 0,1 1 0,-1-1 0,0 0 0,1 1 0,-1-1 0,0 0 0,1 0 0,-1 1 0,0-1 0,0 0 0,1 0 0,-1 0 0,0 0 0,1 0 0,-1 0 0,0 0 0,0 0 0,1 0 0,-1 0 0,0 0 0,1-1 0,-1 1 0,-1-1 0,-17-3 0,5-5 0,1 0 0,0-1 0,-12-11 0,-24-19 0,41 34 0,0 0 0,0 1 0,-1 0 0,1 0 0,-1 1 0,0 0 0,-1 1 0,1 0 0,0 0 0,-1 1 0,0 0 0,0 1 0,1 0 0,-1 0 0,-14 2 0,23-1 0,0 0 0,1 1 0,-1-1 0,0 0 0,1 1 0,-1-1 0,0 1 0,1-1 0,-1 1 0,1-1 0,-1 1 0,1-1 0,-1 1 0,1 0 0,-1-1 0,1 1 0,-1 0 0,1-1 0,0 1 0,-1 0 0,1-1 0,0 1 0,0 0 0,0 0 0,0-1 0,-1 1 0,1 0 0,0 0 0,0-1 0,0 1 0,1 0 0,-1 0 0,0-1 0,0 1 0,0 0 0,0 0 0,1-1 0,0 2 0,-1 0 0,1 0 0,-1 1 0,1-1 0,0 0 0,0 0 0,0 0 0,0 0 0,0 0 0,0-1 0,1 1 0,-1 0 0,1-1 0,1 3 0,9 2 0,0 0 0,0-1 0,0 0 0,1-1 0,0 0 0,-1-1 0,1-1 0,18 2 0,113-2 0,-85-3 0,-58 0 0,0 1 0,-1 0 0,1 0 0,-1 0 0,1-1 0,0 1 0,-1 0 0,1-1 0,-1 1 0,1 0 0,-1-1 0,1 1 0,-1-1 0,1 1 0,-1-1 0,1 1 0,-1-1 0,0 0 0,1 1 0,-1-1 0,0 1 0,1-1 0,-1 0 0,0 1 0,0-1 0,0 0 0,1 1 0,-1-1 0,0 0 0,0 1 0,0-2 0,1-24 0,-1 20 0,4-310 0,2 288 7,-4 19-19,-4 18-66,-4 7-335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1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31935,'-1'-1'13,"1"1"0,0 0 0,0 0 1,0 0-1,0 0 0,0-1 0,0 1 1,0 0-1,0 0 0,0 0 1,0 0-1,0 0 0,0-1 0,0 1 1,0 0-1,0 0 0,0 0 0,0 0 1,0-1-1,1 1 0,-1 0 0,0 0 1,0 0-1,0 0 0,0 0 1,0-1-1,0 1 0,0 0 0,0 0 1,1 0-1,-1 0 0,0 0 0,0 0 1,0 0-1,0 0 0,0-1 1,1 1-1,-1 0 0,0 0 0,0 0 1,0 0-1,0 0 0,1 0 0,-1 0 1,0 0-1,0 0 0,0 0 0,0 0 1,0 0-1,1 0 0,-1 0 1,0 0-1,0 0 0,0 0 0,0 0 1,1 1-1,-1-1 0,0 0 0,23-2 110,30 2-196,-50 0 73,583-2 0,-410-17 0,-46 8 0,27-3 0,-65-6 0,-63 12 0,0 2 0,0 1 0,46-2 0,47-4 0,-104 10 0,-12 0 0,0 1 0,-1-1 0,1 1 0,0 1 0,-1-1 0,11 3 0,-15-1 0,0 1 0,1 0 0,-1 0 0,-1 0 0,1 0 0,0 0 0,-1 0 0,0 0 0,1 0 0,-1 0 0,-1 4 0,2 0 0,5 69 0,9 217 0,-16-214 0,5 128 0,3 141 0,-7-248 0,-12 56 0,14 437 0,-13-450 0,0 0 0,-1 81 0,12-221 0,-27-2 0,-449 12 0,319-11 0,105-3 0,-103 10 0,100-3 0,1-3 0,-63-5 0,29 0 0,73 1 0,0 0 0,0-2 0,1 0 0,-1 0 0,-27-11 0,2 1 0,19 8 0,0 2 0,0 1 0,-1 0 0,1 2 0,-32 2 0,-6 0 0,58-5 0,0 0 0,0 0 0,1 0 0,0 0 0,-1 0 0,1 0 0,0 0 0,1-3 0,-1 4 0,0-49 0,-1 9 0,1 0 0,8-48 0,-4 64 0,-2 0 0,-2-29 0,0 32 0,0 0 0,1 0 0,7-30 0,-2 10 0,-1-1 0,-3 0 0,-4-68 0,1 28 0,10-95 0,-5 113 0,-5-69 0,-2 35 0,4 37 0,-11-229 0,7 239 0,4-69 0,1 38 0,-2-286 0,0 370 0,0-1 1,0 1-1,0-1 0,0 1 1,1-1-1,-1 1 0,0-1 1,0 1-1,0 0 1,0-1-1,0 1 0,0-1 1,0 1-1,-1-1 0,1 1 1,0-1-1,0 1 0,0 0 1,0-1-1,0 1 0,-1-1 1,1 1-1,0 0 0,0-1 1,-1 1-1,1 0 0,0-1 1,-1 1-1,1 0 1,0-1-1,-1 1 0,1 0 1,0 0-1,-1-1 0,1 1 1,-1 0-1,1 0 0,-1 0 1,1 0-1,0-1 0,-1 1 1,1 0-1,-1 0 0,0 0 1,0 1-31,0-1 1,0 1-1,-1 0 1,1-1-1,0 1 1,0 0-1,0 0 1,0 0-1,0 0 1,0-1-1,0 2 1,0-1-1,-1 1 0,-11 13-1509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14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3 31967,'0'0'282,"-16"-2"231,8 3-513,-1 0 0,0 1 1,1 0-1,-1 0 0,1 1 1,-1 0-1,1 1 0,0-1 1,0 2-1,1-1 0,-1 1 1,1 0-1,0 1 0,0 0 1,1 0-1,-11 12 0,-1 4 0,0 1 0,1 1 0,-26 50 0,24-31 0,1 1 0,3 1 0,1 0 0,3 1 0,1 1 0,3 0 0,1 0 0,2 48 0,2-46 0,4 234 0,3-252 0,2 0 0,0-1 0,2 0 0,17 39 0,-1-2 0,-16-42 0,0-1 0,1 0 0,1-1 0,2 0 0,0-1 0,1 0 0,1-1 0,2 0 0,0-2 0,0 0 0,2-1 0,0 0 0,41 26 0,-10-12 0,2-2 0,0-3 0,2-2 0,0-2 0,2-3 0,71 17 0,274 55 0,-322-78 0,90 6 0,44 7 0,-158-19 0,0-3 0,80-2 0,-32-1 0,-85-1 0,-1 2 0,1 0 0,21 7 0,-23-6 0,0 0 0,1 0 0,-1-2 0,20 1 0,40-2 0,76 9 0,-95-7 0,-43-3 0,1 1 0,-1 0 0,0 1 0,17 4 0,-9-1 0,42 5 0,-15-3 0,53 17 0,-29-12 0,-14-4 0,-24-6 0,0 0 0,47-6 0,-87 2 0,1 0 0,0 0 0,0-1 0,1 0 0,-1 0 0,0 0 0,1 0 0,0 0 0,0-1 0,0 1 0,-5-8 0,-23-52 0,25 50 0,0 0 0,0 0 0,-12-15 0,9 18 0,1 2 0,-2-1 0,1 1 0,-1 1 0,-1 0 0,1 0 0,-1 1 0,0 1 0,0-1 0,-15-3 0,-4-4 0,73 29 0,9 8 0,32 19 0,-76-38 0,-1 0 0,0 0 0,0 1 0,0 0 0,0 0 0,-1 0 0,11 15 0,-15-17 0,1 1 0,-1-1 0,0 1 0,0 0 0,0-1 0,0 1 0,-1 0 0,0 0 0,0 0 0,0 0 0,-1 0 0,0 0 0,0 0 0,0 0 0,0 0 0,-1 0 0,-2 8 0,1-6 0,0 1 0,-1-1 0,0-1 0,-1 1 0,1 0 0,-1-1 0,0 0 0,-1 1 0,0-2 0,-10 11 0,7-9 0,-1 1 0,0-1 0,0-1 0,-1 0 0,1 0 1,-1-1-1,-1 0 0,1-1 0,-13 4 0,4-4-2,0 0-1,0-1 1,-1-1 0,-27-1-1,31-1-50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1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63 27212,'-2'131'5626,"4"244"-5697,0-362 71,-1 0 0,2-1 0,5 17 0,-6-19 0,-1-9 0,0 0 0,-1-1 0,1 1 0,0 0 0,0 0 0,0-1 0,0 1 0,-1-1 0,1 1 0,0-1 0,0 1 0,0-1 0,0 0 0,0 1 0,0-1 0,0 0 0,0 0 0,0 0 0,0 0 0,0 1 0,0-2 0,1 1 0,-1 0 0,0 0 0,0 0 0,0 0 0,2-1 0,-1 0 0,1433 1 0,-1121-8 0,-3 3 0,-167 12 0,-62-7 0,-82-2 0,1 0 0,0 0 0,-1 0 0,1 0 0,-1 0 0,0 1 0,0-1 0,0 0 0,0 0 0,0 0 0,0-4 0,-1 4 0,0-29 0,-7-39 0,3 39 0,0-40 0,3-31 0,4-106 0,8 149 0,-10 58 0,-1 0 0,1 0 0,0 0 0,0 0 0,-1 0 0,1 0 0,0 0 0,-1 1 0,1-1 0,-1 0 0,1 0 0,-1 1 0,1-1 0,-1 0 0,0 0 0,1 1 0,-1-1 0,0 1 0,0-1 0,1 1 0,-1-1 0,0 1 0,0-1 0,0 1 0,0 0 0,0-1 0,0 1 0,1 0 0,-1 0 0,0 0 0,0-1 0,0 1 0,-1 0 0,-42 1 0,28 0 0,-208-8 0,116 3 0,-77-6 0,123 4 0,-104 5 0,77 3 0,-652-2 0,714 1 0,0 2 0,-29 6 0,-11 2 0,3-2 0,35-4 0,-56 3 0,-148-2 0,141-6-104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51.28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172 15 24267,'0'-15'7994,"0"36"-6743,0 38-1996,1 8 745,-5 132 0,1-167 0,-1-1 0,-2 0 0,0 0 0,-15 40 0,6-27 0,3 1 0,2 1 0,1 0 0,3 0 0,-1 62 0,4-75 0,-2 1 0,-9 32 0,10-50 0,-4 33 0,3 1 0,1-1 0,4 59 0,1-45 0,-10 81 0,-4-5 0,8 206 0,6-199 0,0-145 0,-1 0 0,1 0 0,0 0 0,-1 0 0,1 0 0,0 0 0,0-1 0,0 1 0,-1 0 0,1-1 0,0 1 0,0 0 0,0-1 0,0 1 0,0-1 0,0 1 0,0-1 0,0 0 0,2 1 0,22 5 0,28-1 0,1-2 0,56-5 0,-20 0 0,30 4 0,152-6 0,-221-2 0,-11 1 0,40 1 0,-79 4 0,0 0 0,0-1 0,-1 1 0,1 0 0,0 0 0,0-1 0,-1 1 0,1 0 0,0-1 0,-1 1 0,1-1 0,0 1 0,-1-1 0,1 1 0,-1-1 0,1 0 0,-1 1 0,1-1 0,-1 0 0,1 1 0,-1-1 0,0 0 0,1 1 0,-1-1 0,0 0 0,0 0 0,1 1 0,-1-1 0,0 0 0,0 0 0,0 1 0,0-1 0,0-1 0,-1-33 0,1 25 0,9-224 0,1-1 0,-17-56 0,9-391 0,-4 650 0,-1 0 0,-2 0 0,-1 0 0,-11-33 0,-6-25 0,12 43 0,7 33 0,0-1 0,1 1 0,1-1 0,0-19 0,2-108 0,-1 140 0,1 1 0,-1-1 0,0 1 0,1-1 0,-1 1 0,0 0 0,0-1 0,0 1 0,0 0 0,0 0 0,0 0 0,0 0 0,0 0 0,0 0 0,0 0 0,-1 0 0,1 0 0,0 0 0,-1 1 0,1-1 0,0 1 0,-1-1 0,1 1 0,-1-1 0,1 1 0,-1 0 0,-1-1 0,-45-5 0,-29 2 0,-135 12 0,-20 11 0,190-14 0,-43 2 0,84-6-9,1 1 0,-1 0 0,1 0 0,-1 0-1,1-1 1,0 1 0,0 0 0,-1 0 0,1 0 0,1 0 0,-1 3 0,2 2-410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53.25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397 12 31855,'1'-1'38,"-1"1"0,0-1 0,0 1 0,0-1 0,0 1 1,0-1-1,0 1 0,0-1 0,0 1 0,0 0 0,0-1 1,0 1-1,0-1 0,-1 1 0,1-1 0,0 1 0,0-1 1,0 1-1,-1-1 0,1 1 0,0 0 0,-1-1 0,-1 1-37,-1 1-1,0 0 0,0 0 0,1 0 0,-1 1 1,1-1-1,-1 0 0,1 1 0,-1 0 0,1-1 1,0 1-1,0 0 0,-3 4 0,-31 36 0,26-31 0,-31 40 12,-63 98 0,84-113-10,1 0 0,1 2 0,-23 77 0,35-95-2,-10 30 0,3 0 0,2 1 0,2 0 0,-4 79 0,13-118 0,0 1 0,1 0 0,4 21 0,-3-29 0,0 1 0,0 0 0,0-1 0,1 1 0,0-1 0,0 0 0,0 0 0,1 0 0,8 8 0,4 4 0,1-1 0,0 0 0,1-2 0,1 0 0,1-1 0,0-1 0,0-1 0,1-1 0,0-1 0,1 0 0,0-2 0,1 0 0,-1-2 0,1 0 0,33 1 0,184 13 0,-174-18 0,-65-3 0,-1 0 0,1 0 0,-1 0 0,1 0 0,-1 0 0,0 0 0,0 0 0,0 0 0,0 0 0,0-3 0,-1 2 0,2 0 0,-2-1 0,1 0 0,0 1 0,-1-1 0,1 0 0,-1 1 0,0-1 0,-1 1 0,1 0 0,0-1 0,-1 1 0,0 0 0,-3-5 0,1 3 0,-2-1 0,1 1 0,-1 0 0,0 0 0,-11-7 0,-24-14 0,26 16 0,20 14 0,12 10 0,0 1 0,-2 0 0,0 1 0,0 1 0,-2 0 0,15 24 0,-25-37 0,-1 1 0,1 0 0,-1-1 0,0 1 0,0 0 0,0 0 0,-1 0 0,0 0 0,0 0 0,0 1 0,-1-1 0,0 0 0,0 0 0,0 7 0,-1-9 0,0 1 0,0-1 0,-1 0 0,1 0 0,-1 0 0,1 0 0,-1 0 0,0 0 0,0 0 0,0-1 0,0 1 0,-1-1 0,1 1 0,-1-1 0,0 0 0,1 0 0,-1 0 0,0-1 0,0 1 0,0 0 0,-5 1 0,-2 1-7,5-3-1,1 0-1,0 1 1,0 0 0,0 0 0,1 0 0,-1 0 0,0 1 0,1-1 0,-6 6 0,9-4-304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7:55.61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35 101 30734,'-2'-24'1285,"0"-14"-657,2 36-622,0 1 0,-1-1 0,1 1 0,0 0 0,-1-1 0,1 1 0,-1 0 0,0-1 0,1 1 0,-1 0 0,0 0 0,1-1 0,-1 1 0,0 0 0,0 0 0,0 0 0,0 0 0,0 0 0,-3-1 0,2 28-6,-3 517 0,-2-431 0,11-112 0,0 1 0,0 0 0,0-1 0,0 0 0,1 0 0,6-1 0,55-7 0,0 3 0,102 5 0,-91 1 0,107-10 0,68-2 0,-76 7 0,-9 1 0,-115 3 0,9-4 0,-61 4 0,1 0 0,-1 0 0,1-1 0,-1 1 0,1 0 0,0 0 0,-1 0 0,0-1 0,1 1 0,-1 0 0,1-1 0,-1 1 0,1 0 0,-1-1 0,0 1 0,1-1 0,-1 1 0,0 0 0,1-1 0,-1 1 0,0-1 0,0 1 0,1-1 0,-1 1 0,0-1 0,0 1 0,0-1 0,0 0 0,0 1 0,1-1 0,-1 1 0,0-1 0,-1 0 0,1-21 0,0 18 0,0-487 0,0 476 0,2 0 0,0 0 0,0 0 0,2 0 0,5-18 0,-2 26 0,-4 3 0,-13 2 0,-135 11 0,-2 0 0,-339-9 0,209 6 0,257-6 0,0 0 0,1 2 0,-1 0 0,0 1 0,1 1 0,-33 11 0,21 1 0,31-16 0,0 1 0,0-1 0,0 0 0,0 0 0,0 0 0,0 1 0,0-1 0,0 0 0,0 0 0,0 1 0,0-1 0,0 0 0,0 0 0,0 0 0,0 1 0,0-1 0,0 0 0,1 0 0,-1 0 0,0 0 0,0 1 0,0-1 0,0 0 0,0 0 0,1 0 0,-1 0 0,0 1 0,0-1 0,0 0 0,1 0 0,-1 0 0,0 0 0,0 0 0,0 0 0,1 0 0,-1 0 0,0 0 0,0 0 0,1 0 0,-1 0 0,0 0 0,0 0 0,0 0 0,1 0 0,-1 0 0,0 0 0,0 0 0,1 0 0,17 0-189,8 0-759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05.14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28 222 21754,'-1'-17'7519,"0"-1"-4046,0 1-3475,1 1 0,3-28 0,3 31 28,-2 9-24,-2 8-3,22 387 1,-17-307 0,-2 272 0,-27-94 0,15-162 0,0 40 0,0 236 0,4-265 0,-4 60 0,5-145 0,0-6 0,0-1 0,0 0 0,-10 31 0,10-20 0,2-15 0,19-12 0,-18-3 0,829 0 0,-829-2 0,0 0 0,-1 1 0,1-1 0,-1 0 0,0 1 0,0-1 0,1 0 0,-1 1 0,0-1 0,0 0 0,-1-2 0,1 2 0,10-224 0,-3-432 0,-7 620 0,1 4 0,-2 0 0,-9-63 0,-16-113 0,24 31 0,3 91 0,-2 72 0,0 0 0,-2 0 0,-6-23 0,5 23 0,0-1 0,1 1 0,-1-27 0,-5-434 0,8 476 0,1 1 0,0-1 0,-1 0 0,1 0 0,0 0 0,-1 0 0,1 0 0,-1 0 0,0 1 0,1-1 0,-1 0 0,0 1 0,1-1 0,-1 0 0,0 1 0,0-1 0,1 1 0,-1-1 0,0 1 0,0-1 0,0 1 0,0 0 0,0-1 0,0 1 0,0 0 0,0 0 0,1-1 0,-1 1 0,0 0 0,0 0 0,-1 0 0,-2 0 0,-13-3 0,0 1 0,-1 0 0,1 2 0,-28 1 0,1 1 0,16 0 0,-1 1 0,1 2 0,1 0 0,-53 19 0,44-12 0,-75 13 0,53-16 0,26-4 0,-58 3 0,38 1 0,52-9-5,0 0 0,0 0 0,-1 0 0,1 0 0,0 0 0,0 0 0,-1 0 0,1 1 0,0-1 0,0 0 0,-1 0 0,1 0 0,0 1 0,0-1 0,0 0 0,-1 0 0,1 0 0,0 1 0,0-1 0,0 0 0,0 0 0,0 1 0,0-1 0,0 0 0,-1 0 0,1 1 0,0-1 0,0 0 0,0 0 0,0 1 0,0-1 0,0 0-1,0 1 1,0-1 0,0 0 0,0 0 0,1 1 0,-1-1 0,0 0 0,0 0 0,0 1 0,0-1 0,0 0 0,0 0 0,1 1 0,-1-1 0,0 0 0,0 0 0,0 1 0,9-1-1057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08.19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4000 0 31326,'0'0'841,"-3"16"-385,5 148-338,-4 190-92,-12-238-26,7-71 0,-1 61 0,7-78 0,-2 0 0,0 0 0,-2-1 0,-12 37 0,12-36 0,0 1 0,1 0 0,1 42 0,2-34 0,-8 53 0,-8-16 0,10-49 0,2-1 0,0 1 0,-2 44 0,7-67 0,-1 0 0,1 1 0,-1-1 0,1 0 0,-1 0 0,0 0 0,0 0 0,0 0 0,0 0 0,0 0 0,-1 0 0,1 0 0,0 0 0,-1-1 0,0 1 0,1 0 0,-1-1 0,0 0 0,0 1 0,1-1 0,-1 0 0,0 0 0,0 0 0,-1 0 0,-1 1 0,-30 20 0,31-21 0,-1 0 0,1-1 0,0 1 0,-1-1 0,1 0 0,-1 0 0,1 0 0,-5-2 0,-4 2 0,-146-2 0,35-1 0,-200 20 0,241-9 0,-108-5 0,61-3 0,100 1 0,-20 1 0,1-2 0,-1-2 0,-53-9 0,42 1 0,-1 3 0,0 2 0,0 3 0,-94 9 0,-104 10 0,43-5 0,87-3 0,-140-9 0,245-3 0,-1-1 0,-42-14 0,-5 0 0,-77 1 0,99 14 0,-54-12 0,-13 0 0,7 2 0,76 7 0,-54 0 0,25 2 0,50 2 0,1-1 0,0 0 0,1-1 0,-1 0 0,1-1 0,-11-5 0,7 3 0,0 0 0,-24-6 0,15 8 0,0 2 0,-1 1 0,-37 0 0,66 1 0,0 0 0,0-1 0,-1 1 0,1-1 0,-1 0 0,0 0 0,1 0 0,5-5 0,28-25 0,-15 12 0,-4 6 0,-1-1 0,-1-2 0,0 1 0,-1-2 0,20-29 0,-56 57 0,-12 22 0,1 1 0,-44 62 0,72-90 0,3-4 0,-15 23 0,15-24 0,1 1 0,-1-1 0,1 1 0,0 0 0,-1-1 0,1 1 0,0-1 0,-1 1 0,1 0 0,0-1 0,-1 1 0,1 0 0,0-1 0,0 1 0,0 0 0,0-1 0,0 1 0,0 0 0,0-1 0,0 1 0,0 0 0,0-1 0,0 1 0,0 0 0,0-1 0,1 1 0,-1 0 0,0-1 0,1 1 0,-1 0 0,0-1 0,1 1 0,-1-1 0,1 1 0,0 0 0,57 18 0,-44-16 0,0 2 0,0-1 0,14 8 0,-23-9-1,0-1-1,0 1 1,0-1 0,0 0-1,0-1 1,1 1 0,-1-1-1,1 0 1,10 1 0,-15-2-66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5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34 24939,'-6'-4'7362,"34"-5"-6210,47-6-1838,-35 11 686,54 2 0,-62 3 0,-32-1 0,1 0 0,-1 0 0,1 0 0,-1 0 0,1 0 0,0 0 0,-1 1 0,1-1 0,-1 0 0,1 0 0,-1 1 0,1-1 0,-1 0 0,1 1 0,-1-1 0,1 1 0,-1-1 0,0 0 0,1 1 0,-1-1 0,0 1 0,1-1 0,-1 1 0,0-1 0,1 1 0,-1 0 0,0-1 0,0 1 0,0-1 0,0 1 0,0-1 0,0 1 0,1 0 0,-1-1 0,-1 2 0,1 0 0,0 0 0,0 0 0,0 0 0,0 0 0,-1 0 0,1 0 0,-1-1 0,1 1 0,-1 0 0,0 0 0,-1 2 0,-7 5 0,0 1 0,0-2 0,-1 1 0,0-2 0,0 1 0,-1-1 0,-20 9 0,7-2 0,-9 4 0,20-11 0,0 0 0,1 0 0,0 1 0,-14 13 0,24-19 0,0-1 0,1 1 0,-1-1 0,1 1 0,0 0 0,0 0 0,0 0 0,0 0 0,0 0 0,0 0 0,0 0 0,1 0 0,-1 0 0,0 0 0,1 0 0,0 1 0,0-1 0,0 0 0,0 0 0,0 0 0,0 1 0,0-1 0,1 0 0,0 4 0,0-3 0,1 0 0,-1 0 0,1 0 0,-1 0 0,1 0 0,0 0 0,0 0 0,1 0 0,-1-1 0,0 1 0,1-1 0,0 1 0,5 2 0,29 17 0,-23-15 0,-1 0 0,0 2 0,-1-1 0,21 19 0,-30-23 0,0-1 0,0 0 0,-1 1 0,1-1 0,-1 1 0,0 0 0,0 0 0,0 0 0,0 0 0,-1 0 0,0 0 0,0 0 0,0 1 0,0-1 0,-1 0 0,1 1 0,-1-1 0,0 1 0,-1-1 0,1 0 0,-2 6 0,1-6 0,0-1 0,-1 0 0,0 0 0,0 0 0,1 0 0,-2 0 0,1-1 0,0 1 0,0-1 0,-1 1 0,0-1 0,1 0 0,-1 0 0,0 0 0,0 0 0,0 0 0,0-1 0,0 1 0,-1-1 0,1 0 0,-7 1 0,-4 2 0,-1 0 0,-1-1 0,-22 1 0,-64-3 0,100-1-2,-1 0 0,1 0 0,0 0 0,0 0-1,0-1 1,-1 1 0,1-1 0,0 1 0,0-1 0,0 0 0,0 1 0,0-1 0,0 0-1,0-1 1,0 1 0,1 0 0,-1 0 0,0-1 0,1 1 0,-1-1 0,1 1 0,-1-1-1,-2-3 1,-10-21-251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1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89 32303,'-8'-24'459,"8"24"-459,-1 0 0,1 0 0,0 0 0,-1 1 0,1-1 0,0 0 1,-1 0-1,1 0 0,0 0 0,-1 0 0,1 1 0,0-1 0,0 0 0,-1 0 1,1 0-1,0 1 0,0-1 0,-1 0 0,1 1 0,0-1 0,0 0 0,0 0 1,-1 1-1,1-1 0,0 0 0,0 1 0,0-1 0,0 0 0,0 1 0,0-1 1,0 0-1,0 1 0,0-1 0,0 1 0,0-1 0,0 0 0,0 1 0,0-1 1,-1 2-1,-6 40 0,1 0 0,2 0 0,2 0 0,4 50 0,-1-18 0,2 56 0,0-55 0,-3 1 0,-13 97 0,1-70 0,3 154 0,6-75 0,-4 127 0,5-229 0,3-43 0,-2-1 0,-2 1 0,-10 50 0,7-50 0,2 0 0,1 1 0,5 72 0,0-32 0,-2-34 0,12 85 0,-12-126 0,1 4 0,0 1 0,1 0 0,0-1 0,1 1 0,-1-1 0,6 11 0,-5-13 0,8 10 0,14-13 0,-24-2 0,72-3 0,0-3 0,0-4 0,91-23 0,449-75 0,-497 88 0,-84 14 0,10 0 0,-32 6 0,4 0 0,1 0 0,0-1 0,25-5 0,-33 5 0,1-1 0,0 1 0,0 0 0,0 1 0,16 1 0,-16 0 0,1-1 0,0 0 0,-1-1 0,12-1 0,86-12 0,-55 9 0,93 1 0,-88 5 0,-34-11 0,-20 9 0,-2-1 0,1 1 0,0-1 0,-1 1 0,0-1 0,1 0 0,-1 1 0,0-1 0,0 1 0,0-1 0,0 0 0,0 1 0,0-1 0,-1-2 0,1 2 0,0 1 0,-1 0 0,1-1 0,0 1 0,0-1 0,0 1 0,0 0 0,0-1 0,1 1 0,-1-1 0,0 1 0,1 0 0,-1-1 0,1 1 0,0-2 0,28-36 0,-25 11 0,-3 17 0,3-56 0,-4 58 0,0-1 0,0 0 0,1 1 0,0-1 0,0 1 0,1 0 0,1-1 0,0 1 0,6-14 0,-7 15 0,1 0 0,-1 0 0,0-1 0,-1 1 0,0-1 0,0 1 0,-1-1 0,0 1 0,-2-17 0,2-28 0,6 4 0,-2 23 0,1-37 0,-4 47 0,0 0 0,5-20 0,-3 20 0,0 1 0,0-21 0,-1-281 0,-12 110 0,10 190 0,12-366 0,-9 168 0,-5 110 0,-1-222 0,3 327 0,-1-1 0,1 1 0,0-1 0,-1 1 0,1-1 0,-1 1 0,1 0 0,-1-1 0,1 1 0,-1 0 0,0 0 0,1-1 0,-1 1 0,1 0 0,-1 0 0,1 0 0,-1 0 0,0-1 0,1 1 0,-1 0 0,1 0 0,-1 0 0,0 0 0,1 0 0,-1 1 0,0-1 0,-72-7 0,-124 3 0,122 4 0,31 3 0,1 1 0,-82 20 0,-17 2 0,-581-4 0,495-24 0,-106 2-123,326 0-234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1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1466 0 31662,'43'17'1054,"-38"-12"-1051,0 0-1,0 0 0,0 1 1,-1 0-1,0 0 0,0 0 0,4 10 1,7 10 2,13 16 0,-1 2-1,-3 2 1,-2 0-1,-1 1 1,16 57-1,-10-9-4,-4 1 0,-5 2 0,-3-1 0,2 135 0,-17-222 0,-4 164 0,1-138 0,-2-1 0,-17 65 0,6-49 0,-2-1 0,-3 0 0,-2-2 0,-1-1 0,-3-1 0,-2-1 0,-54 66 0,69-95 0,-1 0 0,0-1 0,-1-1 0,0 0 0,-1-1 0,0-1 0,-1-1 0,-1 0 0,0-1 0,0-1 0,-1-1 0,0-1 0,0-1 0,-26 5 0,-29-3 0,-110-1 0,58-5 0,7 0 0,67-3 0,0 3 0,-63 10 0,93-9 0,0-2 0,0 0 0,-25-3 0,-5 0 0,49 2 0,0-1 0,0 0 0,0 0 0,0 0 0,1 0 0,-7-3 0,-16-4 0,-47 1 0,13-2 0,47 7 0,0-1 0,-24 0 0,14 4 0,15 0 0,0 0 0,1-1 0,-1 0 0,0 0 0,1-1 0,-11-2 0,17 0 0,1 0 0,-1-1 0,1 1 0,0 0 0,0-1 0,0 1 0,1 0 0,-1 0 0,2-5 0,5-2 0,0 1 0,1 0 0,0 1 0,1-1 0,0 1 0,0 1 0,0 0 0,14-8 0,-2 1 0,-3-1 0,-1 0 0,0-1 0,-1-1 0,0-1 0,16-24 0,-31 41 0,-1 0 0,1 0 0,0 0 0,-1 1 0,1-1 0,-1 0 0,1 0 0,-1 0 0,1 0 0,-1 0 0,0 0 0,0 0 0,1 0 0,-1 0 0,0 0 0,0 0 0,0 0 0,0 0 0,0 0 0,0 0 0,0 0 0,-1-2 0,1 2 0,-1 1 0,0-1 0,1 0 0,-1 0 0,0 1 0,1-1 0,-1 1 0,0-1 0,0 1 0,0-1 0,0 1 0,1-1 0,-1 1 0,0 0 0,0-1 0,0 1 0,0 0 0,0 0 0,-1 0 0,-3-1 0,0 1 0,0 0 0,0 1 0,0-1 0,0 1 0,0 0 0,0 0 0,-7 3 0,-3 4 0,2 1 0,-1 0 0,1 1 0,1 1 0,-1 0 0,-16 21 0,15-17 0,8-10 0,1 0 0,1-1 0,-1 1 0,1 1 0,0-1 0,0 1 0,1 0 0,-1 0 0,1 0 0,0 0 0,1 0 0,0 1 0,0-1 0,0 1 0,1-1 0,0 1 0,-1 11 0,3-11 0,0-1 0,0 1 0,0 0 0,1 0 0,0-1 0,1 1 0,-1-1 0,1 1 0,0-1 0,1 0 0,0 0 0,0-1 0,0 1 0,0-1 0,1 0 0,0 0 0,7 6 0,3 1 0,0-1 0,1 0 0,0-1 0,1 0 0,21 8 0,-26-14 0,0 1 0,-1 1 0,0 0 0,0 1 0,-1 0 0,13 11 0,-21-18-5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3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105 160 29918,'0'-26'2650,"1"43"-2215,0 43-671,-9 198 236,-1 3 0,9-105 0,0-152 0,2-2 0,1-2 0,-1 0 0,280-8 0,55 6 0,-8 1 0,-254-3 0,189-5 0,516 11 0,-494 20 0,0 0 0,-207-22 0,-77-3 0,1 0 0,0-1 0,-1 1 0,0-1 0,0 0 0,0 0 0,0 0 0,1-5 0,-1 3 0,2-3 0,-1 0 0,0-1 0,0 1 0,-1-1 0,-1 0 0,1-15 0,-3-64 0,-1 35 0,2-333 0,-14 138 0,14 248 0,-1 1 0,1-1 0,0 1 0,0-1 0,-1 1 0,1 0 0,0-1 0,-1 1 0,1 0 0,0-1 0,-1 1 0,1 0 0,-1-1 0,1 1 0,0 0 0,-1 0 0,1 0 0,-1-1 0,1 1 0,-1 0 0,1 0 0,-1 0 0,1 0 0,-1 0 0,1 0 0,-1 0 0,1 0 0,-1 0 0,0 0 0,-18 0 0,16 0 0,-261-2 0,-280 4 0,230 10 0,128 2 0,-211 45 0,272-42 0,0-4 0,-160-5 0,-93 2 0,297 0 0,52-6 0,-45 2 0,74-6-3,0 1 0,0-1 0,0 0 0,0 0 0,0 1 0,-1-1 0,1 0 0,0 0 0,0 1 0,0-1 0,0 0 0,0 1 0,0-1 0,0 0 0,0 0 0,0 1 0,0-1 0,0 0 0,0 1 0,0-1 0,0 0 0,0 0 0,0 1 0,0-1 0,0 0 0,1 0 0,-1 1 0,0-1 0,0 0 0,0 0 0,0 1 0,0-1 0,1 0 0,-1 0 0,0 0 0,0 1 0,1-1 0,-1 0 0,0 0 0,0 0 0,0 0 0,1 1 0,-1-1 0,0 0 0,1 0 0,-1 0 0,0 0 0,0 0 0,1 0 0,-1 0 1,0 0-1,1 0 0,-1 0 0,0 0 0,0 0 0,1 0 0,-1 0 0,18 0-672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37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1 31390,'-131'13'1313,"71"-11"-1302,-38 0 0,-162 24-1,187-4 22,73-21-32,-1-1 0,1 0 0,-1 1 0,1-1 0,0 1 0,-1-1 0,1 1 0,-1-1 0,1 1 0,0-1 0,-1 1 0,1-1 0,0 1 0,0 0 0,-1-1 0,1 1 0,0-1 0,0 1 0,0 0 0,0-1 0,0 1 0,0 0 0,0-1 0,0 1 0,0 0 0,0-1 0,0 1 0,0-1 0,1 2 0,-1 1 0,-7 364 0,9-214 0,0 39 0,-4 217 0,-31-6 0,20-273 0,-46 301 0,47-361 0,-4 32 0,-6 170 0,13-19 0,3-142 0,3-78 0,-14 61 0,10-62 0,2 0 0,0 1 0,1 33 0,8-65 0,-1 0 0,1 0 0,0-1 0,-1 1 0,1-1 0,0 0 0,4-1 0,-6 1 0,356-2 0,-358 2 0,1 0 0,-1 0 0,0 0 0,1 0 0,-1 0 0,1 0 0,-1 0 0,1 0 0,-1-1 0,1 1 0,-1 0 0,0 0 0,1 0 0,-1 0 0,1-1 0,-1 1 0,0 0 0,1 0 0,-1-1 0,0 1 0,1 0 0,-1-1 0,0 1 0,1 0 0,-1-1 0,0 1 0,0-1 0,1 1 0,-1 0 0,0-1 0,0 0 0,1-16 0,-2 15 0,1 0 0,0 0 0,0 0 0,0 0 0,0 0 0,0 0 0,0 0 0,1 0 0,-1 0 0,2-4 0,-1 5 0,1 0 0,43 0 0,-26 0 0,1 1 0,26 3 0,-39 0 0,8 2 0,-14-5 0,-1 0 0,0 0 0,0-1 0,0 1 0,1 0 0,-1 0 0,0 0 0,0 0 0,0 0 0,0-1 0,0 1 0,1 0 0,-1 0 0,0 0 0,0-1 0,0 1 0,0 0 0,0 0 0,0-1 0,0 1 0,0 0 0,0 0 0,0-1 0,0 1 0,0 0 0,0 0 0,0 0 0,0-1 0,0 1 0,0 0 0,0 0 0,0-1 0,0 1 0,0 0 0,0 0 0,0 0 0,0-1 0,0 1 0,-1 0 0,1 0 0,0 0 0,0-1 0,0 1 0,0 0 0,-1 0 0,1 0 0,0 0 0,0-1 0,-8-10 0,8 11 0,-23-32 0,13 17 0,-1 0 0,-15-15 0,22 26 0,-1 0 0,0 0 0,1 0 0,-2 1 0,1 0 0,0-1 0,-1 2 0,1-1 0,-1 1 0,-8-3 0,13 5 0,1 0 0,0 0 0,-1 0 0,1 0 0,-1 0 0,1 0 0,0 0 0,-1 0 0,1 0 0,0 0 0,-1 0 0,1 0 0,-1 0 0,1-1 0,0 1 0,-1 0 0,1 0 0,0 0 0,-1 0 0,1-1 0,0 1 0,-1 0 0,1-1 0,0 1 0,0 0 0,-1 0 0,1-1 0,0 1 0,0 0 0,0-1 0,0 1 0,-1 0 0,1-1 0,0 1 0,0-1 0,0 1 0,0-1 0,1 1 0,-1 0 0,1-1 0,0 1 0,-1 0 0,1 0 0,0 0 0,-1 0 0,1 0 0,0 0 0,0 0 0,-1 0 0,1 0 0,0 0 0,-1 0 0,1 0 0,0 0 0,0 1 0,-1-1 0,1 0 0,-1 1 0,2-1 0,15 12 0,0-1 0,0 2 0,-1 0 0,-1 1 0,0 1 0,14 18 0,-25-28 0,0-1 0,-1 1 0,1 0 0,-1 0 0,0 0 0,-1 0 0,1 1 0,-1-1 0,0 1 0,0-1 0,-1 1 0,0 0 0,1 7 0,-2-9 0,1-1 0,-1 1 0,0-1 0,0 1 0,-1-1 0,1 1 0,-1-1 0,0 1 0,1-1 0,-2 0 0,1 1 0,0-1 0,-1 0 0,1 0 0,-1 0 0,0 0 0,0 0 0,0 0 0,0 0 0,-1-1 0,-3 4 0,-11 5-2,-1-1 1,0-1-1,-1 0 0,0-2 1,0 0-1,-1-1 0,-27 5 1,24-7-66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8:4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6 129 31999,'-5'-13'719,"6"29"-665,0 7-59,21 334 5,-14-112 0,-8-181 0,0-63 0,0 1 0,0-1 0,0 0 0,1 0 0,-1 0 0,0 1 0,1-1 0,-1 0 0,1 0 0,0 0 0,-1 0 0,1 0 0,0 0 0,-1 0 0,1 0 0,0 0 0,0 0 0,0 0 0,0-1 0,0 1 0,0 0 0,0 0 0,0-1 0,0 1 0,1-1 0,-1 1 0,0-1 0,0 0 0,0 1 0,1-1 0,-1 0 0,0 0 0,2 0 0,8 1 0,0 0 0,-1-1 0,14-2 0,-3 1 0,24 1 0,-10 1 0,0-1 0,57-9 0,-27 0 0,1 3 0,88 2 0,47-2 0,-134-4 0,73-20 0,1 0 0,-39 13 0,196-7 0,-132 25 0,170-3 0,-113-11 0,144-4 0,-197 9 0,-121 5 0,46-6 0,-69-1 0,-25 6 0,0 0 0,0 0 0,0 0 0,-1-1 0,0 1 0,1 0 0,-2 0 0,0-7 0,1 1 0,1-104 0,-5-166 0,2 260 0,-1 1 0,0 0 0,-2 1 0,0-1 0,-1 1 0,-1 0 0,-12-22 0,17 34 0,2 6 0,-1-1 0,1 0 0,0 0 0,0 0 0,-1 0 0,1 1 0,0-1 0,-1 0 0,1 0 0,-1 1 0,1-1 0,-1 0 0,0 1 0,1-1 0,-1 0 0,0 1 0,1-1 0,-1 1 0,0-1 0,1 1 0,-1-1 0,0 1 0,0 0 0,0-1 0,1 1 0,-1 0 0,0 0 0,0-1 0,0 1 0,0 0 0,0 0 0,0 0 0,-1 0 0,-19 1 0,1 0 0,-1 0 0,1 2 0,-24 6 0,-7 1 0,1-2 0,-98 2 0,66-6 0,-221 24 0,113-15 0,117-2 0,55-7 0,1-1 0,-32 1 0,-740-2 0,748 0 0,-57 10 0,28-2 0,-124 19 0,151-24 0,0-2 0,-75-3 0,40-2 0,-22-5 0,91 8 0,4-1 0,-1 1 0,0-1 0,1-1 0,-1 1 0,0-1 0,1 0 0,-10-2 0,15 1 0,-26 0 0,26 2 0,-44 0-69,43 0-150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9:3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26924,'0'7'5007,"1"19"-3803,1 12-1617,-4 80 428,5 144 15,5-192-30,3-1 0,23 74 0,-18-85 0,-3 1 0,-2 0 0,4 100 0,-32 274 0,8 177 0,11-381 0,-1-100 0,-2 133 0,-3-185 0,-19 106 0,12-108 0,-4 108 0,15 76 0,2-110 0,-2 674 0,-4-756 0,-3 0 0,-3 0 0,-32 110 0,-10 63 0,11 214 0,-12 91 0,41-453 0,-11 174 0,4-28 0,-9 176 0,26 1 0,3-238 0,11 161 0,-10-121 0,-4 234 0,-3-347 0,1-49 0,2-1 0,2 0 0,3 0 0,12 69 0,-8-83 0,-2 0 0,1 80 0,-6-115 0,0 1 0,0-1 0,1 1 0,0-1 0,2 7 0,-2-8 0,1-1 0,-1 1 0,0-1 0,0 1 0,0 0 0,0-1 0,0 1 0,-1 0 0,0 5 0,0-8 0,0-93-13,0 19-54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59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1 32495,'2'14'52,"0"0"1,1 0 0,1 0-1,9 24 1,0 3-44,7 35-9,-3 2 0,9 112 0,-15 161 0,-16-273 0,-25 126 0,10-90 0,9-44 0,-9 54 0,-3 133 0,-6 185 0,16-290 0,8-73 0,-25 130 0,3-41 0,19-106 0,-16 64 0,7-52 0,-11 117 0,11 78 0,14 247 0,5-269 0,-2-122 0,7 455 0,-3 60 0,-5-372 0,-3-191 0,-27 146 0,2-34 0,1 246 0,17-217 0,-6-29 0,-4 101 0,21-208 0,-4 0 0,-22 125 0,-11 32 0,-10 46 0,33-217 0,2 0 0,-2 69 0,13-121 0,-2 0 0,0-1 0,-1 1 0,-6 17 0,5-20 0,1 1 0,0-1 0,1 1 0,0 0 0,0 21 0,4 46 0,-2 90 0,-2-154 0,0-1 0,-2 0 0,1 0 0,-9 17 0,0 5 0,6-16 0,2 2 0,0-1 0,2 0 0,0 1 0,1 31 0,2-39 0,-1 9 0,1-25 0,0 1 0,0 0 0,0-1 0,1 1 0,-1 0 0,0-1 0,0 1 0,0 0 0,1-1 0,-1 1 0,0 0 0,1-1 0,-1 1 0,1-1 0,-1 1 0,1-1 0,-1 1 0,1-1 0,-1 1 0,1-1 0,-1 1 0,1-1 0,-1 0 0,1 1 0,1-1 0,-2 1 0,0-1 0,1 0 0,-1 0 0,0 0 0,1 0 0,-1 0 0,0 1 0,1-1 0,-1 0 0,0 0 0,0 1 0,1-1 0,-1 0 0,0 0 0,0 1 0,0-1 0,1 0 0,-1 0 0,0 1 0,0-1 0,0 0 0,0 1 0,0-1 0,0 0 0,0 1 0,1-1 0,-1 0 0,0 1 0,0-1 0,0 1 0,0-1 0,0 0 0,-1 1 0,1-1 0,0 1 0,0 1 0,0-1 0,0 0 0,1 0 0,-1 0 0,0 0 0,0 0 0,1 0 0,-1 1 0,0-1 0,1 0 0,-1 0 0,1 0 0,0 0 0,-1 0 0,1-1 0,0 1 0,0 0 0,-1 0 0,2 1 0,6-27 0,2-23-5,8-23-22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1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34 226 31326,'-9'-63'1406,"9"62"-1405,0 1 0,0 0 1,0-1-1,0 1 0,0 0 0,0-1 0,0 1 0,0 0 0,0-1 0,0 1 0,0 0 0,0-1 0,0 1 0,0 0 1,0-1-1,0 1 0,-1 0 0,1-1 0,0 1 0,0 0 0,0 0 0,0-1 0,-1 1 0,1 0 0,0-1 0,0 1 0,0 0 1,-1 0-1,1 0 0,0-1 0,-1 1 0,1 0 0,-4 13-2,7 870 1,-3-880 0,2-2 0,-1 0 0,1-1 0,-1 1 0,1-1 0,0 1 0,0-1 0,-1 1 0,1-1 0,0 0 0,-1 0 0,1 0 0,0 0 0,0 0 0,-1 0 0,1 0 0,2-1 0,6 0 0,66 0 0,225 8 0,5 11 0,587 1 0,-604-21 0,143-12 0,-197 4 0,-90 8 0,61-2 0,-69 1 0,-92 3 0,-45 0 0,2 1 0,0-1 0,0 0 0,0 0 0,0-1 0,0 1 0,-1 0 0,1-1 0,0 1 0,0-1 0,0 1 0,0-1 0,-1 0 0,4-1 0,-5-1 0,1 1 0,-1 0 0,1-1 0,-1 1 0,0 0 0,0-1 0,0 1 0,0 0 0,0-1 0,-1-3 0,0-5 0,1-17 0,1-42 0,-3 0 0,-16-99 0,-2 40 0,6-2 0,4-170 0,0 192 0,-15 107 0,23 2 0,-25 1 0,0 2 0,-29 6 0,29-4 0,0-1 0,-30 0 0,-555-4 0,434-15 0,-2-1 0,-72 15 0,-307 4 0,432 0 0,47-2 0,0 2 0,-118 22 0,187-22 0,0 1 0,1 0 0,-1 1 0,1 0 0,0 0 0,-13 11 0,-31 15 0,23-18 0,22-10 0,0 0 0,0 1 0,0 0 0,1 0 0,0 1 0,-11 7 0,13-6 0,0 0 0,-1 0 0,0-1 0,0 0 0,0-1 0,-1 1 0,1-2 0,-13 6 0,5-5 0,0 0 0,0-2 0,0 1 0,-1-2 0,-18 0 0,-106 1-21,139-2-86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1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58 150 21370,'0'-15'10090,"-1"4"-8196,1 8-1956,0 0 0,0 0 0,0-1-1,0 1 1,1 0 0,-1-1 0,1 1 0,0 0 0,2-6-1,-4 17 70,0 0 0,1-1 0,0 1 0,1 12 0,0 11-7,-35 541 0,20-376 0,6-74 0,6-112 0,-3 11 0,8-20 0,1 1 0,-1 0 0,1-1 0,-1 0 0,1 0 0,-1 0 0,1 0 0,0-1 0,4 1 0,-1 0 0,44 6 0,82 0 0,35 3 0,-59 2 0,166-5 0,-27-3 0,307 8 0,-400-23 0,-41 1 0,620-19 0,-485 9 0,-3 0 0,-8 19 0,32-2 0,-117-5 0,-145 8 0,-1 0 0,1-1 0,-1 1 0,0-1 0,15-4 0,-21 4 0,0 0 0,0 1 0,0-1 0,0 0 0,0 0 0,0 0 0,0 0 0,0 0 0,-1 0 0,1 0 0,0 0 0,-1-1 0,1 1 0,0 0 0,-1 0 0,0 0 0,1-1 0,-1 1 0,0 0 0,1-1 0,-1-1 0,0-32 0,-1 22 0,2-58 0,1 17 0,-3 1 0,-2 0 0,-15-85 0,3 75 0,2 17 0,3 0 0,2-1 0,-4-82 0,10 74 0,1 19 0,4-44 0,1 53 0,1-32 0,-5 59 0,0-1 0,-1 0 0,1 0 0,-1 0 0,1 0 0,-1 0 0,0 0 0,1 1 0,-1-1 0,0 0 0,1 0 0,-1 1 0,0-1 0,0 1 0,0-1 0,1 1 0,-1-1 0,0 1 0,0-1 0,0 1 0,0 0 0,0-1 0,0 1 0,0 0 0,0 0 0,0 0 0,0 0 0,0 0 0,-1 0 0,-37-2 0,34 2 0,-442-3 0,-379 5 0,633 7 0,-57 1 0,-1064-10 0,1068 11 0,213-11 0,-1 2 0,1 1 0,0 1 0,0 2 0,0 2 0,-35 13 0,59-18 0,0 0 0,0 0 0,0-1 0,-18 2 0,26-3-1,1 0 0,-1-1 0,1 1 0,0 0 0,-1 0 0,1 0 0,0 0 0,0 0 0,-1 0 0,1 0 0,0 0 0,0 0 0,0 0 0,0 0 0,0 0 0,0 0 0,1 0 0,-1 0 0,0 0 0,1 1 0,-1 2-47,8-1-355,7-3-1014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1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31 32591,'0'-28'176,"0"28"-176,0 0 0,0 0 0,0 0 0,0-1 0,-1 1 0,1 0 0,0 0 0,0 0 0,0 0 0,0 0 0,0 0 0,-1 0 0,1-1 0,0 1 0,0 0 0,0 0 0,0 0 0,-1 0 0,1 0 0,0 0 0,0 0 0,0 0 0,0 0 0,-1 0 0,1 0 0,0 0 0,0 0 0,0 0 0,0 0 0,-1 0 0,1 0 0,0 0 0,0 0 0,0 0 0,0 0 0,-1 0 0,1 1 0,0-1 0,0 0 0,0 0 0,0 0 0,0 0 0,-1 0 0,1 0 0,0 0 0,0 1 0,0-1 0,0 0 0,0 0 0,0 0 0,0 0 0,0 1 0,-1-1 0,1 0 0,0 0 0,0 0 0,0 0 0,0 1 0,0-1 0,-15 20 0,0 0 0,1 1 0,0 0 0,2 1 0,1 0 0,-16 47 0,16-31 0,1 0 0,2 0 0,1 1 0,2 1 0,2-1 0,3 47 0,0-71 0,2-1 0,0 0 0,1 0 0,0 0 0,1 0 0,0-1 0,2 1 0,-1-1 0,2 0 0,-1-1 0,2 0 0,0 0 0,0 0 0,1-1 0,0 0 0,1-1 0,0 0 0,1 0 0,0-1 0,1-1 0,-1 0 0,2 0 0,21 9 0,-30-15 1,0-1 0,1 1 1,-1-1-1,1-1 0,-1 1 0,9 0 0,-11-1-4,-1 0-1,0 0 0,0 0 0,0 0 1,0 0-1,0 0 0,0-1 1,0 1-1,0 0 0,0-1 0,1 1 1,-1 0-1,0-1 0,0 1 1,-1-1-1,1 0 0,0 1 0,0-1 1,0 0-1,0 1 0,0-1 1,-1 0-1,1 0 0,0 0 1,-1 0-1,1 0 0,-1 0 0,1 0 1,-1 0-1,1-1 0,0-17-337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0.34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221 277 31887,'6'-46'409,"-3"-81"1,-3 106-349,0 18-61,0-1 0,0 1 0,-1-1 0,1 1 0,-1-1 0,0 1 0,0 0 0,0-1 0,0 1 0,-1 0 0,1 0 0,-1 0 0,0 0 0,0 0 0,0 0 0,0 0 0,-1 1 0,1-1 0,-1 1 0,1-1 0,-1 1 0,0 0 0,0 0 0,0 1 0,0-1 0,0 0 0,0 1 0,-1 0 0,1 0 0,0 0 0,-1 0 0,1 0 0,-1 1 0,1 0 0,-1-1 0,1 1 0,-1 0 0,1 1 0,-1-1 0,1 1 0,-1-1 0,1 1 0,0 0 0,-1 0 0,1 1 0,0-1 0,0 1 0,0 0 0,0-1 0,0 1 0,-5 5 0,-1 3 0,0 0 0,1 1 0,0 0 0,1 1 0,1-1 0,0 1 0,0 1 0,1-1 0,-6 23 0,5-10 0,1 1 0,1 0 0,2-1 0,0 30 0,2-51 0,-1 1 0,2-1 0,-1 1 0,0-1 0,1 1 0,0-1 0,0 0 0,0 1 0,1-1 0,-1 0 0,1 0 0,0 0 0,0 0 0,1 0 0,-1 0 0,1-1 0,0 1 0,-1-1 0,2 0 0,-1 0 0,0 0 0,1 0 0,-1 0 0,1-1 0,0 1 0,0-1 0,0 0 0,0-1 0,0 1 0,0 0 0,1-1 0,-1 0 0,0 0 0,9 0 0,-8 0 0,0-1 0,0 1 0,0-1 0,0 0 0,0 0 0,0-1 0,0 0 0,0 0 0,0 0 0,-1 0 0,1-1 0,0 0 0,-1 1 0,1-2 0,-1 1 0,0-1 0,0 1 0,0-1 0,0 0 0,0-1 0,0 1 0,-1-1 0,0 1 0,1-1 0,-2 0 0,1 0 0,0 0 0,-1-1 0,0 1 0,0-1 0,2-4 0,2-5 0,-1-1 0,0 0 0,-2 1 0,1-1 0,1-22 0,-1-79 0,-6 198 0,-1-34 0,7 76 0,-4-121 0,1 0 0,-1-1 0,1 1 0,-1 0 0,1-1 0,0 1 0,0 0 0,0-1 0,0 0 0,1 1 0,-1-1 0,1 0 0,-1 1 0,1-1 0,0 0 0,0 0 0,0 0 0,0-1 0,0 1 0,0 0 0,0-1 0,1 1 0,2 0 0,1 0 0,0 0 0,0 0 0,1-1 0,-1 1 0,1-2 0,-1 1 0,1-1 0,9-1 0,-14 1 0,1 0 0,0 0 0,0-1 0,-1 0 0,1 1 0,0-1 0,-1 0 0,1 0 0,-1-1 0,1 1 0,-1 0 0,0-1 0,0 0 0,4-2 1,23-33-203,-26 33 150,20-31-767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47 443 31855,'-2'0'32,"1"0"0,-1 0 0,1 1 0,-1-1 0,1 0 0,-1 1-1,1-1 1,0 0 0,-1 1 0,1 0 0,0-1 0,-1 1 0,1 0 0,0 0 0,0 0 0,0 0 0,-1 0 0,1 0 0,-1 2 0,0 0-12,0 0-1,0 0 0,0 1 1,1-1-1,0 0 1,-1 1-1,1-1 0,0 5 1,-2 9-49,2 0 0,0 32 0,2-35 89,-1-13-60,0 1 1,0-1 0,0 0-1,0 0 1,1 0 0,-1 0-1,0 0 1,1 0 0,-1 1-1,1-1 1,-1 0 0,1 0-1,0 0 1,-1-1-1,1 1 1,0 0 0,0 0-1,-1 0 1,1 0 0,0-1-1,0 1 1,1 0 0,1 1 1,0-1 0,0 1 0,1-1 1,-1 0-1,0 0 0,0 0 0,1 0 0,2-1 1,-1 1 1,0 0 0,0-1 1,0 0-1,0-1 1,0 1-1,0-1 1,0 0-1,0 0 0,0 0 1,0 0-1,6-4 1,-5 0-4,-1 1 1,0-1-1,1-1 1,-2 1-1,1-1 1,-1 0-1,0 0 1,0 0-1,0 0 1,-1-1-1,5-11 1,2-13 8,10-40 0,-18 62-11,21-109 1,-16 73 0,2 1 0,27-78 0,-35 119 0,0 1 0,0 0 0,0 0 0,0-1 0,0 1 0,0 0 0,0 0 0,1 0 0,-1 0 0,1 1 0,0-1 0,-1 0 0,1 1 0,0-1 0,0 1 0,0-1 0,0 1 0,0 0 0,0 0 0,1 0 0,-1 0 0,0 0 0,1 1 0,-1-1 0,0 1 0,1-1 0,-1 1 0,1 0 0,-1 0 0,0 0 0,1 0 0,-1 0 0,1 1 0,-1-1 0,0 1 0,1-1 0,-1 1 0,0 0 0,0 0 0,1 0 0,-1 0 0,0 1 0,0-1 0,0 0 0,0 1 0,-1 0 0,1-1 0,0 1 0,1 2 0,5 5 0,-1 0 0,0 1 0,-1 0 0,0 0 0,0 1 0,-1-1 0,0 1 0,-1 0 0,-1 1 0,1-1 0,1 16 0,0 6 0,-2 2 0,-2 58 0,-2-84 0,0 1 0,0 0 0,-1-1 0,-1 1 0,1-1 0,-1 0 0,-1 0 0,0 0 0,0 0 0,-1 0 0,0-1 0,-8 10 0,9-13 0,0 0 0,0 0 0,-1 0 0,0-1 0,0 1 0,0-1 0,0 0 0,-1-1 0,0 1 0,1-1 0,-1-1 0,0 1 0,-1-1 0,1 0 0,0 0 0,-1 0 0,1-1 0,-13 1 0,15-3 0,1 1 0,-1-1 0,0 0 0,1 0 0,-1 0 0,1-1 0,0 1 0,-1-1 0,1 1 0,0-1 0,0 0 0,0-1 0,0 1 0,1 0 0,-1-1 0,0 0 0,1 1 0,0-1 0,0 0 0,0 0 0,0 0 0,0-1 0,0 1 0,1 0 0,-2-6 0,-4-11 0,0 0 0,2 0 0,-4-25 0,8 38 0,-4-23 0,1 0 0,1-36 0,3 66 0,0-1 0,-1 1 0,1 0 0,0 0 0,0 0 0,0 0 0,0 0 0,0 0 0,0-1 0,0 1 0,0 0 0,0 0 0,0 0 0,0 0 0,0 0 0,0 0 0,0-1 0,0 1 0,0 0 0,0 0 0,0 0 0,0 0 0,1 0 0,-1 0 0,0-1 0,0 1 0,0 0 0,0 0 0,0 0 0,0 0 0,0 0 0,0 0 0,0 0 0,0 0 0,1 0 0,-1-1 0,0 1 0,0 0 0,0 0 0,0 0 0,0 0 0,0 0 0,1 0 0,-1 0 0,0 0 0,0 0 0,0 0 0,0 0 0,0 0 0,0 0 0,1 0 0,-1 0 0,0 0 0,0 0 0,0 0 0,0 0 0,0 0 0,0 0 0,1 0 0,-1 0 0,0 1 0,7 5 0,-7-6 0,67 80 0,12 15 0,-70-86 0,1 0 0,0-1 0,0 1 0,1-2 0,0 0 0,0 0 0,15 6 0,-19-10-2,0-1 0,0 0 0,0 0 0,0-1 0,1 1 0,-1-2 0,1 1 0,13-1 0,-18-1 1,0 1 1,1 0-1,-1-1 1,0 0 0,1 0-1,-1 0 1,0 0-1,0 0 1,0-1 0,0 1-1,0-1 1,0 0 0,0 0-1,-1 0 1,1 0-1,-1-1 1,1 1 0,-1-1-1,0 1 1,3-5-1,6-16 6,-2 1 0,0-1-1,-1-1 1,-2 1-1,5-31 1,-3 18-5,16-48-1,-23 81 1,0 0 0,0 0 0,1 1 0,-1-1 0,1 1 0,-1-1 0,1 1 0,0-1 0,0 1 0,0 0 0,0 0 0,0 0 0,0 0 0,1 0 0,-1 1 0,1-1 0,-1 1 0,1-1 0,0 1 0,-1 0 0,6-1 0,1 0 0,-1 1 0,1 1 0,0-1 0,0 1 0,17 3 0,-23-3-2,0 1-1,1 0 1,-1-1 0,0 1 0,0 1-1,0-1 1,0 0 0,0 1-1,-1-1 1,1 1 0,0 0 0,-1 0-1,3 2 1,-13-4 2,-8-7 0,13 5 0,0 0 0,0 1 0,-1-1 0,1 1 0,-1 0 0,1-1 0,-1 2 0,0-1 0,1 0 0,-1 1 0,0-1 0,1 1 0,-1 0 0,0 1 0,0-1 0,1 1 0,-1-1 0,0 1 0,1 0 0,-1 0 0,1 1 0,-1-1 0,1 1 0,0 0 0,-1 0 0,1 0 0,0 0 0,0 0 0,1 1 0,-1-1 0,0 1 0,1 0 0,-1-1 0,1 1 0,0 1 0,-2 3 0,-2 3 0,-1 2 0,2-1 0,0 1 0,0-1 0,1 1 0,1 1 0,0-1 0,1 0 0,-2 20 0,3-21 0,0 5 0,0 0 0,1 0 0,1-1 0,5 28 0,-5-39-1,0 0 0,0 0 0,1 1 0,-1-1 1,1-1-1,0 1 0,1 0 0,-1 0 0,0-1 0,1 1 1,0-1-1,0 0 0,0 0 0,0 0 0,1 0 0,-1-1 1,1 1-1,0-1 0,-1 0 0,1 0 0,8 3 0,-8-4 1,0 1 0,0-1 0,0 1 0,1-1 0,-1 0 0,0-1 0,1 1 0,-1-1 0,1 0 0,-1 0 0,1 0 0,-1-1 0,0 1 0,1-1 0,-1 0 0,0-1 0,1 1 0,-1-1 0,0 0 0,0 1 0,0-2 0,0 1 0,-1 0 0,1-1 0,-1 0 0,1 0 0,-1 0 0,0 0 0,0 0 0,0-1 0,3-5 0,-1-2 1,0 0-1,-1-1 0,-1 1 1,1-1-1,-2 0 0,0 0 1,1-18-1,-3-88 1,-1 89 1,1 27-2,-3-28 10,3 29-10,0 0 0,-1 0 0,1 0 1,0 1-1,0-1 0,-1 0 0,1 0 0,0 0 0,-1 1 0,1-1 0,-1 0 0,1 0 0,-1 1 0,1-1 1,-1 0-1,0 1 0,1-1 0,-1 1 0,0-1 0,0 1 0,1-1 0,-1 1 0,0-1 0,0 1 1,1 0-1,-1-1 0,0 1 0,0 0 0,-1-1 0,1 2 0,0 0 0,1-1 0,-1 1 0,1 0 0,-1-1 0,0 1 0,1 0 0,-1 0 0,1-1 0,0 1 0,-1 0 0,1 0 0,0 0 0,0 0 0,-1 0 0,1-1 0,0 1 0,0 0 0,0 0 0,0 0 0,0 2 0,-1 27 0,0-25 0,0 29-1,-1-9 1,1 1 1,1-1-1,5 27 0,-5-47-1,1 1-1,0-1 0,0 0 1,1 1-1,-1-1 1,1 0-1,1 0 0,-1 0 1,1 0-1,-1 0 1,1-1-1,1 1 0,-1-1 1,1 0-1,0 0 0,0 0 1,0 0-1,0-1 1,8 6-1,-9-7 0,0-1-1,0 1 1,0-1 0,0 1-1,0-1 1,0 0 0,0 0 0,0-1-1,1 1 1,-1 0 0,0-1-1,0 0 1,1 0 0,-1 0 0,0 0-1,1 0 1,-1-1 0,0 0-1,0 1 1,0-1 0,1 0-1,-1-1 1,0 1 0,0-1 0,0 1-1,-1-1 1,1 0 0,0 0-1,-1 0 1,1 0 0,-1 0-1,0-1 1,1 1 0,-1-1 0,2-4-1,3-6 4,-2-2 1,1 1-1,-2 0 0,0-1 0,-1 0 1,3-26-1,-3-95 30,-3 94-4,-1 39-24,1 1-1,0 0 1,0 0-1,0-1 1,1 1-1,-1 0 1,1 0 0,-1 0-1,1-1 1,0 1-1,-1 0 1,1 0-1,0 0 1,0 0-1,1 0 1,-1 0 0,3-3-1,-3 5-2,1-1 0,-1 1 0,0-1 0,1 1 0,-1 0 1,1-1-1,-1 1 0,1 0 0,-1 0 0,1 0 0,-1 0 0,1 0 0,-1 0 0,1 1 0,-1-1 0,0 0 0,1 1 0,-1-1 0,1 1 0,-1 0 0,0-1 1,0 1-1,1 0 0,-1 0 0,0 0 0,0 0 0,0 0 0,2 1 0,6 6 0,1 1 0,-2-1 0,1 2 0,-1-1 0,-1 1 0,1 0 1,-2 0-1,0 1 0,0 0 0,0 0 0,-2 1 0,1-1 0,-2 1 0,4 13 0,-1 13-3,-1-1-1,-1 1 0,-3 48 1,-1-133 1,3-100 0,-1 130 2,1 0 1,0 1-1,1 0 0,0-1 0,1 1 0,12-24 0,-15 36 1,1 0-1,-1 1 1,1-1-1,-1 1 1,1 0 0,0-1-1,0 1 1,0 0 0,0 1-1,1-1 1,-1 1-1,5-3 1,-7 4-1,1 1 0,0-1 1,-1 1-1,1-1 0,-1 1 0,1-1 1,0 1-1,-1 0 0,1 0 0,0 0 1,-1 0-1,1 0 0,0 0 0,-1 0 1,1 0-1,-1 1 0,1-1 0,0 1 1,-1-1-1,1 1 0,-1 0 0,1-1 1,-1 1-1,1 0 0,-1 0 0,0 0 1,0 0-1,1 0 0,-1 1 0,0-1 0,0 0 1,2 3-1,3 6 0,0 0 0,-1 0 0,0 0 0,0 1 0,-1-1 0,-1 1 0,1 0 0,-2 1 0,3 18 0,-2 12 0,-2 54 0,-2-54 0,4-80 0,2 1-1,1 0 1,2 0-1,1 0 1,17-41-1,-21 64 0,0 0 1,1 1-1,11-18 0,-15 28 1,-1 1 0,1-1 0,0 0 0,0 1 0,0-1 0,1 1 0,-1 0 0,1 0 0,-1 0 0,1 0 0,0 0 0,0 0 0,-1 1 0,1-1 0,0 1 0,0 0 0,1 0 1,-1 0-1,0 0 0,0 1 0,5-1 0,-7 1-1,0 0 1,0 0 0,0 1 0,0-1 0,0 1 0,0-1 0,0 1-1,0-1 1,0 1 0,0-1 0,0 1 0,0 0 0,0 0-1,0-1 1,-1 1 0,1 0 0,0 0 0,0 0 0,-1 0-1,1 0 1,-1 0 0,1 0 0,-1 0 0,1 0 0,-1 0-1,0 0 1,1 0 0,-1 1 0,0 0 0,5 40-6,-5-38 6,1 203 0,-1-204 0,0 0 0,0 0 0,0 0 0,1 0 0,-1 0 0,1 0 0,-1 0 0,1 0 0,0 0 0,0 0 0,0 0 0,1 0 0,-1 0 0,1-1 0,-1 1 0,1-1 0,0 1 0,4 3 0,-2-4 0,-1 0 0,1 0 0,0 0 0,-1 0 0,1 0 0,0-1 0,0 0 0,0 0 0,1 0 0,-1-1 0,0 1 0,0-1 0,8 0 0,-4 0 0,1-1-1,-1 0 1,1 0-1,-1-1 1,0 0 0,1 0-1,-1-1 1,0 0-1,0-1 1,-1 1-1,1-2 1,9-6 0,-7 3-2,0 0 1,0-1-1,-1-1 1,0 0 0,0 0-1,-1 0 1,10-18-1,-8 9 1,0 0 0,-1-1-1,-1 0 1,-1-1 0,-1 1 0,-1-1-1,-1-1 1,0 1 0,0-37 0,-3 57 2,-1-1 0,0 0 1,0 0-1,0 0 0,0 1 1,0-1-1,0 0 0,-1 0 1,1 1-1,-1-1 0,1 0 1,-1 0-1,1 1 0,-1-1 1,0 1-1,0-1 0,0 0 1,0 1-1,0 0 0,0-1 1,-3-1-1,1 2 1,0-1-1,-1 1 1,1 1-1,-1-1 1,1 0 0,-1 1-1,1 0 1,-1 0-1,-5 0 1,9 0-2,-2 0 0,-1 1 0,1-1 0,0 0 0,-1 1 0,1-1 0,0 1 0,0 0 0,0 0 0,0 0 0,0 0 0,0 0 0,0 0 0,0 1 0,0-1 0,0 0 0,1 1 0,-1 0 0,-1 1 0,-1 3 0,0-1 0,1 0 0,-1 1 0,1 0 0,0 0 0,-2 8 0,-1 4 0,2 0 0,0 0 0,-2 33 0,4-33 0,1 1 0,1 0 0,1-1 0,0 1 0,8 32 0,-8-46 0,0 0 0,1-1 0,0 1 0,0 0 0,0-1 0,1 1 0,-1-1 0,1 0 0,0 0 0,0 0 0,0 0 0,1-1 0,0 1 0,-1-1 0,1 0 0,0 0 0,1 0 0,-1-1 0,0 1 0,1-1 0,-1 0 0,1 0 0,0-1 0,0 1 0,0-1 0,8 1 0,-2-1 3,1 0 0,-1 0-1,1-1 1,0 0 0,0-1 0,11-2-1,-16 1-53,-1 0 0,1 0 0,-1 0 0,0-1-1,0 0 1,0 0 0,0-1 0,0 1 0,0-1-1,-1 0 1,8-8 0,14-18-1771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32655,'0'0'64,"15"0"-64,6 26 16,9 16-16,1 6 0,-4 13 32,0 7-32,-8 0 0,-4-2 0,-8-5 0,-7-4 0,0-5 0,-27 1 0,-14-5 0,-8-7-32,-2-6-48,0-13-1825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 31807,'-2'-1'67,"0"1"1,0-1-1,0 1 1,0 0-1,0 0 1,0-1-1,0 2 1,0-1-1,0 0 1,0 0-1,1 0 1,-5 2-1,-1 1-64,0 1-1,0 0 1,0 0-1,1 0 1,0 1 0,0 0-1,0 0 1,-5 7-1,-4 3 5,-21 33 1,25-31-7,1 1 1,0 1-1,2-1 1,0 1-1,1 1 1,1 0-1,-5 26 1,5-13 5,3 0 0,0 1 0,4 58 0,0-83-6,0 1 0,1-1 0,0 0 0,0 0 0,1 0 0,0 0 0,1 0 1,0-1-1,0 0 0,1 1 0,0-1 0,0-1 0,1 1 0,0-1 0,7 8 0,-7-10-9,0 0 0,0-1 1,0 1-1,0-1 0,1-1 0,-1 1 0,1-1 0,0 0 0,0 0 0,0-1 0,1 0 0,-1 0 0,0-1 0,1 0 0,-1 0 0,1-1 0,0 0 0,-1 0 0,10-2 0,-14 2-112,0-1-1,0 0 1,0 1-1,0-1 0,0-1 1,0 1-1,-1 0 1,1-1-1,3-2 0,22-25-4929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31695,'0'89'816,"1"-88"-814,-1 0 0,1 0 0,-1-1 0,1 1 0,-1 0 0,1 0 0,-1-1 0,1 1 0,0-1 0,-1 1-1,1 0 1,0-1 0,0 1 0,-1-1 0,1 0 0,0 1 0,0-1 0,0 0 0,-1 1 0,1-1 0,0 0 0,0 0 0,0 0 0,0 0 0,0 0 0,-1 0 0,1 0 0,0 0 0,0 0 0,0 0 0,0 0 0,0 0 0,0-1 0,1 0 0,1 1 6,1-1 1,-1 1 0,0-1 0,1 0 0,-1 0 0,0 0 0,0-1 0,0 1-1,4-3 1,-2-2-3,1 0 0,-1 0-1,0-1 1,-1 0-1,1 0 1,-1 0 0,-1 0-1,4-10 1,20-68 3,-23 71-5,13-55-3,-11 39 8,1 1-1,2 0 1,23-52-1,-31 79-8,0-1 0,0 1 0,0 0 0,1 0 0,-1 0 0,0 0 0,1 0 0,0 0 0,0 0 0,-1 1 0,1-1 0,0 1 0,0-1 0,0 1 0,0 0 0,1-1 0,-1 1 0,0 0 0,1 0 0,-1 1 0,0-1 0,1 1 0,-1-1 0,1 1 0,-1 0 0,1-1 0,4 2 0,-4-1 0,0 1 0,1 1 0,-1-1 0,0 0 0,1 1 0,-1 0 0,0-1 0,0 1 0,0 0 0,-1 1 0,1-1 0,0 0 0,-1 1 0,0 0 0,1-1 0,-1 1 0,0 0 0,1 3 0,4 8 0,0-1 0,-1 1 0,-1 0 0,0 0 0,-1 1 0,-1-1 0,3 22 0,-3 7 0,-3 58 0,0-91 0,-1 0 0,-1 0 0,1 0 0,-2-1 0,1 1 0,-2 0 0,1-1 0,-1 0 0,-10 17 0,11-21 0,1-1 0,-1 0 0,0 0 0,-1 0 0,1 0 0,-1-1 0,1 1 0,-1-1 0,0 0 0,0 0 0,0-1 0,-1 1 0,1-1 0,-1 0 0,1 0 0,-1 0 0,0 0 0,0-1 0,0 0 0,0 0 0,-7 0 0,9-1 0,0-1 0,0 1 0,1-1 0,-1 1 0,0-1 0,1 0 0,-1 0 0,1 0 0,-1-1 0,1 1 0,0 0 0,-1-1 0,1 0 0,0 1 0,0-1 0,0 0 0,0 0 0,0 0 0,1-1 0,-1 1 0,0 0 0,-1-4 0,-3-7 0,0 1 0,0-2 0,-4-15 0,7 19 0,-9-24-9,2 0 0,-9-60 0,20 104 8,2-1 1,-1 0-1,1 0 0,0 0 0,1 0 0,5 9 0,34 55 2,-40-68-1,5 8-1,0-1 0,1 0 0,0-1-1,1 1 1,0-2 0,20 17 0,-23-23 0,0 1 1,0-1-1,0 0 1,0-1-1,1 0 1,-1 0-1,1 0 0,0-1 1,-1 0-1,1-1 1,0 0-1,0 0 1,16-1-1,-21 0 1,0-1 0,0 0 0,0 0 0,0 0 0,0 0 0,0-1 0,0 1 0,0-1 0,0 0 0,-1 1 0,1-1 0,-1-1 0,1 1 0,-1 0 0,0 0 0,0-1 0,0 0 0,0 1 0,-1-1 0,1 0 0,-1 0 0,3-5 0,3-9 0,-1 0 0,7-30 0,-12 46 0,19-116 0,-3 13 0,-17 102 0,1 0 0,-1 0 0,1 0 0,-1 0 0,1 0 0,0 0 0,0 1 0,0-1 0,0 0 0,0 1 0,0-1 0,1 1 0,-1-1 0,0 1 0,1-1 0,-1 1 0,1 0 0,-1 0 0,1 0 0,0 0 0,0 0 0,-1 0 0,5-1 0,-3 1 0,1 1 0,0-1 0,-1 1 0,1 0 0,-1 0 0,1 0 0,0 1 0,-1-1 0,1 1 0,-1 0 0,1 0 0,3 1 0,-1 2-2,0-1 0,-1 1 1,0 0-1,1 0 0,-2 0 1,1 1-1,0-1 0,5 8 0,-6-7 2,-45-19 16,37 13-16,0 1 0,1-1 0,-1 1 0,0 0 0,0 0 0,0 1 0,0-1 0,0 1 0,1-1 0,-1 1 0,0 0 0,0 1 0,1-1 0,-1 1 0,1-1 0,0 1 0,-1 0 0,1 1 0,0-1 0,0 0 0,0 1 0,0 0 0,1-1 0,-1 1 0,1 0 0,-1 1 0,1-1 0,0 0 0,0 1 0,-2 5 0,-2 4 0,1 1 0,0-1 0,1 1 0,1 0 0,0 0 0,1 0 0,-1 16 0,2-15 0,0 1 0,1-1 0,1 1 0,1-1 0,4 22 0,-5-33 0,0-1 0,0 1 0,1-1 0,-1 1 0,1-1 0,0 1 0,0-1 0,0 0 0,0 0 0,1 0 0,-1 0 0,1-1 0,0 1 0,0 0 0,0-1 0,0 0 0,0 0 0,1 0 0,-1 0 0,0-1 0,1 1 0,0-1 0,-1 0 0,1 0 0,0 0 0,-1 0 0,6 0 0,-4 0 0,0-1 0,0 1 0,0-1 0,0 0 0,0 0 0,0-1 0,0 1 0,0-1 0,0 0 0,0-1 0,-1 1 0,1-1 0,6-3 0,-7 2 0,-1 1 0,0-1 0,0 0 0,0 0 0,0-1 0,0 1 0,-1-1 0,1 1 0,-1-1 0,0 0 0,0 0 0,0 0 0,-1 0 0,0 0 0,1 0 0,-1-5 0,5-29 2,-1 0 1,-2-1-1,-2 1 0,-4-45 1,2 61-2,-4-10 2,5 77-3,10 72 0,-9-103 0,2-1 0,0 0-1,1 0 1,0 0 0,1 0 0,0-1-1,1 1 1,0-1 0,1-1 0,10 14-1,-14-22 0,-1-1-1,1 1 1,0-1 0,0 0-1,0 0 1,0 0-1,0 0 1,1-1-1,-1 0 1,0 1-1,1-1 1,-1 0-1,1 0 1,5 0 0,-7-1 0,1 1 1,-1-1 0,1 0-1,-1 0 1,1 0-1,-1-1 1,1 1 0,-1 0-1,1-1 1,-1 0 0,1 1-1,-1-1 1,0 0 0,1 0-1,-1-1 1,0 1 0,0 0-1,0-1 1,0 1 0,0-1-1,2-2 1,1-3 1,-1 0-1,1-1 1,-2 1 0,1-1 0,-1 0-1,-1 0 1,1 0 0,-1-1 0,1-10-1,5-81 9,-8 89-9,0-40 2,-1 35 0,1-1 0,0 1 0,1 0-1,1 0 1,6-25 0,-8 40-2,1 0 1,-1 1-1,0-1 0,1 0 0,-1 1 0,1-1 0,-1 0 0,1 1 0,-1-1 0,1 1 0,0-1 0,-1 1 1,1-1-1,0 1 0,-1-1 0,1 1 0,0 0 0,-1-1 0,1 1 0,0 0 0,0 0 0,0-1 1,-1 1-1,1 0 0,0 0 0,0 0 0,0 0 0,-1 0 0,3 0 0,-1 1 0,0-1 0,0 0 0,0 1 0,1 0 0,-1-1 0,0 1 0,0 0 0,0 0 0,0 0 0,2 2 0,3 3 0,0 1 0,-1 0 0,0 0 0,0 0 0,0 1 0,-1 0 0,-1 0 0,8 15 0,-4-3 0,-1 0 0,10 38 0,-13-33 0,0 0 0,-2 1 0,-1-1 0,0 0 0,-6 39 0,4-60 0,0 1 0,0 0 0,-1 0 0,1-1 0,-1 1 0,-1-1 0,1 0 0,0 1 0,-1-1 0,0 0 0,0 0 0,0 0 0,0-1 0,-1 1 0,0-1 0,-4 4 0,8-7 0,0 0 0,0 0 0,0 0 0,-1 0 0,1 0 0,0 0 0,0 0 0,0 0 0,0 0 0,0 0 0,0 0 0,0 0 0,-1 0 0,1 0 0,0 0 0,0 0 0,0 0 0,0 0 0,0 0 0,0 0 0,0 0 0,-1 0 0,1 0 0,0 0 0,0 0 0,0 0 0,0 0 0,0 0 0,0 0 0,-1 0 0,1 0 0,0 0 0,0 0 0,0 0 0,0 0 0,0 0 0,0 0 0,0 0 0,0-1 0,0 1 0,-1 0 0,1 0 0,0 0 0,0 0 0,0 0 0,0 0 0,0 0 0,0 0 0,0-1 0,0 1 0,0 0 0,0 0 0,0 0 0,0 0 0,0 0 0,0 0 0,0-1 0,-1-6 0,0-1 0,1 1 0,0-1 0,0 1 0,1-1 0,0 1 0,0-1 0,0 1 0,5-11 0,28-69 0,-20 54 0,-10 22 0,46-101-9,-42 97 8,1 0-1,0 0 1,1 0-1,22-24 1,-31 38 1,0 0 0,0 0 0,0-1 0,1 1 0,-1 0 0,0 0 0,1 0 0,-1 0 0,1 0 0,-1 0 0,1 1 0,-1-1 0,1 1 0,0-1 0,-1 1 0,1-1 0,0 1 0,2 0 0,-3 0 0,0 0 0,0 1 0,0-1 0,0 0 0,0 1 0,0 0 0,0-1 0,0 1 0,0-1 0,0 1 0,-1 0 0,1 0 0,0-1 0,0 1 0,-1 0 0,1 0 0,-1 0 0,1 0 0,0 0 0,-1 0 0,1 1 0,2 8 0,0 1 0,0-1 0,-1 1 0,1 17 0,-1-13 0,10 278-2,-12-291 1,2-34 2,1 0-1,1 0 0,2 0 0,1 1 1,1 0-1,2 0 0,1 1 1,30-58-1,-36 81 1,-1 0 0,1 0 0,11-12 1,-15 18-2,1-1 1,0 1-1,-1-1 0,1 1 1,0-1-1,0 1 1,0 0-1,0 0 1,0 0-1,0 0 1,0 1-1,0-1 1,0 0-1,1 1 0,-1 0 1,0-1-1,0 1 1,3 0-1,-3 1 0,-1-1 0,0 1 0,0-1 0,0 1 0,0 0 0,0 0-1,0 0 1,0-1 0,0 1 0,0 0 0,0 0 0,0 0 0,0 1-1,-1-1 1,1 0 0,0 0 0,-1 0 0,1 0 0,-1 1 0,1-1 0,-1 0-1,0 0 1,1 3 0,6 37-9,-6-33 8,1 24 1,-1 60 0,-3-61 0,2-1 0,5 39 0,-4-66 0,0 0 0,-1 0 0,1 0 0,0-1 0,1 1 0,-1 0 0,0 0 0,1-1 0,-1 1 0,1 0 0,0-1 0,0 0 0,0 1 0,0-1 0,1 0 0,-1 0 0,0 0 0,1 0 0,-1-1 0,1 1 0,0-1 0,0 1 0,-1-1 0,1 0 0,0 0 0,0 0 0,0-1 0,0 1 0,0-1 0,0 0 0,0 1 0,1-1 0,-1 0 0,0-1 0,3 0 0,2 1 0,0-2 0,0 1 0,0-1 0,0 0 0,0 0 0,0-1 0,-1 0 0,1-1 0,-1 1 0,0-1 0,0-1 0,7-5 0,-2-3-1,0-1 0,-1 0 0,-1 0 0,0-1 1,-1 0-1,-1-1 0,0 0 0,-1 0 0,-1-1 0,0 0 0,-2 0 0,0 0 0,0-1 1,-2 1-1,0-1 0,-1 0 0,-3-33 0,2 49 1,0 0 1,-1 1-1,1-1 1,-1 0-1,1 0 1,-1 1-1,0-1 1,0 0 0,0 1-1,0-1 1,0 1-1,0-1 1,0 1-1,0 0 1,-1-1-1,1 1 1,-1 0-1,1 0 1,0 0-1,-1 0 1,0 0-1,1 0 1,-1 0-1,0 1 1,1-1-1,-1 1 1,0-1-1,0 1 1,0-1-1,1 1 1,-1 0-1,0 0 1,0 0-1,0 0 1,-1 1-1,-1-1 1,0 0 0,0 0 0,0 1-1,0-1 1,1 1 0,-1 0 0,0 0 0,1 1-1,-1-1 1,1 1 0,-1-1 0,1 1 0,0 0 0,-1 1-1,1-1 1,-3 3 0,1 3-1,0 0 0,1 0 0,-1 0 0,2 0 0,-1 1 0,1-1 0,0 1 0,1 0 0,0 0 0,1 0 0,-1 11 0,0 15 0,4 52 0,-2-81 0,1 0 0,-1 0 0,1 0 0,1 0 1,-1 0-1,1-1 0,0 1 0,0 0 0,1-1 0,-1 1 0,1-1 0,1 0 1,-1 0-1,1 0 0,0-1 0,0 1 0,4 3 0,-2-3-2,0-1 0,0 0 0,1 0 0,-1-1 0,1 0 0,0 0 0,-1-1 0,1 1 0,0-1 0,1-1 0,-1 0-1,0 0 1,13 0 0,20 0-174,-1-1-437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3 305 26828,'3'-20'4847,"-1"23"-3290,-2 36-2459,0-21 1339,19 447-437,-17-351 0,-14-323 0,0-4 0,10 152 0,0 39 0,2 1 0,0-1 0,1 1 0,5-26 0,-5 43 0,0 0 0,0 0 0,1 0 0,-1 1 0,1-1 0,0 1 0,0-1 0,1 1 0,-1 0 0,0-1 0,1 1 0,0 0 0,0 1 0,0-1 0,0 1 0,0-1 0,1 1 0,-1 0 0,1 0 0,6-3 0,-3 3 0,0 0 0,0 0 0,0 0 0,0 1 0,0 0 0,0 0 0,1 1 0,-1 0 0,0 0 0,12 3 0,-16-3 0,0 1 0,0 0 0,0 0 0,0 0 0,0 0 0,-1 1 0,1-1 0,0 1 0,-1-1 0,1 1 0,-1 0 0,1 0 0,-1 0 0,0 1 0,3 3 0,-1-1 0,-1 1 0,1 0 0,-1-1 0,-1 1 0,1 0 0,-1 0 0,1 8 0,1 8 0,0 0 0,-2 0 0,-1 31 0,-1-41 0,0 0 0,-1 0 0,-1 0 0,0 0 0,0-1 0,-1 1 0,-1 0 0,0-1 0,-5 11 0,5-15 0,0 0 0,-1 0 0,0 0 0,0-1 0,-1 0 0,1 0 0,-1 0 0,-1-1 0,1 0 0,-1 0 0,0 0 0,0-1 0,0 0 0,-8 3 0,-18 3-9,33-10 8,0 0 1,0-1-1,0 1 1,0 0-1,0 0 1,0 0 0,0 0-1,0 0 1,0 0-1,0 0 1,0 0-1,0 0 1,0 0-1,0 0 1,0 0-1,0-1 1,0 1-1,0 0 1,0 0-1,0 0 1,0 0-1,-1 0 1,1 0-1,0 0 1,0 0 0,0 0-1,0 0 1,0 0-1,0 0 1,0 0-1,0 0 1,0 0-1,0 0 1,0 0-1,0 0 1,0 0-1,-1 0 1,1 0-1,0-1 1,0 1-1,0 0 1,0 0-1,0 0 1,0 0 0,0 1-1,0-1 1,0 0-1,0 0 1,0 0-1,0 0 1,-1 0-1,1 0 1,0 0-1,0 0 1,0 0-1,0 0 1,0 0-1,17-9-29,12-1 7,53-13 0,-55 17 23,0-2 1,51-21-1,-70 25 0,0 0 0,-1 0 0,1-1 0,-1 0 0,0-1 0,-1 0 0,1 0 0,-1 0 0,-1 0 0,1-1 0,-1 0 0,0-1 0,7-13 0,-5 3 1,-1 1 1,0-1-1,-1 1 1,-1-2-1,-1 1 0,1-23 1,-2-115 34,-4 87-18,4 44-9,-1 20-7,-1 0 1,1 0 0,-1 1 0,0-1 0,0 0 0,0 0-1,-1 0 1,0 0 0,0 0 0,0 0 0,0 1-1,-1-1 1,-4-8 0,6 12-3,0 1 0,0 0 0,-1 0 0,1 0 0,0 0 0,0-1 0,-1 1 0,1 0 0,0 0 0,0 0 0,-1 0 0,1 0 0,0 0 0,0 0 0,-1-1 0,1 1 0,0 0 0,0 0 0,-1 0 0,1 0 0,0 0 0,-1 0 0,1 0 0,0 1 0,0-1 0,-1 0 0,1 0 0,0 0 0,0 0 0,-1 0 0,1 0 0,0 0 0,0 0 0,-1 1 0,1-1 0,0 0 0,0 0 0,0 0 0,-1 1 0,1-1 0,0 0 0,0 0 0,0 0 0,0 1 0,0-1 0,-1 0 0,1 0 0,0 1 0,0-1 0,0 0 0,0 1 0,0-1 0,0 0 0,0 0 0,0 1 0,0-1 0,0 0 0,0 0 0,0 1 0,0-1 0,0 0 0,0 0 0,1 1 0,-8 55 0,3-1 0,4 88 0,1-56 0,-1-70 0,1-1 0,0 1 0,1-1 0,0 1 0,2-1 0,0 0 0,1 0 0,9 20 0,-11-30 0,0 0 0,0 0 0,1-1 0,0 1 0,0-1 0,1 0 0,-1 0 0,1-1 0,0 1 0,0-1 0,0 0 0,1 0 0,0-1 0,0 1 0,0-2 0,0 1 0,0 0 0,0-1 0,1 0 0,-1-1 0,1 1 0,-1-1 0,9 0 0,-6 0 0,1 0 0,0-1 0,-1 0 0,1-1 0,0 0 0,-1 0 0,1-1 0,-1 0 0,0-1 0,1 0 0,-1-1 0,-1 0 0,1 0 0,-1-1 0,1 0 0,-1 0 0,0-1 0,-1 0 0,0 0 0,0-1 0,0 0 0,-1 0 0,1 0 0,-2-1 0,1 0 0,-1 0 0,4-11 0,-1 0 0,-2 0 0,0-1 0,-1 0 0,-1 1 0,-1-1 0,-1-1 0,0 1 0,-2 0 0,0-1 0,-7-38 0,6 54 0,0 1 0,0-1 0,0 1 0,-1-1 0,0 1 0,0 0 0,0-1 0,0 1 0,-1 0 0,1 1 0,-1-1 0,0 0 0,-1 1 0,1 0 0,0 0 0,-1 0 0,0 0 0,1 0 0,-8-3 0,9 5 0,-1 0 0,0 0 0,1 0 0,-1 0 0,0 1 0,0-1 0,1 1 0,-1-1 0,0 1 0,0 0 0,0 0 0,1 1 0,-1-1 0,0 1 0,0-1 0,0 1 0,1 0 0,-1 0 0,1 0 0,-1 0 0,0 0 0,1 1 0,0-1 0,-1 1 0,1 0 0,0-1 0,0 1 0,0 0 0,0 0 0,0 1 0,0-1 0,-2 4 0,-1 2 0,1 0 0,-1 1 0,1-1 0,1 1 0,-1 0 0,1 1 0,1-1 0,-3 18 0,2 5 0,1 41 0,2-64-2,1 0 0,0-1 0,0 1 0,1-1 0,0 1 0,0-1 0,1 0 0,0 0 0,1 0 0,0 0 0,8 12 0,-9-15 1,0-1 0,1 0-1,-1 0 1,1 0 0,0 0 0,0 0 0,0-1-1,1 0 1,-1 0 0,1 0 0,0 0 0,0-1-1,0 0 1,0 0 0,0 0 0,0-1 0,1 0-1,-1 0 1,9 1 0,-11-2 1,0 1 1,0-1-1,0 0 0,0 0 1,0 0-1,0 0 1,0-1-1,0 1 0,0-1 1,0 0-1,0 0 0,0 0 1,0 0-1,-1 0 0,1-1 1,-1 1-1,1-1 0,-1 0 1,1 0-1,-1 0 1,0 0-1,0 0 0,0 0 1,0 0-1,0-1 0,0 1 1,0-1-1,-1 0 0,0 1 1,1-1-1,-1 0 1,0 0-1,0 0 0,-1 1 1,1-1-1,0-4 0,3-21 1,-1 1-1,-1 0 1,-1-1-1,-5-43 1,4 56-1,-1 8 0,2 3 0,-1 0 0,0 1 0,0-1 0,-1 0 0,1 0 0,-1 0 0,0 1 0,0-1 0,0 0 0,0 1 0,-1-1 0,-2-4 0,4 8 0,-1-1 0,1 1 0,-1 0 0,1 0 0,0 0 0,-1 0 0,1 0 0,-1 0 0,1 0 0,0 0 0,-1 1 0,1-1 0,0 0 0,-1 0 0,1 0 0,0 0 0,-1 0 0,1 1 0,0-1 0,-1 0 0,1 0 0,0 0 0,-1 1 0,1-1 0,0 0 0,0 1 0,-1-1 0,1 0 0,0 0 0,0 1 0,-1-1 0,1 0 0,0 1 0,0-1 0,0 1 0,0-1 0,0 0 0,0 1 0,0-1 0,0 1 0,-5 20 0,2 0 0,1 1 0,0-1 0,3 44 0,0-54 0,-1-4-1,1 0 1,0 1-1,1-1 1,-1 0-1,1 0 1,1 0-1,-1 0 0,1 0 1,0-1-1,1 1 1,0-1-1,0 0 1,9 11-1,-9-13 1,0 1-1,1-1 1,-1 0-1,1-1 1,0 1-1,0-1 1,0 0-1,0 0 1,1-1 0,-1 1-1,1-1 1,-1 0-1,1-1 1,0 1-1,0-1 1,0 0-1,8 0 1,-12-2 0,0 1 0,0 0 0,-1-1 0,1 1 0,0-1 0,0 0 0,0 1 0,-1-1 0,1 0 0,0 0 0,-1 0 0,1 0 0,-1-1 0,1 1 0,-1 0 0,0-1 0,1 1 0,-1-1 0,0 1 0,0-1 0,0 1 0,0-1 0,0 0 0,0 0 0,-1 1 0,1-1 0,0-3 0,3-7 0,-1-1 0,-1 0 0,2-14 0,-3 16 0,5-108 6,-6 87-4,1 0 1,2 0-1,10-48 1,-12 77-3,0 0 0,0 0 0,0 1 0,0-1 0,1 0 0,-1 1 0,1-1 0,3-4 0,-4 6 0,-1 1 0,1-1 0,-1 1 0,1-1 0,0 1 0,-1-1 0,1 1 0,0 0 0,0-1 0,-1 1 0,1 0 0,0-1 0,0 1 0,-1 0 0,1 0 0,0 0 0,0 0 0,0 0 0,-1 0 0,1 0 0,0 0 0,0 0 0,0 0 0,-1 0 0,1 0 0,0 1 0,0-1 0,-1 0 0,1 1 0,0-1 0,0 0 0,-1 1 0,1-1 0,0 1 0,-1-1 0,1 1 0,-1-1 0,1 1 0,0 0 0,5 6 0,-1 0 0,0 0 0,0 1 0,-1 0 0,0-1 0,0 1 0,0 1 0,3 12 0,16 76 0,-17-49 1,-2 1 1,-3 70-1,-2-60 22,4-86-22,0 0 0,2 0 0,16-50 1,-9 33-2,-11 40 0,12-46-8,2 0 0,2 1 0,24-50 0,-21 75 8,-19 24 0,-1 0 0,0-1 0,1 1 0,-1 0 0,1-1 0,-1 1 0,1 0 0,-1 0 0,1-1 0,-1 1 0,1 0 0,-1 0 0,1 0 0,-1 0 0,1 0 0,-1 0 0,1 0 0,-1-1 0,1 2 0,-1-1 0,1 0 0,-1 0 0,1 0 0,-1 0 0,1 0 0,-1 0 0,1 0 0,-1 1 0,1-1 0,-1 0 0,1 0 0,-1 1 0,0-1 0,1 0 0,-1 1 0,1-1 0,-1 0 0,0 1 0,1-1 0,-1 1 0,0-1 0,0 1 0,1-1 0,-1 0 0,0 1 0,0-1 0,1 1 0,-1-1 0,0 1 0,0-1 0,0 1 0,0-1 0,0 1 0,0 0 0,0-1 0,0 1 0,0 0 0,5 38 0,-2 1 0,-1 0 0,-5 48 0,2-8 0,0-66 0,1 0 0,0 0 0,1 0 0,3 19 0,-4-31 0,0 0 0,1 0 0,-1 0 0,1 1 0,-1-1 0,1 0 0,0 0 0,0 0 0,0 0 0,0 0 0,1 0 0,-1 0 0,0 0 0,1-1 0,-1 1 0,1 0 0,0-1 0,-1 1 0,1-1 0,0 0 0,0 0 0,0 0 0,0 1 0,0-2 0,0 1 0,0 0 0,4 1 0,2-2 0,0 1 0,0-1 0,1 0 0,-1-1 0,0 0 0,0 0 0,0 0 0,0-1-1,0-1 1,-1 1 0,1-1 0,14-8 0,-11 4 0,0 0 1,0-1-1,-1-1 0,0 1 0,0-2 1,-1 1-1,12-18 0,-9 11-1,-1-1 0,-1-1-1,0 1 1,-2-2 0,0 1-1,-1-1 1,-1-1 0,0 1-1,-2-1 1,4-29 0,-7 37 0,0 1 2,-1 0 1,1-1-1,-2 1 0,-1-14 1,1 23-1,1 0 0,-1 0 0,1-1 1,-1 1-1,0 0 0,0 0 0,0 0 1,0 0-1,0 0 0,0 0 0,0 0 1,-1 0-1,1 1 0,-1-1 1,0 0-1,1 1 0,-1-1 0,0 1 1,0 0-1,0 0 0,0-1 0,0 1 1,0 0-1,0 1 0,0-1 0,-3 0 1,2 0-2,0 0 0,0 0 0,-1 1 1,1-1-1,0 1 0,-1 0 0,1 0 1,0 0-1,-1 1 0,1-1 1,0 1-1,0 0 0,-1-1 0,1 2 1,0-1-1,0 0 0,0 1 0,-4 1 1,4 0-1,0 0 0,0 0 0,0 0 0,0 1 0,1-1 0,-1 1 0,1-1 0,0 1 0,0 0 0,0 0 0,1 0 0,-3 6 1,0 11-2,0 0 1,1 1 0,1-1 0,2 36 0,0-45 0,0 1 0,0-1 0,1 0 0,1 0 0,0 1 0,1-1 0,0-1 0,1 1 0,8 20 0,-9-27 0,-1-1 0,1 0 0,0 0 0,0 0-1,0 0 1,0 0 0,1 0 0,-1-1-1,1 0 1,0 0 0,0 0 0,0 0-1,0 0 1,1-1 0,-1 0 0,1 0 0,0 0-1,-1 0 1,1-1 0,0 0 0,0 0-1,0 0 1,0-1 0,7 1 0,-7-1-8,1 0 0,-1 0 0,1 0 1,-1-1-1,0 0 0,0 0 0,1 0 1,-1-1-1,0 0 0,7-3 0,22-22-157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32639,'24'0'80,"8"13"-64,9 29 16,0 15-32,-2 17 0,-9 5 0,-9 6 0,-6 3 0,-5-5 0,-10-5 0,0-5 0,-29-8 0,-20-4 0,-12-10-64,-14-10-464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33 32447,'3'-22'160,"-3"11"-32,-17 11-128,-20 11 0,-14 33 0,-2 17 0,2 25 0,7 12 32,12 9-32,15 0 0,17-6 0,0-5 0,20-17 0,21-16 0,8-17-32,4-19-16,3-19-400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5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10 317 31518,'-1'0'32,"0"1"-1,1-1 0,-1 1 1,1-1-1,-1 1 1,0-1-1,1 1 0,-1-1 1,1 1-1,-1 0 0,1-1 1,0 1-1,-1 0 0,1-1 1,-1 1-1,1 0 0,0 0 1,0-1-1,0 1 0,-1 0 1,1 0-1,0-1 1,0 1-1,0 0 0,0 0 1,0 0-1,0-1 0,0 1 1,1 0-1,-1 0 0,0-1 1,0 1-1,1 1 0,0 6 56,-1 24-62,6 47-1,-5-67-24,2-1-1,-1 0 1,2 1-1,-1-2 1,1 1-1,1 0 1,10 16-1,-14-25 1,0 0-1,0 0 1,1-1-1,-1 1 1,0 0 0,1-1-1,-1 1 1,1-1-1,0 0 1,-1 1-1,1-1 1,0 0-1,0 0 1,0 0-1,0 0 1,0-1-1,0 1 1,0 0-1,0-1 1,0 1 0,0-1-1,0 0 1,1 0-1,-1 0 1,0 0-1,0 0 1,0 0-1,0-1 1,0 1-1,3-1 1,-1-1 0,0 1 0,0-1 0,0 0 0,0-1 0,0 1 0,-1-1 0,1 0 0,-1 1 1,1-1-1,-1-1 0,0 1 0,0 0 0,3-6 0,5-9 3,-1 0-1,-1-1 1,-1 0 0,10-33-1,13-81 7,-23 92-4,1 1 0,28-77 0,-35 114-4,-1 0-1,0 1 1,1-1 0,-1 0-1,1 0 1,0 1-1,0-1 1,0 1-1,0 0 1,0-1-1,0 1 1,1 0 0,-1 0-1,1 1 1,-1-1-1,1 0 1,0 1-1,0 0 1,0-1-1,0 1 1,0 0 0,0 1-1,0-1 1,0 0-1,0 1 1,0 0-1,0 0 1,0 0-1,1 0 1,-1 0 0,0 0-1,0 1 1,0 0-1,0-1 1,0 1-1,0 0 1,0 1-1,0-1 1,-1 0 0,1 1-1,0 0 1,-1 0-1,1-1 1,-1 2-1,1-1 1,-1 0-1,3 5 1,3 2-1,-1 0 0,-1 1 0,1 0 0,-2 0 0,1 0 0,-1 1 0,-1 0 0,0 0 0,-1 0 0,4 20 0,-4-5 0,0-1 0,-2 0 0,-3 50 0,0-63 0,0-1 0,0 1-1,-1-1 1,-1 0 0,0 0 0,0 0-1,-1-1 1,0 0 0,-1 0 0,0 0-1,-1 0 1,0-1 0,0 0 0,-1 0-1,0-1 1,-1 0 0,0-1 0,0 0-1,-1 0 1,1-1 0,-19 9 0,24-14-3,1 1 1,-1-1-1,1 0 1,-1-1 0,0 1-1,1-1 1,-1 1-1,0-1 1,1 0 0,-8-1-1,9 0 3,0 1 0,0-1 0,0 0 0,0 0 0,0 0 0,1 0 0,-1 0 0,0 0 0,1 0 0,-1 0 0,1-1 0,-1 1 0,1-1 0,0 1 0,-1-1 0,1 0 0,0 1 0,0-1 0,0 0 0,0 0 0,0-2 0,-13-39 0,2 0 0,-12-82 0,16 78 0,7 39-1,-5-23 3,6 23-5,2 10-8,17 34 6,1-1 0,1-2 1,28 34-1,-40-56 3,-1 0 1,2-1 0,-1 0-1,1-1 1,1 0-1,0 0 1,19 10-1,-24-15 0,1-1-1,1 1 1,-1-2 0,0 1-1,1-1 1,-1 0-1,1 0 1,0-1-1,-1 0 1,1-1 0,0 0-1,0 0 1,0 0-1,14-4 1,-17 3 2,-1-1 0,0 0 0,1-1 0,-1 1 0,0-1 0,0 0 0,0 0 0,-1 0 0,1 0 0,-1-1 0,0 1 0,0-1 0,0 0 0,0 0 0,0 0 0,-1 0 0,0-1 0,0 1 0,0-1 0,0 1 0,0-8 0,5-10 3,-2 0 1,-1 0-1,2-24 0,7-100 0,-13 144-3,0 1-1,0 0 1,0-1-1,0 1 1,1-1 0,-1 1-1,1-1 1,-1 1-1,1 0 1,-1-1 0,1 1-1,0 0 1,0 0-1,-1-1 1,1 1 0,0 0-1,0 0 1,0 0 0,0 0-1,0 0 1,1 0-1,-1 0 1,0 0 0,0 1-1,1-1 1,1-1-1,2 2-3,0-1 0,0 0 0,0 1 0,-1 0-1,1 0 1,9 2 0,-11-1-4,0-1 1,0 1-1,0 0 1,0 0-1,0 0 1,0 1-1,-1-1 1,1 1-1,-1-1 1,1 1-1,-1 0 1,1 0-1,-1 0 1,0 0-1,3 4 1,-4-3 18,-1-3 103,-29 0-50,26 0-63,0 1-1,0-1 1,1 1-1,-1 0 1,0 0 0,0 0-1,1 0 1,-1 0-1,0 1 1,1-1-1,-1 1 1,1-1-1,0 1 1,0 0-1,-1 0 1,1 0-1,0 0 1,1 1 0,-1-1-1,-2 4 1,-2 3 0,1 0 1,1 1-1,0-1 0,-6 18 1,4-4-4,1 1 0,0 0 0,2 0 0,1 0 0,1 0 0,1 0 0,4 33 0,-4-54 1,1-1-1,0 1 1,-1-1-1,1 1 1,1 0-1,-1-1 1,0 0-1,0 1 1,1-1-1,0 0 1,-1 0-1,1 0 1,0 0 0,0 0-1,0 0 1,0 0-1,0-1 1,1 1-1,-1-1 1,0 1-1,1-1 1,-1 0-1,1 0 1,0 0-1,-1 0 1,1-1 0,3 1-1,5 1 1,0-1 0,0 0 0,0-1-1,0 0 1,17-2 0,-24 1 2,0 0 0,0 0-1,0 0 1,0 0 0,0 0 0,0-1 0,0 0 0,0 0-1,-1 0 1,1 0 0,-1-1 0,1 1 0,-1-1-1,5-5 1,-3 2 1,0 0-1,-1-1 0,0 1 1,0-1-1,-1 0 0,0 0 1,4-11-1,-1-6 3,0 0 1,-2 0-1,-1 0 1,0-27-1,-2-84 31,-2 172-32,0-3-10,2 0 0,6 47 0,-5-72 3,0 0 1,0 0-1,0 0 0,1 0 0,1-1 0,-1 1 1,1-1-1,1 0 0,-1 0 0,1-1 0,1 1 1,0-1-1,0 0 0,7 6 0,-10-10 2,1-1 0,0 0 0,0 0 0,-1 0-1,1 0 1,0-1 0,0 0 0,1 0 0,-1 0 0,0 0-1,0 0 1,8-1 0,-9 0 2,0 0 1,0 0-1,0 0 0,0 0 0,0-1 0,-1 1 1,1-1-1,0 0 0,0 1 0,-1-1 0,1-1 1,-1 1-1,1 0 0,-1-1 0,1 1 0,-1-1 1,0 0-1,1 0 0,2-3 0,-2 0 1,0-1 0,0-1 0,0 1-1,0 0 1,-1-1 0,0 1 0,-1-1-1,1 0 1,0-8 0,0-67 18,-3 57-14,1-15 0,-1 19-1,1 1-1,0 0 1,8-40-1,-8 58-3,0 0 0,0 0 1,0 1-1,1-1 0,-1 0 0,1 0 0,0 1 0,-1-1 1,1 0-1,0 1 0,0-1 0,0 1 0,0-1 1,0 1-1,0-1 0,1 1 0,-1 0 0,0-1 0,1 1 1,-1 0-1,1 0 0,-1 0 0,1 0 0,0 0 1,-1 1-1,1-1 0,0 0 0,0 1 0,-1-1 1,1 1-1,0 0 0,0 0 0,0-1 0,-1 1 0,1 0 1,0 0-1,0 1 0,0-1 0,0 0 0,-1 1 1,1-1-1,3 2 0,1 0 1,-1 1-1,0 0 1,0 0 0,0 0-1,0 0 1,0 1 0,-1 0-1,1 0 1,-1 0 0,0 0-1,6 9 1,-1 5-1,0-1 0,-2 1 0,0 1 0,-1-1 0,0 1 0,-2 0 0,0 1 0,-2-1 0,0 1 0,-1-1 0,-1 1 0,0-1 0,-4 23 0,-6-3 0,8-33 0,0 0 0,1 0 0,0 0 0,0 0 0,-1 8 0,3-19 2,1-1-1,0 1 1,-1-1 0,2 1 0,-1 0-1,4-7 1,4-10 2,30-97-9,-31 85 3,2-1 0,2 2 0,32-63 0,-45 95 2,1-1 1,0 1-1,-1 0 1,1 0 0,0 0-1,0 0 1,0-1-1,-1 1 1,1 0 0,0 1-1,0-1 1,1 0-1,-1 0 1,0 0 0,0 1-1,0-1 1,0 0-1,1 1 1,-1-1 0,3 0-1,-4 2 0,1-1 0,0 0-1,0 0 1,0 1 0,0-1 0,0 1-1,0-1 1,-1 1 0,1-1 0,0 1-1,0-1 1,-1 1 0,1 0 0,0-1 0,-1 1-1,1 0 1,-1-1 0,1 1 0,-1 0-1,1 0 1,0 1 0,2 6-2,0 1 0,0-1 0,-1 0 0,2 16 0,1 33 9,-3 95-1,-4-80-3,4-96-3,0 0 0,1 1 0,1 0 0,2 0 1,14-41-1,-8 32-1,2 0 0,1 2 0,28-43 0,-41 70 0,17-22-8,-18 25 9,0-1 0,0 0 0,0 0 0,-1 1-1,1-1 1,0 0 0,0 1 0,0-1 0,0 1 0,0-1 0,0 1-1,0-1 1,0 1 0,0 0 0,0-1 0,1 1 0,-1 0 0,0 0 0,0 0-1,0 0 1,0 0 0,2 0 0,3 10 0,-2 29 0,-2 0 0,-4 57 0,0-21 0,2-64 0,0 1 0,0 0 0,0 0 0,1 0 0,1 0 0,0 0 0,4 12 0,-5-21 0,0 0 0,1 0 0,0 0 0,-1-1 0,1 1 0,0 0 0,0-1 0,0 1 0,0-1 0,1 0 0,-1 1 0,1-1 0,0 0 0,-1-1 0,1 1 0,0 0 0,0-1 0,0 0 0,0 1 0,0-1 0,0 0 0,0-1 0,1 1 0,-1-1 0,0 1 0,0-1 0,6 0 0,-3 0 1,0 1-1,0-1 1,1-1-1,-1 1 1,0-1 0,0 0-1,0 0 1,0-1 0,0 0-1,0 0 1,0 0-1,0-1 1,-1 0 0,1 0-1,-1 0 1,0-1-1,0 0 1,0 0 0,-1 0-1,1 0 1,-1-1 0,0 0-1,0 0 1,-1 0-1,4-6 1,3-5-2,-2 0 0,1-1 0,-2-1 0,0 1 1,-2-1-1,0 0 0,0 0 0,1-26 0,-2 4-2,-1 0 1,-7-74-1,4 111 4,0 0 0,-1-1 0,0 1 0,0 0 0,0 0-1,0-1 1,0 1 0,-1 0 0,1 0 0,-1 0 0,0 0 0,0 1 0,-3-5 0,4 6-1,0 0 1,0 1-1,0-1 1,0 0-1,-1 0 1,1 1 0,0-1-1,0 0 1,-1 1-1,1-1 1,0 1-1,-1-1 1,1 1-1,0 0 1,-1 0-1,1 0 1,0 0-1,-1 0 1,1 0-1,0 0 1,-1 0 0,1 0-1,-1 0 1,1 1-1,0-1 1,-1 1-1,1-1 1,0 1-1,0-1 1,0 1-1,-1 0 1,1 0-1,0-1 1,0 1-1,-1 1 1,-3 3-1,1 1 0,-1-1 0,1 1 0,0 0 0,1 0 0,0 0 0,0 0 0,0 1 0,0-1 0,1 1 0,0-1 0,1 1 0,-2 8 0,-2 16 0,-1 48 0,5-57 1,1 1 0,1-1 0,0 0 0,2 1-1,10 39 1,-12-56-3,2 0-1,-1 0 0,0 0 1,1 0-1,0-1 0,1 1 1,-1-1-1,1 1 0,0-1 1,0 0-1,1-1 0,-1 1 1,1-1-1,0 0 0,0 0 1,1 0-1,-1-1 0,1 0 1,-1 0-1,1 0 0,0-1 1,1 0-1,-1 0 0,11 2 1,23-1-860,3-2-3001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5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32447,'-1'-15'289,"3"38"-258,11 333-31,-13 49 0,2-445-16,11-57-1,-3 24 18,-2 5 5,4-43 7,47-197 0,-57 300-13,1 1 0,-1 0 0,1 1 0,0-1 0,1 0 0,-1 1 0,7-8 0,-9 12 0,0 1 0,1 0 0,-1-1 0,1 1 0,-1 0 0,1 0 0,-1 0 0,1 0 0,0 0 0,-1 0 0,1 0 0,0 0 0,0 1 0,-1-1 0,1 1 0,0-1 0,0 1 0,0 0 0,0 0 0,0 0 0,0 0 0,0 0 0,0 0 0,0 0 0,-1 1 0,1-1 0,0 1 0,0-1 0,0 1 0,-1 0 0,4 1 0,-1 1 0,-1-1 0,0 0 0,0 1 0,0 0 0,0 0 0,0 0 0,-1 0 0,1 0 0,-1 0 0,0 1 0,0-1 0,3 7 0,14 47 0,-14-34 0,-2 0 0,0 0 0,-2-1 0,-2 37 0,1-55 0,-1 4-1,-1 1 0,1-1 0,-2 0 0,1 0-1,-1 0 1,0 0 0,-1-1 0,0 1 0,0-1 0,0 0 0,-1 0 0,0 0 0,-1-1 0,1 0-1,-1 0 1,-1 0 0,1-1 0,-1 0 0,0 0 0,0 0 0,0-1 0,0 0 0,-1-1 0,0 1-1,0-2 1,0 1 0,0-1 0,-9 1 0,54-8-58,-1-3 1,0 0-1,0-3 0,67-29 1,-94 35 69,-1 0 0,1 0 0,-1-1 0,0 0 0,0 0 0,0-1 0,-1 0 0,0-1 0,-1 0 0,0 1 0,0-2 0,0 1 0,-1-1 0,0 0 0,5-17 0,-3 4 4,-1 0-1,-1 0 0,-1-1 0,-1 0 0,-1-42 0,-1-189 50,-1 255-64,0-1 0,0 0 0,-1 0 0,1 0 0,0 0 0,0 0 0,0 0 0,0 0 0,0 0 0,0 0 0,0 0 0,-1 0 0,1 0 0,0 0 0,0 0 0,0 0 0,0 0 0,0 0 0,0 0 0,0 0 0,-1 0 0,1 0 0,0 0 0,0 0 0,0 0 0,0 0 0,0 0 0,0 0 0,0 0 0,-1 0 0,1 0 0,0 0 0,0 0 0,0 0 0,0-1 0,0 1 0,0 0 0,0 0 0,0 0 0,0 0 0,-1 0 0,-4 16 0,-4 81 0,4 0 0,8 102 0,-3-188 0,1-1 0,0 1 0,1 0 0,1-1 0,-1 1 0,2-1 0,-1 0 0,1 0 0,1 0 0,9 14 0,-11-18 0,1-1 0,1 1 0,-1-1 0,1-1 0,0 1 0,0-1 0,0 1 0,1-2 0,-1 1 0,1 0 0,0-1 0,0 0 0,0-1 0,1 1 0,-1-1 0,0 0 0,1-1 0,7 1 0,1 0 0,0 0 0,0-2 0,0 0 0,0 0 0,0-1 0,0-1 0,27-8 0,-33 8 0,0-2 0,-1 1 0,0-2 0,1 1 0,-2-1 0,1 0 0,0 0 0,-1-1 0,0 0 0,-1 0 0,1-1 0,-1 0 0,10-15 0,-8 9 0,-1-1 0,-1 0 0,0 0 0,-1 0 0,-1-1 0,0 0 0,-1 0 0,0 0 0,-1 0 0,-1-1 0,-1 1 0,0 0 0,0-1 0,-6-26 0,4 37 0,1 0 0,-1 1 0,0 0 0,0-1 0,0 1 0,-1 0 0,1 0 0,-1 0 0,0 1 0,0-1 0,0 1 0,-1-1 0,1 1 0,-1 0 0,0 0 0,0 1 0,0-1 0,0 1 0,0 0 0,-9-3 0,10 3 0,-1 1 0,0 0 0,0 0 0,0 0 0,1 1 0,-1-1 0,0 1 0,0 0 0,0 0 0,0 0 0,0 1 0,0-1 0,0 1 0,1 0 0,-1 0 0,0 0 0,1 1 0,-1-1 0,0 1 0,1 0 0,0 0 0,-1 0 0,1 0 0,0 1 0,-4 3 0,2 1 0,0-1 0,1 1 0,-1 0 0,1 0 0,1 1 0,-1-1 0,1 1 0,1-1 0,-1 1 0,-1 14 0,0 3 0,2 0 0,1 29 0,1-46-2,0 0 0,1 0-1,-1-1 1,2 1 0,-1 0 0,1 0 0,1-1 0,-1 0-1,1 1 1,5 8 0,-5-12 1,-1 0 0,1-1 0,0 1-1,0-1 1,0 0 0,0 0 0,0 0 0,1 0 0,-1-1 0,1 0-1,0 1 1,0-1 0,0 0 0,0-1 0,0 1 0,0-1 0,0 0-1,1 0 1,-1 0 0,5 0 0,-2 0 1,0 0 0,0-1 0,0 0 0,0 0 0,0-1 0,0 0 0,0 0 0,0 0 0,10-5 0,-13 5 0,-1-1 0,0 0 0,0 0 0,0 0 0,0-1 0,0 1 0,0-1 0,0 1 0,-1-1 0,1 0 0,-1 0 0,0 0 0,0 0 0,0-1 0,-1 1 0,1 0 0,-1-1 0,1 1 0,0-6 0,2-13 7,-1-1 0,-1 0 0,-1-1 0,0 1 0,-6-34 0,5 52-6,-6-28 4,6 32-5,0 1 0,0-1 0,0 1 0,0-1 0,0 1 0,0-1 0,0 1 0,0-1 0,0 1 0,0-1 0,-1 1 0,1-1 0,0 1 0,0 0 0,-1-1 0,1 1 0,0-1 0,0 1 0,-1 0 0,1-1 0,0 1 0,-1 0 0,1-1 0,-1 1 0,1 0 0,0-1 0,-1 1 0,1 0 0,-1 0 0,1 0 0,-1-1 0,1 1 0,-1 0 0,1 0 0,-1 0 0,1 0 0,-1 0 0,1 0 0,-1 0 0,1 0 0,-1 0 0,1 0 0,-1 0 0,1 0 0,-1 0 0,1 1 0,-1-1 0,1 0 0,0 0 0,-1 0 0,1 1 0,-1-1 0,1 0 0,-1 1 0,1-1 0,0 0 0,-1 1 0,-1 2 0,0 0 0,0 0 0,0 1 0,0-1 0,1 0 0,-1 1 0,1-1 0,0 1 0,0-1 0,1 1 0,-1-1 0,0 8 0,1 53-11,1-38-5,-1-20 14,0-1 0,0 0 0,0 0 0,0 0 0,1 0 0,0 0 0,0 0 0,1 0-1,-1 0 1,1 0 0,0-1 0,0 1 0,1-1 0,-1 1 0,1-1 0,0 0 0,0 0-1,0 0 1,1 0 0,0 0 0,-1-1 0,1 0 0,0 0 0,1 0 0,-1 0 0,0-1 0,1 1-1,0-1 1,-1 0 0,1-1 0,0 1 0,9 1 0,-8-2 1,0 0 0,1 0 0,-1 0-1,0-1 1,0 0 0,0-1 0,0 1 0,0-1 0,1 0 0,6-2 0,-10 1 3,0 1 0,-1-1 0,1 0 0,0 0 0,-1 1 0,0-2 0,1 1 0,-1 0 0,0 0 0,0-1 0,0 1 0,0-1 0,-1 0 0,1 1 0,-1-1 0,1 0 0,-1 0 0,0 0 0,0 0 0,0 0 0,0-4 0,4-24 8,-1 0 0,0-36-1,-3 39-1,0 0-1,2 0 0,9-33 1,-12 59-8,0 1 0,1-1 1,-1 0-1,1 0 0,0 1 0,0-1 1,-1 0-1,1 1 0,0-1 1,0 1-1,0-1 0,1 1 1,-1-1-1,0 1 0,1 0 0,1-1 1,-3 1-1,1 1 0,0 0 0,0-1 0,0 1 0,0 0 0,0 0 0,0 0 0,0 0 0,-1 0 0,1 0 0,0 0 0,0 0 0,0 0 0,0 0 0,0 0 0,0 1 0,0-1 0,-1 0 0,1 1 0,0-1 0,0 0 0,1 2 0,1 0 0,1 1 0,-1 0 0,0 0 0,0 1 0,0-1 0,0 1 0,-1-1 0,1 1 0,-1 0 0,4 7 0,2 12 0,-1 0 0,-1 1 0,-1 0 0,-1-1 0,1 36 0,-7 122 0,1-163 0,1-31 0,4-20 0,2 0 0,1 1 0,23-62 0,-17 54 0,-8 25 1,4-17-7,2 0-1,1 1 0,1 1 1,26-43-1,-38 72 7,-1 0 0,1-1 0,-1 1 0,1 1 0,0-1 0,0 0 0,0 0 0,-1 0 0,1 0 0,0 0 0,0 1 0,0-1 0,0 0 0,0 1 0,0-1 0,1 1 0,-1-1 0,0 1 0,1-1 0,-1 2 0,0-1 0,-1 0 0,1 0 0,0 0 0,-1 1 0,1-1 0,-1 0 0,1 1 0,0-1 0,-1 0 0,1 1 0,-1-1 0,1 1 0,-1-1 0,1 1 0,-1-1 0,0 1 0,1 0 0,-1-1 0,1 1 0,-1-1 0,0 1 0,1 0 0,1 5 0,0 0 0,0 0 0,-1 0 0,0 0 0,1 8 0,9 217 0,-9-185 0,-2-40 0,0-1 0,0 0 0,1 0 0,-1 0 0,1 0 0,1 1 0,-1-1 0,1-1 0,0 1 0,0 0 0,0 0 0,4 5 0,-4-8 0,0 0 0,1 1 0,-1-1 0,1 0 0,0 0 0,-1-1 0,1 1 0,0 0 0,0-1 0,0 0 0,0 0 0,1 0 0,-1 0 0,0 0 0,0-1 0,1 1 0,-1-1 0,0 0 0,6 0 0,-1 0 0,1 0 0,-1-1 0,0 0 0,0 0 0,0-1 0,0 0 0,0 0 0,0-1 0,0 0 0,-1-1 0,1 1 0,-1-1 0,0-1 0,0 0 0,-1 0 0,1 0 0,-1 0 0,0-1 0,-1 0 0,1 0 0,7-13 0,-4 7-1,-1-1 0,0 0 0,-1 0 0,0-1 1,-2 0-1,1 0 0,-1-1 0,4-27 0,-5 18-1,-1 0 1,-1-1-1,-2 1 1,-4-44-1,3 62 4,1-1 0,-2 1 0,1 0 0,-1 0 0,0 0 0,0 0 0,0 0 0,-1 1 0,0-1 0,0 1 0,-6-7 0,7 9-1,0 1 0,0 0 0,-1 0 0,1 0 0,-1 0 0,1 0 0,-1 0 0,0 1 0,0 0 0,0-1 0,1 1 0,-1 0-1,0 0 1,-1 1 0,1-1 0,0 0 0,0 1 0,0 0 0,0 0 0,0 0 0,0 0 0,-1 0 0,1 1 0,-4 1 0,4-1-1,0 0 0,0 1 0,0-1 0,0 1 0,0 0 0,1 0 0,-1 0 0,1 0 0,-1 0 0,1 1 0,0-1 0,0 1 0,0 0 0,0 0 0,0-1 0,1 1 0,-1 0 0,1 0 0,0 1 0,-1-1 0,2 0 0,-1 0 0,0 5 0,-3 10 0,1 1 0,-1 33 0,4-48 0,-2 29 0,2 1 0,1 0 0,1-1 0,9 45 0,-9-70 0,1 1 0,0 0 0,0-1 0,1 1 0,0-1 0,0 0 0,1 0 0,0-1 0,7 9 0,-7-11 0,-1-1 0,1 0 0,0 0 0,0 0 0,0-1 0,1 0 0,-1 0 0,1 0 0,0 0 0,0-1 0,-1 0 0,2 0 0,-1-1 0,11 2 0,-15-3-1,48 2 6,-48-2-11,1 0 1,0 0-1,-1-1 0,1 1 0,-1-1 0,1 0 0,-1 1 0,1-1 0,-1 0 0,0-1 0,1 1 0,-1 0 1,0-1-1,0 1 0,0-1 0,3-3 0,9-23-282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4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32303,'8'0'384,"31"7"-368,19 45 0,15 29 0,5 22 16,-10 13-32,-10 4 0,-22-4 0,-19-2 0,-17-3 0,0-1 0,-43-10 0,-20-10 0,-15-9 0,-10-11 0,-7-13-48,6-11-112,6-16-3954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0.67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11 31967,'0'-1'13,"0"1"0,0-1 1,1 1-1,-1-1 0,0 1 1,0-1-1,0 1 0,1-1 0,-1 1 1,0-1-1,1 1 0,-1 0 1,0-1-1,1 1 0,-1 0 1,1-1-1,-1 1 0,0 0 1,1-1-1,-1 1 0,1 0 1,-1 0-1,1 0 0,-1-1 0,1 1 1,-1 0-1,1 0 0,-1 0 1,1 0-1,-1 0 0,1 0 1,-1 0-1,1 0 0,-1 0 1,1 0-1,-1 0 0,1 0 1,-1 1-1,1-1 0,-1 0 1,1 0-1,-1 0 0,1 1 0,-1-1 1,1 0-1,-1 0 0,0 1 1,1-1-1,-1 0 0,0 1 1,1-1-1,-1 1 0,0-1 1,1 1-1,-1-1 0,0 0 1,0 1-1,1-1 0,-1 1 0,0-1 1,0 1-1,0-1 0,0 1 1,0-1-1,0 1 0,9 43-161,-8-34 218,14 159-69,-2-18-7,-12-145-256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31679,'28'2'571,"52"10"1,-44-5-616,48 3 1,54-4 76,75 3-34,55-7 1,356-8 0,-345-2 0,55 4 0,80-4 0,-60-6 0,-109 8 0,-37-17 0,1 0 0,-65 6 0,-137 16 0,42-1 0,-77 0-149,-7-9-406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31294,'9'-27'1438,"-8"42"-1403,-3 111-35,5 155 0,-2-265-1,1 0-1,1 1 1,7 21 0,-10-36-31,0-6-83,-1-16-1264,-3-13-4197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32159,'0'0'176,"5"0"48,34 0-128,12 0-48,12 0-16,0 0-32,-2-2 32,-10-7-32,-12 2 0,-10 3 0,-9-7 0,-13 7 0,-7 2-32,-15 2-272,-24 0-5459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14 32287,'0'0'4,"0"-1"0,0 0 0,0 1 0,0-1 0,-1 0 0,1 1 1,0-1-1,-1 1 0,1-1 0,0 0 0,-1 1 0,1-1 0,-1 1 0,1-1 1,-1 1-1,1-1 0,-1 1 0,1-1 0,-1 1 0,1 0 0,-1-1 0,0 1 0,1 0 1,-1-1-1,0 1 0,1 0 0,-1 0 0,0 0 0,1-1 0,-1 1 0,0 0 0,1 0 1,-2 0-1,-32 1 148,19-1-124,-88-1-20,-110 3 16,181 4-5,31-6-6,1 17 22,1-9-27,0-1 0,0 1 1,1 0-1,0-1 0,6 12 1,4 18 2,-5 9-11,-2 0 0,-3 0 0,-3 70 0,0-35 0,1 61 0,-12 506 0,4-509 0,-16 193 0,23-321 0,-2 39 0,3-48 0,1 0 0,-1 1 0,0-1 0,1 0 0,-1 0 0,1 0 0,0 0 0,0 0 0,0 0 0,0 0 0,0 0 0,0 0 0,0 0 0,1-1 0,-1 1 0,1 0 0,-1-1 0,4 3 0,12 11 0,-16-13 0,1 0 0,-1 0 0,1-1 0,-1 1 0,1-1 0,0 1 0,0-1 0,0 0 0,0 0 0,0 0 0,0 0 0,0 0 0,0 0 0,0 0 0,0-1 0,1 1 0,2-1 0,33 2 0,45-4 0,-52-5 12,-28 5-35,1 1 0,1 0 0,-1 0 0,0 0 0,0 0 0,6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5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31310,'0'0'13,"1"-1"-1,-1 0 1,1 1 0,-1-1-1,0 1 1,1-1-1,-1 1 1,1-1-1,-1 1 1,1-1 0,0 1-1,-1 0 1,1-1-1,-1 1 1,1 0-1,0-1 1,-1 1 0,1 0-1,0 0 1,-1 0-1,1 0 1,0-1-1,-1 1 1,1 0-1,1 0 1,26-1 160,-20 0-51,274-2 641,-160 4-718,-121 0-44,-1-1 0,0 1 1,1-1-1,-1 1 0,1-1 0,-1 1 0,0 0 0,0-1 0,1 1 0,-1 0 0,0-1 0,0 1 0,0 0 0,0-1 0,0 1 1,0 0-1,0-1 0,0 1 0,0 0 0,0-1 0,0 1 0,-1 0 0,1 1 1,-24 541-2,-44 309 0,66-806 0,-2 0 0,-2 0 0,-16 59 0,21-99 0,0 0 0,-1-1 0,0 1 0,0 0 0,0-1 0,-1 1 0,0-1 0,-6 9 0,6-12 0,1 0 0,-1 0 0,1 0 0,-1 0 0,1-1 0,-1 1 0,0-1 0,0 0 0,0 1 0,0-1 0,0 0 0,0-1 0,0 1 0,0-1 0,0 1 0,0-1 0,0 0 0,-4 0 0,-143-1-1198,116-3-4599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8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246 641 32479,'1'-30'97,"-8"-52"0,6 74-92,-1-1 1,0 0-1,0 1 1,-1-1-1,0 1 0,-1 0 1,0 0-1,0 0 1,-1 1-1,-8-11 0,12 15-5,-1 1 1,0 0-1,0 0 0,-1 0 0,1 0 0,0 1 0,-1-1 0,1 0 0,-1 1 0,1 0 0,-1-1 1,0 1-1,0 0 0,1 1 0,-1-1 0,0 0 0,0 1 0,0-1 0,0 1 0,0 0 0,0 0 1,1 0-1,-1 1 0,0-1 0,0 1 0,0-1 0,0 1 0,-3 1 0,1 1 0,0-1 0,0 1 0,0 0 0,1 0 0,-1 0 0,1 1 0,0-1 0,0 1 0,0 0 0,0 0 0,1 1 0,-1-1 0,-3 8 0,-1 4 0,0 1 0,1 0 0,1 1 0,1 0 0,0 0 0,-2 19 0,3 6 0,0 63 0,4-99 0,0-1 0,1 1-1,0-1 1,0 1 0,1-1 0,0 0 0,0 0 0,0 1-1,1-1 1,0 0 0,0-1 0,0 1 0,6 6 0,-7-9 1,0-1 0,1 1 0,-1-1 0,1 1 0,0-1 0,0 0 0,0 0 0,0 0 0,0 0 0,0-1 0,0 1 1,1-1-1,-1 0 0,1 0 0,-1 0 0,1 0 0,-1-1 0,1 1 0,-1-1 0,1 0 0,-1 0 0,1 0 0,0-1 0,-1 1 1,1-1-1,3-1 0,-3 1-1,-1-1 0,0 1 1,0-1-1,0 0 0,0 0 1,0 0-1,0 0 0,0-1 1,-1 1-1,1-1 0,-1 1 1,0-1-1,0 0 0,0 0 1,0 0-1,0 0 0,2-7 0,2-4 0,-1-1 0,6-27 0,-2-20 0,-3 1 0,-3-1 0,-4-66 0,0 70 0,-2 151 0,1-38 0,7 95 0,-3-134 0,0 1 0,2-1 0,0 0 0,0-1 0,1 1 0,1-1 0,1 0 0,0 0 0,1-1 0,13 18 0,-18-28 0,0 0 0,1-1 0,-1 0 0,1 0 0,-1 0 0,1 0 0,0-1 0,0 1 0,6 1 0,-8-3 0,0 0 0,0 0 0,0 0 0,0-1 0,0 1 0,0-1 0,1 0 0,-1 1 0,0-1 0,0 0 0,0 0 0,1-1 0,-1 1 0,0 0 0,0-1 0,0 1 0,1-1 0,-1 0 0,0 0 0,0 0 0,0 0 0,2-1 0,1-3 0,0 0 0,-1 0 0,1 0 0,-1 0 0,0-1 0,-1 1 0,1-1 0,-1 0 0,0 0 0,-1-1 0,3-5 0,19-79 0,-24 88 0,25-140 0,5-20 0,-29 159 0,0 0 0,0 0 0,1 0 0,-1 0 0,1 0 0,0 0 0,0 1 0,1-1 0,-1 1 0,1-1 0,0 1 0,-1 0 0,1 0 0,4-3 0,-5 5 0,0 0 0,-1 0 0,1 0 0,0 0 0,0 1 0,0-1 0,-1 1 0,1-1 0,0 1 0,0 0 0,0-1 0,0 1 0,0 0 0,0 0 0,0 1 0,0-1 0,0 0 0,0 1 0,-1-1 0,1 1 0,0-1 0,0 1 0,0 0 0,-1 0 0,1 0 0,0 0 0,-1 0 0,1 0 0,-1 0 0,1 1 0,-1-1 0,2 2 0,5 8-2,-1 0 0,0 0 0,-1 1-1,0-1 1,-1 1 0,4 15 0,-6-21 12,-4-17-10,0 0 1,-1 1 0,0-1-1,-1 0 1,0 1 0,-1-1-1,0 1 1,-5-10-1,7 16 0,0 0 0,-1 1 0,1-1 0,-1 1 0,0-1 0,0 1 0,0 0 0,0 0 0,0 0 0,-7-4 0,8 6 0,-1 0 0,1 0 0,0 0 0,0 1 0,-1-1 0,1 1 0,0-1 0,-1 1 0,1 0 0,-1 0 0,1 0 0,0 0 0,-1 0 0,1 0 0,0 1 0,-1-1 0,1 1 0,0 0 0,-1 0 0,1 0 0,-2 1 0,0 0-1,0 1-1,1 0 1,-1 0-1,1 0 1,-1 0-1,1 0 1,0 1 0,0-1-1,1 1 1,-1 0-1,1 0 1,0 0-1,-4 8 1,1 3-3,0 0 0,-6 28 0,7-17 2,0 0 1,1 0-1,2 0 0,1 0 1,1 1-1,1-1 0,6 31 1,-5-47-2,0-1 1,0 0 0,1-1-1,0 1 1,1-1 0,0 1-1,0-1 1,1-1 0,12 15 0,-15-19 1,0 0 1,1 0-1,-1 0 1,1-1 0,-1 1-1,1-1 1,0 0 0,0 0-1,0 0 1,0 0 0,0-1-1,0 0 1,0 0 0,1 0-1,-1 0 1,0-1-1,1 1 1,-1-1 0,1 0-1,-1-1 1,0 1 0,1-1-1,-1 1 1,5-3 0,-6 2 1,1-1 0,0 0 0,-1 0-1,1-1 1,-1 1 0,0-1 0,1 1 0,-1-1 0,0 0 0,-1 0 0,1 0 0,-1-1 0,1 1 0,-1-1 0,3-5 0,2-6 3,-1-1 0,8-26-1,-6 8-2,-1 0 0,-2-1 0,2-43 0,-7-110-2,-1 91 1,2 51 3,0 28-1,-1 0 0,0 0 0,-1 0 1,-1 0-1,-5-19 0,7 63-2,-2-6 0,2 46 0,6 168 0,-3-204 0,1 0 0,1 0 0,2-1 0,1 0 0,20 48 0,-25-70 0,0 0 0,1-1 0,-1 1 0,1-1 0,1 0 0,-1 0 0,1 0 0,0-1 0,0 0 0,1 1 0,0-2 0,-1 1 0,2-1 0,-1 0 0,0 0 0,1-1 0,0 0 0,0 0 0,0 0 0,0-1 0,0 0 0,0 0 0,1-1 0,-1 0 0,0-1 0,1 1 0,-1-1 0,1-1 0,-1 1 0,1-1 0,8-2 0,-9 1 0,0-1 0,-1 1 0,1-1 0,0 0 0,-1-1 0,1 0 0,-1 0 0,0 0 0,0-1 0,-1 1 0,1-1 0,-1-1 0,0 1 0,-1-1 0,1 0 0,-1 0 0,0 0 0,3-9 0,2-1 0,-1-1 0,-1 0 0,-1 0 0,0-1 0,-2 0 0,4-21 0,-6 18 0,0 1 0,-2-36 0,-1 54 0,1-1 0,-1 1 0,1 0 0,-1 0 0,0 0 0,0 0 0,0 0 0,0 0 0,0 0 0,0 0 0,-1 0 0,1 1 0,0-1 0,-1 1 0,0-1 0,1 1 0,-1-1 0,0 1 0,0 0 0,0-1 0,0 1 0,1 0 0,-2 1 0,1-1 0,0 0 0,0 0 0,0 1 0,0-1 0,0 1 0,-4 0 0,-7-2 0,0 1 0,0 1 0,-23 2 0,36-2 0,-5 0 0,0 1 0,0 0 0,1 0 0,-1 1 0,0-1 0,1 1 0,-1 0 0,1 0 0,0 0 0,0 1 0,0 0 0,0 0 0,0 0 0,0 0 0,1 0 0,0 1 0,-1 0 0,1-1 0,1 1 0,-1 0 0,0 1 0,1-1 0,0 0 0,0 1 0,0-1 0,1 1 0,-2 4 0,0 6 0,-1 0 0,2 0 0,0 1 0,1-1 0,0 0 0,1 1 0,4 21 0,-3-29-1,1-1-1,0 0 1,1 0-1,0 0 1,0 0-1,0-1 1,1 1 0,0-1-1,0 0 1,0 0-1,1 0 1,0-1-1,0 0 1,1 1 0,-1-2-1,1 1 1,9 5-1,-9-6 2,0 0 0,1-1-1,-1 0 1,1 0 0,0 0-1,0-1 1,0 1 0,0-2-1,0 1 1,0-1-1,1 0 1,-1-1 0,0 0-1,1 0 1,-1 0 0,0-1-1,13-3 1,-16 2 0,1 0 1,-1 0-1,0-1 1,0 0-1,-1 0 0,1 0 1,-1 0-1,1-1 0,-1 1 1,0-1-1,0 0 1,0 0-1,-1 0 0,0 0 1,1-1-1,-1 1 0,-1 0 1,1-1-1,-1 0 1,2-6-1,2-11 3,-1 0-1,3-45 1,-4-172 5,-6 188-5,-2 1-1,-19-82 1,0 61 2,21 145 22,3 640-80,0-684-86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6:5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8 32479,'0'0'7,"0"-1"0,0 1 0,-1-1 1,1 1-1,0 0 0,-1-1 0,1 1 0,0-1 0,-1 1 0,1 0 1,0-1-1,-1 1 0,1 0 0,-1-1 0,1 1 0,-1 0 1,1 0-1,-1-1 0,1 1 0,-1 0 0,1 0 0,-1 0 1,1 0-1,-1 0 0,1-1 0,-1 1 0,1 0 0,-1 0 1,1 0-1,-1 0 0,1 1 0,-1-1 0,0 0 0,-21 3-26,15-1 19,1 1 0,0 0 0,0 0 0,0 1 0,0 0 0,0 0 0,1 0 0,0 1 0,0-1 0,-5 7 0,-47 59 8,44-52-3,-21 29-2,1 1-1,3 2 1,2 1-1,-30 75 1,46-94 1,1-1 0,2 2-1,1-1 1,2 1 0,1 0 0,2 1 0,1-1-1,1 1 1,5 35 0,-2-59-4,0-1 0,0 1 0,1-1 0,1 0 0,-1 0 0,2 0 0,-1 0 0,1-1 0,0 0 0,1 0 0,0 0 0,0-1 0,1 0 0,0 0 0,0 0 0,0-1 0,1 0 0,0 0 0,0-1 0,16 7 0,3 1 0,1-1 0,0-2 0,1-1 0,0-1 0,44 6 0,45-1 0,225-6 0,-317-7 0,64-6 0,-1-4 0,101-24 0,-177 32 0,-1 0 0,3-1 0,0 0 0,26-10 0,-40 12 0,0 1 0,-1-1 0,1 0 0,-1 0 0,1 0 0,0 0 0,-1 0 0,0 0 0,1 0 0,-1 0 0,1 0 0,-1 0 0,0 0 0,0 0 0,0 0 0,0 0 0,0 0 0,0 0 0,0 0 0,0 0 0,0 0 0,0 0 0,0 0 0,-1 0 0,1-1 0,-1-1 0,1 1 0,-1 0 0,0 1 0,1-1 0,-1 0 0,0 0 0,0 0 0,0 0 0,-1 1 0,1-1 0,0 1 0,-1-1 0,1 1 0,-1-1 0,1 1 0,-1 0 0,0-1 0,1 1 0,-1 0 0,-2-1 0,-45-18 0,35 14 0,-105-36 0,100 36 0,0 2 0,-1 0 0,1 1 0,-29-1 0,48 4 0,0 0 0,0 0 0,0 0 0,0 0 0,1 0 0,-1 0 0,0 1 0,0-1 0,0 0 0,0 0 0,0 0 0,0 0 0,0 0 0,0 0 0,0 0 0,0 0 0,0 0 0,0 0 0,0 1 0,0-1 0,0 0 0,0 0 0,0 0 0,0 0 0,0 0 0,0 0 0,0 0 0,0 0 0,0 0 0,0 1 0,0-1 0,0 0 0,0 0 0,0 0 0,0 0 0,0 0 0,-1 0 0,1 0 0,0 0 0,0 0 0,0 0 0,0 0 0,0 0 0,0 0 0,0 0 0,0 1 0,0-1 0,0 0 0,0 0 0,0 0 0,-1 0 0,1 0 0,0 0 0,1 1 0,20 17 0,1-2 0,1 0 0,0-1 0,1-1 0,41 17 0,33 20 0,-94-49 0,0 0 0,-1 1 0,1 0 0,-1 0 0,0 0 0,0 0 0,0 0 0,0 1 0,0-1 0,-1 1 0,3 5 0,-4-6 0,0-1 0,0 0 0,0 1 0,0-1 0,-1 1 0,1-1 0,-1 1 0,0-1 0,0 1 0,0 0 0,0-1 0,0 1 0,0-1 0,-1 1 0,1-1 0,-1 1 0,0-1 0,0 0 0,0 1 0,0-1 0,-2 4 0,-2 1 0,-1-1 0,1 1 0,-1-1 0,-1 0 0,1-1 0,-1 1 0,0-1 0,-10 5 0,-68 33 0,68-34 0,-7 1-224,-42 14 0,35-16-1825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7:0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44 32127,'-1'-1'21,"1"-1"1,-1 1 0,1-1-1,-1 1 1,1 0 0,-1-1-1,0 1 1,0 0 0,0 0-1,0-1 1,0 1 0,0 0-1,0 0 1,0 0 0,0 0-1,0 0 1,-1 1 0,1-1-1,0 0 1,0 1 0,-3-2-1,-30-10 15,7 9 5,0 0 1,-34 2-1,58 1-37,2 3-4,0-1 0,1 1 0,-1 0 0,1-1 0,0 1 0,-1-1 0,1 1 0,1 0 0,-1 2 0,0 1 0,3 116 0,0-49 0,-4-1 0,-11 88 0,5-99 0,2 94 0,5-153 0,0 0 0,1-1 0,-1 1 0,1 0 0,-1-1 0,1 1 0,0-1 0,-1 1 0,1-1 0,0 1 0,0-1 0,0 1 0,0-1 0,0 0 0,1 0 0,-1 0 0,0 1 0,0-1 0,1 0 0,-1-1 0,1 1 0,-1 0 0,1 0 0,-1-1 0,1 1 0,0 0 0,-1-1 0,1 0 0,0 1 0,-1-1 0,4 0 0,9 2 0,-1-1 0,29-1 0,-27 0 0,-13 0-3,0-1-1,0 1 1,0 0-1,0 0 1,0-1-1,0 1 1,-1-1-1,1 1 1,0-1-1,0 0 1,0 0-1,-1 0 1,1 0-1,-1 0 1,1 0 0,-1 0-1,1-1 1,-1 1-1,3-3 1,3-7-344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7:0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32351,'0'0'8,"-1"0"0,1 0 1,0-1-1,0 1 0,0 0 1,0 0-1,-1 0 0,1 0 1,0 0-1,0 0 0,0-1 1,0 1-1,0 0 0,0 0 1,-1 0-1,1 0 0,0 0 1,0-1-1,0 1 0,0 0 1,0 0-1,0 0 0,0 0 1,0-1-1,0 1 0,0 0 1,0 0-1,0 0 0,0-1 1,0 1-1,0 0 0,0 0 1,0 0-1,0-1 0,0 1 0,0 0 1,0 0-1,0 0 0,0 0 1,1-1-1,-1 1 0,0 0 1,0 0-1,11-4 81,19 4-162,-26 0 107,46-1-34,0 3 0,-1 2 0,88 19 0,-136-23 0,0 0 0,0 0 0,0 0 0,0 1 0,0-1 0,0 0 0,0 1 0,0-1 0,0 1 0,0-1 0,0 1 0,0-1 0,0 1 0,-1 0 0,1 0 0,0-1 0,0 1 0,-1 0 0,1 0 0,0 0 0,-1 0 0,1 0 0,-1 0 0,1 0 0,-1 0 0,0 0 0,1 0 0,-1 0 0,0 0 0,0 0 0,1 0 0,-1 0 0,0 0 0,0 0 0,0 0 0,-1 0 0,1 0 0,0 1 0,0-1 0,-1 1 0,1 10 0,-2 23 0,-2 0 0,-10 47 0,-3 15 0,-2 142 0,-13 88 0,27-297 0,2-3 0,-2-1 0,0 1 0,-2-1 0,-12 27 0,18-52 0,0 0 0,-1-1 0,1 1 0,-1-1 0,1 1 0,-1-1 0,1 0 0,-1 1 0,1-1 0,-1 0 0,1 0 0,-1 0 0,1 0 0,-1 0 0,1-1 0,-3 1 0,1-1 0,-119-9-53,95 9-214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4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63 27581,'-32'-1'3454,"3"-1"-2174,23 3-1026,8 0-101,38 13-133,-24-8-13,1-1-1,1 0 0,17 3 0,37-3-6,104-5 0,-67-3 0,-41 4 0,-19 1 0,-1-3 0,63-9 0,-75 7 0,0 0 0,59 5 0,-25 0 0,748-2 0,-666 11 0,-35 0 0,695-3 0,-487-10 0,385 2 0,-474-16 0,-103 4 0,18-3 0,43-1 0,102-7 0,-16 2 0,936 5 0,-877 17 0,-336-1 0,-34 2-16,-8-2-64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1.05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49 31903,'0'2'336,"18"0"-128,24-2-48,14 0-112,6 0-16,0-2-32,-4-8-16,-4-2-32,-10-4-304,-8 4-2177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4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32079,'5'-17'530,"-2"20"-340,-4 31-260,1-18 108,0 156 175,0 14-3401,0-215-10885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4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30110,'0'0'2513,"17"0"-2433,17 0-48,10-9-32,7 2 32,-2 1-32,-1-3 0,-4 5 0,-8-3 0,-9 3 0,-10-1 0,-7 1 0,-10 2-48,0-1-96,-15 1-1841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513 10 32511,'0'0'6,"-1"-1"1,0 0-1,1 0 0,-1 1 1,0-1-1,0 0 1,1 1-1,-1-1 0,0 1 1,0-1-1,0 1 1,0-1-1,0 1 0,0 0 1,0-1-1,0 1 1,0 0-1,0 0 0,0 0 1,0 0-1,0 0 1,0 0-1,0 0 0,0 0 1,0 0-1,0 0 1,-1 1-1,-5-1 4,-388 4 25,316 4-3,79-7-32,-1-1 0,1 1 0,-1-1 0,1 1 0,0-1 0,-1 1 0,1 0 0,0-1 0,-1 1 0,1-1 0,0 1 0,-1 0 0,1-1 0,0 1 0,0 0 0,0-1 0,0 1 0,0 0 0,0-1 0,0 1 0,0 0 0,0-1 0,0 1 0,0 0 0,0 0 0,0-1 0,1 1 0,-1-1 0,0 1 0,1 0 0,-1 0 0,11 23 0,-3-10 0,0 0 0,0 0 0,-2 1 0,0 0 0,0 0 0,-2 1 0,1-1 0,-2 1 0,2 19 0,-1 20 0,-4 75 0,-1-56 0,-25 741 0,8-293 0,19-521 0,-1 1 0,1 0 0,-1-1 0,1 1 0,-1-1 0,1 1 0,0 0 0,0-1 0,0 0 0,0 1 0,0-1 0,0 0 0,0 1 0,1-1 0,-1 0 0,0 0 0,2 1 0,28 18 0,-28-18 0,7 3 0,0 0 0,0-1 0,0 0 0,1-1 0,-1 0 0,1 0 0,18 1 0,7-2 0,37-2 0,-29 0 0,-34-1 0,-1 0 0,1 0 0,-1 0 0,1-1 0,-1-1 0,16-6 0,-25 9-1,1 0 0,-1 0 0,0 0 0,1 0 0,-1 0 0,0 0 0,0-1 0,1 1 0,-1 0 1,0 0-1,1 0 0,-1-1 0,0 1 0,0 0 0,0 0 0,1-1 0,-1 1 0,0 0 0,0 0 0,0-1 0,1 1 0,-1 0 0,0-1 0,0 1 0,0 0 0,0-1 0,0 1 1,0 0-1,0-1 0,0 1 0,0 0 0,0-1 0,0 1 0,0-1 0,0 0-27,0-6-279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 30062,'218'-1'2888,"20"0"-3071,-238 1 183,0 0 0,1 0 0,-1 0 0,1 0 0,-1 0 0,1 0 0,-1 0 0,0 0 0,1 1 0,-1-1 0,1 0 0,-1 0 0,0 1 0,1-1 0,-1 0 0,0 0 0,1 1 0,-1-1 0,0 0 0,1 1 0,-1-1 0,0 0 0,0 1 0,1-1 0,-1 1 0,0-1 0,0 0 0,0 1 0,0-1 0,0 1 0,1-1 0,-1 1 0,0-1 0,0 0 0,0 1 0,0-1 0,0 1 0,0-1 0,0 1 0,-1-1 0,1 0 0,0 1 0,0-1 0,0 1 0,0-1 0,0 1 0,-1 0 0,1 0 0,-28 154 0,7-53 0,-16 270 0,31 4 0,-20 14 0,13-251 0,11-114 0,1-8 0,0 0 0,-1 0 0,-1 0 0,-7 26 0,9-40 0,-1 0 0,1 1 0,0-1 0,-1 0 0,0 0 0,1 0 0,-1 0 0,0-1 0,-1 1 0,1 0 0,0-1 0,-1 1 0,0-1 0,1 0 0,-1 0 0,0 0 0,0 0 0,0-1 0,0 1 0,0-1 0,-1 1 0,1-1 0,0 0 0,-1-1 0,1 1 0,-1 0 0,1-1 0,-5 0 0,-226 1 0,227-1 0,1 1 1,-1 0-1,1 0 0,0 1 1,-8 3-1,-17 3-23,22-7-84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259 817 32191,'1'-49'400,"0"12"-302,-5-49 1,2 75-101,1 0-1,-2 0 1,0 0 0,0 0-1,0 1 1,-2-1 0,1 1-1,-11-17 1,13 25 2,0 0 0,1 0 0,-1 0 0,0 0 0,0 0 0,0 0 0,0 1 0,-1-1 0,1 1 0,0-1 0,-1 1 0,1 0 0,-1 0 0,1 0 0,-1 1 0,1-1 0,-1 0 0,1 1 0,-1 0 0,0-1 0,0 1 0,1 0 0,-1 1 0,0-1 0,1 0 0,-1 1 0,1-1 0,-1 1 0,-2 1 0,-2 0 0,1 0 0,0 1 0,0 0 0,0 0 0,1 1 0,-1-1 0,1 1 0,0 0 0,0 1 0,-7 6 0,4 0 0,0 1 0,0-1 0,1 1 0,1 0 0,0 1 0,0-1 0,2 1 0,-1 0 0,-3 22 0,4-10 0,2 0 0,0 0 0,1 0 0,4 34 0,-1-48 0,0 0 0,0 1 0,1-2 0,1 1 0,0 0 0,0-1 0,1 1 0,1-1 0,0-1 0,9 14 0,-11-18 0,0-1 0,0 1 0,1-1 0,-1 0 0,1 0 0,0 0 0,0 0 0,0-1 0,7 3 0,-8-4 0,-1-1 0,1 0 0,-1 0 0,1 0 0,0-1 0,-1 1 0,1-1 0,0 0 0,-1 0 0,1 0 0,0 0 0,-1-1 0,1 1 0,-1-1 0,1 0 0,4-2 0,-5 2 0,0-1 0,0 0 0,0 0 0,0 0 0,-1-1 0,1 1 0,0-1 0,-1 1 0,0-1 0,0 0 0,0 0 0,0 0 0,0 0 0,-1 0 0,1 0 0,-1-1 0,0 1 0,1-4 0,2-8 0,0 0 0,2-26 0,-1-32 0,-7-119 0,2 183 0,-1 0 0,0 0 0,0 0 0,-1 0 0,-5-14 0,7 22 0,0 1 0,0 0 0,0 0 0,0 0 0,0 0 0,0 0 0,0 0 0,0-1 0,0 1 0,0 0 0,0 0 0,0 0 0,0 0 0,0 0 0,0 0 0,0 0 0,-1 0 0,1-1 0,0 1 0,0 0 0,0 0 0,0 0 0,0 0 0,0 0 0,0 0 0,-1 0 0,1 0 0,0 0 0,0 0 0,0 0 0,0 0 0,0 0 0,-1 0 0,1 0 0,0 0 0,0 0 0,0 0 0,0 0 0,0 0 0,0 0 0,-1 0 0,1 0 0,0 0 0,0 0 0,0 0 0,0 0 0,0 0 0,0 0 0,0 1 0,-1-1 0,1 0 0,0 0 0,0 0 0,0 0 0,0 0 0,0 0 0,0 0 0,0 0 0,0 1 0,0-1 0,0 0 0,0 0 0,0 0 0,0 0 0,0 0 0,-1 0 0,1 1 0,0-1 0,0 0 0,-3 14 0,0 19 0,1 0 0,6 60 0,-3-79 0,1-1 0,1 1 0,1-1 0,-1 1 0,2-1 0,0 0 0,1-1 0,0 1 0,14 19 0,-17-28 0,0 0 0,1 0 0,0 0 0,0-1 0,0 1 0,0-1 0,0-1 0,1 1 0,-1 0 0,1-1 0,6 3 0,-8-4 0,0 0 0,0 0 0,0-1 0,1 1 0,-1-1 0,0 1 0,0-1 0,0 0 0,1 0 0,-1 0 0,0-1 0,0 1 0,1-1 0,-1 0 0,0 1 0,0-2 0,0 1 0,0 0 0,5-4 0,-2 0 0,-1 0 0,0 0 0,0-1 0,0 1 0,-1-1 0,1 0 0,-2-1 0,1 1 0,-1-1 0,0 0 0,0 0 0,2-9 0,5-17 0,6-46 0,-13 58 0,7-42 0,-8 38 0,2-1 0,1 1 0,1 0 0,13-35 0,-18 58 0,0 1 0,0 0 0,-1 0 0,1-1 0,0 1 0,0 0 0,0 0 0,0 0 0,0 0 0,0 0 0,1 0 0,-1 0 0,0 0 0,0 0 0,1 1 0,-1-1 0,1 1 0,-1-1 0,0 1 0,1-1 0,-1 1 0,1 0 0,-1-1 0,1 1 0,-1 0 0,1 0 0,-1 0 0,1 0 0,-1 1 0,1-1 0,-1 0 0,3 1 0,-1 0 0,1 0 0,-1 1 0,0-1 0,0 1 0,1-1 0,-1 1 0,0 0 0,0 0 0,-1 0 0,1 1 0,4 4 0,1 2 0,-1 1 0,-1 0 0,1 1 0,-2 0 0,1 0 0,-1 0 0,3 12 0,-10-70 0,0 44 0,1-1 0,0 0 0,-1 1 0,0-1 0,0 1 0,0-1 0,0 1 0,-1 0 0,1 0 0,-1 0 0,0 0 0,0 1 0,0-1 0,0 1 0,0-1 0,0 1 0,-1 0 0,1 0 0,-1 1 0,1-1 0,-1 1 0,0 0 0,0 0 0,0 0 0,1 0 0,-1 0 0,0 1 0,0 0 0,0 0 0,0 0 0,0 0 0,0 1 0,0 0 0,0-1 0,0 1 0,1 1 0,-1-1 0,0 0 0,1 1 0,-1 0 0,1 0 0,-1 0 0,-4 4 0,1 2 0,1 0 0,-1 0 0,1 1 0,1 0 0,0 0 0,0 0 0,1 0 0,0 1 0,1 0 0,-1 0 0,2 0 0,-2 13 0,0-2 0,2-1 0,1 1 0,1 0 0,0 0 0,5 26 0,-4-42-1,0-1 1,0 0-1,1 1 1,0-1-1,0 0 0,0 0 1,0 0-1,1-1 0,0 1 1,0 0-1,-1-1 1,2 0-1,-1 0 0,0 0 1,1 0-1,-1 0 0,1-1 1,0 1-1,0-1 1,0 0-1,0 0 0,0-1 1,1 1-1,-1-1 0,0 0 1,1 0-1,-1-1 1,1 1-1,-1-1 0,1 0 1,-1 0-1,1 0 0,-1-1 1,1 1-1,-1-1 1,1 0-1,-1-1 0,0 1 1,0-1-1,1 1 1,-1-1-1,5-4 0,-1-1 3,-1 1 0,0-1 0,0-1 0,-1 1 0,0-1 0,0-1 0,-1 1 0,0-1 0,0 0 0,-1 0 0,-1 0-1,1 0 1,-1-1 0,2-11 0,2-14-2,-2 1-1,3-60 0,-6-144 1,-3 135 0,-5 135 0,6 281 0,1-294 0,2 0 0,0 0 0,0 0 0,2 0 0,0-1 0,14 31 0,-16-42 0,0-1 0,1 1 0,-1-1 0,1 0 0,0-1 0,1 1 0,-1-1 0,1 0 0,0 0 0,1 0 0,-1 0 0,1-1 0,0 0 0,0 0 0,0-1 0,0 0 0,1 0 0,-1 0 0,1-1 0,0 0 0,8 2 0,-6-3 0,-1 0 0,0-1 0,1 1 0,-1-2 0,1 1 0,-1-1 0,1-1 0,-1 1 0,0-1 0,1-1 0,-1 0 0,12-6 0,-11 4 0,-1 0 0,0-1 0,0 0 0,-1-1 0,0 0 0,0 0 0,0 0 0,-1-1 0,0 0 0,8-14 0,-6 6 0,0-1 0,-1 1 0,-1-1 0,0 0 0,-1-1 0,-1 1 0,-1-1 0,-1 0 0,0 0 0,-1-22 0,-1 38 0,0 0 0,0 0 0,-1 0 0,1 1 0,0-1 0,-1 0 0,1 0 0,-1 1 0,0-1 0,1 0 0,-1 1 0,0-1 0,0 1 0,0-1 0,0 1 0,0-1 0,0 1 0,-1 0 0,1-1 0,-3-1 0,1 2 0,0-1 0,0 0 0,0 0 0,-1 1 0,1 0 0,-1 0 0,1 0 0,-1 0 0,1 0 0,-5 1 0,1-1 0,0 1 0,0 0 0,0 0 0,-1 1 0,1 0 0,0 0 0,0 1 0,0 0 0,0 0 0,-10 6 0,11-5 0,1 1 0,0 0 0,0 1 0,0-1 0,0 1 0,1 0 0,0 0 0,0 1 0,0-1 0,1 1 0,-1 0 0,1 0 0,1 0 0,-1 0 0,1 0 0,-2 12 0,0 2 0,1 0 0,0 1 0,2-1 0,1 25 0,1-38-2,0 0 1,0 0-1,1 0 0,-1 0 0,2 0 1,-1 0-1,1-1 0,0 1 1,0-1-1,1 1 0,0-1 0,0-1 1,0 1-1,1 0 0,0-1 1,6 6-1,-6-7 2,0 0 0,0 0-1,0-1 1,0 1 0,0-1 0,1 0 0,-1-1 0,1 0 0,0 1-1,-1-2 1,1 1 0,0-1 0,0 0 0,1 0 0,-1 0 0,0-1-1,0 0 1,0 0 0,11-2 0,-15 1 0,-1 0 0,1 0 0,-1 0 0,0 0 0,1 0 0,-1 0 0,0 0 0,1 0 0,-1-1 0,0 1 0,0 0 0,0-1 0,0 1 0,-1-1 0,1 1 0,0-1 0,0 1 0,-1-1 0,1 0 0,-1 1 0,0-1 0,1 0 0,-1 1 0,0-4 0,2-47 0,-2 44 0,0-21 0,1 1 0,2-1 0,8-42 0,10-34 7,-5-1-1,-5 0 1,-3-159 0,-27 339-2,9 7-5,3 1 0,5 132 0,3-107 0,0-86 0,0 1 0,1 0 0,1-1 0,9 35 0,-9-46 0,1 0 0,0 1 0,0-1 0,1-1 0,0 1 0,1-1 0,0 0 0,0 0 0,1-1 0,1 0 0,8 9 0,-13-15-4,-1 0 0,1 0 0,0 0 0,-1-1 0,1 1 0,0-1 0,0 0 0,0 0 0,0 0 0,1 0 0,-1 0 0,0 0 0,6-1 0,12 1-276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32111,'-2'17'160,"-1"0"-1,-1-1 1,-10 28 0,-6 28-175,-8 88 31,26-134-13,1 0 0,1 1 1,1-1-1,5 32 0,-3-47-3,0 0 0,1-1 0,0 0 0,1 1 0,0-2 0,0 1 0,1 0 0,0-1 0,1 0 0,0-1 0,0 0 0,1 0 0,0 0 0,1-1 0,-1 0 0,1 0 0,17 8 0,0-1 0,1-1 0,0-1 0,1-1 0,0-2 0,44 9 0,-3-6 0,119 5 0,72-15 0,-145-3 0,0-3 0,-101 2 0,1 0 0,-1-1 0,1 0 0,-1-1 0,19-8 0,-31 11 0,0 0 0,0 0 0,0 0 0,0 0 0,-1 0 0,1 0 0,0-1 0,-1 1 0,1-1 0,0 1 0,-1-1 0,0 0 0,2-2 0,-2 3 0,-1 0 0,1 0 0,-1 0 0,0 0 0,1-1 0,-1 1 0,0 0 0,0 0 0,0 0 0,0-1 0,0 1 0,0 0 0,0 0 0,0 0 0,-1 0 0,1-1 0,-1-1 0,-1-1 0,0 1 0,-1-1 0,1 1 0,-1-1 0,0 1 0,0 0 0,0 0 0,0 0 0,0 0 0,-1 1 0,-3-3 0,-46-38 0,47 37 0,1 1 0,-1-1 0,0 1 0,-1 0 0,0 0 0,1 1 0,-1 0 0,-1 0 0,1 1 0,0 0 0,-1 0 0,0 0 0,0 1 0,-13-2 0,7 4 0,14 0 0,1 0 0,-1 0 0,0 0 0,0 0 0,1 0 0,-1 1 0,0-1 0,0 0 0,0 0 0,0 0 0,1 0 0,-1 0 0,0 1 0,0-1 0,0 0 0,0 0 0,0 0 0,1 1 0,-1-1 0,0 0 0,0 0 0,0 0 0,0 1 0,0-1 0,0 0 0,0 0 0,0 0 0,0 1 0,0-1 0,0 0 0,0 0 0,0 1 0,0-1 0,0 0 0,0 0 0,0 0 0,0 1 0,0-1 0,0 0 0,0 0 0,-1 1 0,1-1 0,0 0 0,0 0 0,0 0 0,0 0 0,0 1 0,-1-1 0,1 0 0,0 0 0,0 0 0,0 0 0,0 0 0,-1 1 0,1-1 0,0 0 0,0 0 0,0 0 0,-1 0 0,1 0 0,0 0 0,0 0 0,-1 0 0,2 1 0,14 13 0,1-1 0,1-1 0,-1-1 0,21 11 0,-21-14 0,-1 1 0,0 0 0,-1 2 0,0-1 0,0 2 0,21 23 0,-33-32 0,1 1 0,-1 0 0,0-1 0,-1 1 0,1 0 0,-1 0 0,1 0 0,-1 0 0,0 1 0,-1-1 0,1 0 0,-1 0 0,0 1 0,0-1 0,0 0 0,0 0 0,-3 9 0,2-8 0,0 1 0,-1-1 0,0 0 0,0 1 0,-1-1 0,1 0 0,-1 0 0,0-1 0,-1 1 0,1-1 0,-1 1 0,-5 4 0,-15 11-14,-1-2 0,-1 0-1,0-2 1,-1-1 0,-33 13 0,32-19-413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7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20 30862,'0'-1'37,"0"-1"-1,-1 1 1,1 0-1,-1 0 1,1 0-1,-1 0 1,1 0 0,-1 0-1,0 1 1,0-1-1,1 0 1,-1 0-1,0 0 1,0 1-1,0-1 1,0 0 0,0 1-1,0-1 1,0 1-1,0-1 1,0 1-1,0 0 1,0-1 0,0 1-1,0 0 1,0 0-1,-1-1 1,1 1-1,0 0 1,0 0-1,-2 1 1,-50-1 580,36 1-547,-70-1-49,86 21 6,2-13-27,0 1 0,0 0 0,5 15 0,2 20 0,-6 291 0,-10-212 0,0 32 0,8-155 0,0 1 0,0-1 0,1 1 0,-1 0 0,0-1 0,1 1 0,-1-1 0,0 0 0,1 1 0,-1-1 0,1 1 0,-1-1 0,1 1 0,-1-1 0,1 0 0,-1 0 0,1 1 0,-1-1 0,1 0 0,0 0 0,-1 1 0,1-1 0,-1 0 0,1 0 0,-1 0 0,1 0 0,0 0 0,-1 0 0,2 0 0,24 0 0,-19 0 0,39 1 0,-28 1 0,0-1 0,1-2 0,-1 1 0,0-2 0,0-1 0,0 0 0,20-6 0,-38 9-1,0 0 0,1-1 0,-1 1 1,1 0-1,-1 0 0,1 0 0,-1 0 0,0-1 0,1 1 0,-1 0 1,0 0-1,1-1 0,-1 1 0,0 0 0,1 0 0,-1-1 0,0 1 1,1 0-1,-1-1 0,0 1 0,0-1 0,1 1 0,-1 0 0,0-1 1,0 1-1,0-1 0,-1-6-2393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8:5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32223,'12'-5'507,"277"-1"-471,-176 8-35,-116-2-1,0 1 0,1 0 0,-1-1 0,0 1 0,1 0 0,-1 1 0,1-1 0,-1 0 0,1 1 0,0-1 0,0 1 0,-1 0 0,1 0 0,0 0 0,1 0 0,-1 0 0,0 0 0,0 0 0,1 1 0,0-1 0,-1 0 0,1 1 0,0-1 0,-1 5 0,-4 8 0,1 0 0,-6 31 0,-6 57 0,-5 141 0,17 106 0,5-308 0,0-36 0,0 0 0,0 0 0,-1 0 0,0 0 0,0 0 0,-3 9 0,3-13 0,0 0 0,0-1 0,1 1 0,-1-1 0,0 1 0,-1-1 0,1 1 0,0-1 0,0 1 0,-1-1 0,1 0 0,0 0 0,-1 0 0,1 0 0,-1 0 0,0 0 0,1 0 0,-1 0 0,0-1 0,0 1 0,1 0 0,-1-1 0,0 0 0,0 1 0,0-1 0,-1 0 0,-14 1-10,-68 1 32,79-3-33,0 1 0,1-1 0,-1 1 0,0-2 0,0 1 0,0-1 0,0 0 0,1 0 0,-1 0 0,1-1 0,-6-3 0,3-1-589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07.66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93 73 32703,'-5'-19'62,"3"44"-61,2-8 0,-27 500-1,27-483 0,0-13 0,-1-41 0,-3-96 0,0-274 0,4 383 0,1 0 0,-1 0 0,2 0 0,-1 0 0,1 0 0,0 0 0,0 0 0,1 1 0,0-1 0,0 1 0,0 0 0,1 0 0,6-8 0,-6 10 0,-1 1 0,1-1 0,0 1 0,0 0 0,1 0 0,-1 0 0,1 0 0,-1 1 0,1 0 0,0 0 0,0 0 0,0 1 0,0-1 0,0 1 0,0 0 0,0 1 0,1-1 0,5 1 0,-9 0 0,0 0 0,0 0 0,0 1 0,0-1 0,0 0 0,0 1 0,0-1 0,0 1 0,0 0 0,0 0 0,0 0 0,-1 0 0,1 0 0,0 0 0,0 0 0,-1 1 0,1-1 0,-1 0 0,2 3 0,0 0 0,-1 0 0,1-1 0,-1 1 0,-1 0 0,1 0 0,0 1 0,-1-1 0,2 8 0,-1 6 0,0 1 0,-1-1 0,-3 27 0,2-41 0,-1 6 0,-1-1 0,0 1 0,0-1 0,-1 1 0,-1-1 0,1 0 0,-1 0 0,-1 0 0,0-1 0,0 0 0,-1 0 0,0 0 0,0 0 0,-13 11 0,13-12 0,-2-1 0,1 0 0,-1 0 0,0 0 0,0-1 0,0 0 0,-1-1 0,1 0 0,-1 0 0,0-1 0,0 0 0,-1-1 0,1 0 0,-1 0 0,-10 0 0,19-2 0,0 0 0,0-1 0,0 1 0,0 0 0,0-1 0,0 1 0,0-1 0,0 0 0,0 1 0,0-1 0,0 0 0,0 1 0,1-1 0,-1 0 0,0 0 0,0 0 0,1 0 0,-1 0 0,1 0 0,-1 0 0,1 0 0,-1 0 0,1 0 0,-1 0 0,1 0 0,0 0 0,0 0 0,0 0 0,0-1 0,-1 1 0,2 0 0,-1 0 0,0-2 0,0 1 0,0-1 0,0 1 0,0 0 0,0-1 0,1 1 0,-1 0 0,1-1 0,-1 1 0,1 0 0,0 0 0,0 0 0,0-1 0,0 1 0,0 0 0,1 0 0,-1 0 0,2-2 0,4 1 0,0 0 0,1 0 0,-1 0 0,0 1 0,1 0 0,-1 1 0,1-1 0,0 1 0,-1 1 0,1 0 0,12 0 0,-18 1 0,1-1 0,-1 1 0,1-1 0,-1 1 0,1 0 0,-1 0 0,1 0 0,-1 0 0,0 0 0,1 1 0,-1-1 0,0 0 0,0 1 0,0 0 0,0 0 0,-1 0 0,1-1 0,0 1 0,-1 1 0,1-1 0,-1 0 0,2 4 0,4 7 0,-1 1 0,9 27 0,-7-16 0,-3-12 0,1 0 1,0 0-1,1 0 1,1-1-1,10 14 0,-15-21-1,1-2-1,-1 1 0,1 0 1,0-1-1,0 1 1,0-1-1,1 0 0,-1 0 1,1-1-1,0 1 1,0-1-1,0 0 0,0-1 1,0 1-1,0-1 1,0 0-1,6 1 0,-7-2 2,1 0 0,0 1-1,-1-1 1,1-1 0,-1 1-1,1-1 1,-1 0-1,1 0 1,-1 0 0,1 0-1,-1-1 1,0 0 0,0 0-1,0 0 1,7-5 0,-6 3 0,-1-1 0,1 0 0,-1-1 0,0 1 0,0-1 0,0 1 0,-1-1 0,0 0 0,0-1 0,2-7 0,1-6 0,-1 0 0,-1-1 0,0 1 0,0-30 0,-3 31 0,1 0 0,1 0 0,0 0 0,1 1 0,12-31 0,-15 47 0,0 0 0,0 0 0,1 1 0,-1-1 0,0 0 0,1 1 0,0-1 0,-1 0 0,1 1 0,0 0 0,0-1 0,0 1 0,0 0 0,0 0 0,0 0 0,0 1 0,0-1 0,0 0 0,0 1 0,4-1 0,37-1 0,-38 3 0,-10-1 2,0 0 0,1 0-1,-1 1 1,1 0 0,-1 0 0,0 0-1,1 0 1,0 1 0,-1-1 0,1 1-1,0 1 1,0-1 0,0 0 0,0 1 0,0 0-1,-3 3 1,2 0-1,0-1-1,1 1 1,-1 0-1,1 0 0,0 1 1,1-1-1,0 1 1,0 0-1,-3 9 1,0 8-2,1 0 1,1 1-1,1 0 1,1 47-1,2-68 1,0 0 0,0 0 0,0 0 0,0 0 0,1 0 0,0 0 0,0-1 0,0 1 0,0 0 0,1 0 0,-1-1 0,1 1 0,0-1 0,0 1 0,1-1 0,-1 0 0,0 0 0,1 0 0,0 0 0,0 0 0,4 3 0,-1-3 0,1 0 0,-1 0 0,0 0 0,1-1 0,0 0 0,-1 0 0,1-1 0,0 0 0,0 0 0,0 0 0,10-1 0,-6 0 0,0 0 0,-1-1 0,1 0 0,0 0 0,-1-1 0,1-1 0,17-6 0,-24 7 0,1-1 0,0 0 0,-1 0 0,1 0 0,-1-1 0,0 1 0,0-1 0,0 0 0,0 0 0,-1 0 0,0-1 0,0 1 0,0-1 0,0 0 0,-1 0 0,0 0 0,3-8 0,-1 1 0,-1-1 0,-1 0 0,0 1 0,0-1 0,-1 0 0,-1 0 0,0 0 0,0 0 0,-2 0 0,0 0 0,-4-16 0,4 20 0,-1-1 0,0 1 0,-1 0 0,0 0 0,-1 0 0,1 1 0,-2-1 0,1 1 0,-1 0 0,0 1 0,-1-1 0,0 1 0,0 1 0,0-1 0,-11-6 0,13 10 0,1 1 0,-1 0 0,0 0 0,1 0 0,-1 0 0,0 1 0,0 0 0,0 0 0,-8 0 0,11 1 0,0-1 0,0 1 0,1 0 0,-1 1 0,0-1 0,0 0 0,0 0 0,0 1 0,1-1 0,-1 1 0,0 0 0,0 0 0,1-1 0,-1 1 0,0 0 0,1 0 0,-1 0 0,1 1 0,-1-1 0,1 0 0,0 1 0,0-1 0,-1 0 0,1 1 0,0 0 0,0-1 0,-1 4 0,-1 5 0,0 0 0,1 1 0,0-1 0,1 0 0,0 1 0,0-1 0,2 1 0,-1-1 0,1 1 0,0-1 0,1 1 0,1-1 0,-1 0 0,2 0 0,-1 0 0,1 0 0,1-1 0,0 1 0,0-1 0,10 13 0,-7-14-2,1 0 0,0-1 0,0 0 0,0 0 0,0-1 0,1 0 0,0-1 0,1 0-1,-1-1 1,1 0 0,0 0 0,0-1 0,0-1 0,0 0 0,0 0 0,1-1 0,-1-1 0,0 0 0,1 0 0,-1-1 0,13-3 0,-19 3 3,-1 0 0,0 0 0,0 0 0,1-1-1,-1 0 1,0 1 0,-1-2 0,1 1 0,0 0 0,-1-1 0,1 1 0,-1-1 0,0 0 0,0-1 0,0 1 0,0 0 0,0-1 0,-1 1 0,1-1 0,-1 0 0,0 0 0,-1 0 0,1 0 0,0 0 0,-1 0 0,1-8 0,2-10 4,0-1 0,-2 1 0,-1-44 0,-1 46-6,0-4 1,1 16 0,-1 0 0,1 0 0,-2 0 0,1 0 0,-1 0 0,-4-13 0,5 21 0,0-1 0,0 1 0,0 0 0,-1 0 0,1-1 0,0 1 0,0 0 0,-1 0 0,1-1 0,0 1 0,0 0 0,-1 0 0,1-1 0,0 1 0,0 0 0,-1 0 0,1 0 0,0 0 0,-1 0 0,1 0 0,0 0 0,-1-1 0,1 1 0,0 0 0,-1 0 0,1 0 0,0 0 0,-1 0 0,1 0 0,0 1 0,-1-1 0,1 0 0,0 0 0,-1 0 0,1 0 0,0 0 0,-1 0 0,1 1 0,0-1 0,0 0 0,-1 0 0,1 0 0,0 1 0,0-1 0,-1 0 0,1 0 0,0 1 0,0-1 0,0 0 0,-1 0 0,1 1 0,0-1 0,0 0 0,0 1 0,0-1 0,0 0 0,0 1 0,0-1 0,0 0 0,0 1 0,-1-1 0,1 0 0,1 1 0,-1-1 0,-5 22 0,2 0 0,0-1 0,2 1 0,0 0 0,3 25 0,-1-25 0,-1-15 0,0 0 0,1 1 0,0-1 0,0 0 0,0 0 0,1 0 0,0-1 0,1 1 0,-1 0 0,1-1 0,1 0 0,-1 1 0,1-1 0,0-1 0,1 1 0,-1 0 0,1-1 0,0 0 0,0 0 0,1-1 0,-1 1 0,1-1 0,0 0 0,0-1 0,1 1 0,-1-1 0,1-1 0,-1 1 0,1-1 0,0 0 0,0-1 0,0 1 0,0-1 0,12 0 0,-17-2 0,1 1 0,-1-1 0,1 1 0,0-1 0,-1 0 0,1 0 0,-1 0 0,0 0 0,1 0 0,-1 0 0,0-1 0,0 1 0,1-1 0,-1 0 0,0 1 0,-1-1 0,1 0 0,0 0 0,-1 0 0,1-1 0,-1 1 0,1 0 0,-1 0 0,0-1 0,0 1 0,0-1 0,0 1 0,-1-1 0,1 1 0,0-5 0,2-8 0,-1-1 0,0 0 0,-1-26 0,0 3 0,0 24 0,0 0 0,-1 1 0,-1-1 0,0 0 0,-1 1 0,-1-1 0,-8-27 0,11 42 0,0 0 0,0 0 0,0 0 0,0-1 0,0 1 0,0 0 0,0 0 0,0 0 0,-1 0 0,1 0 0,0 0 0,0 0 0,0 0 0,0-1 0,0 1 0,0 0 0,-1 0 0,1 0 0,0 0 0,0 0 0,0 0 0,0 0 0,0 0 0,-1 0 0,1 0 0,0 0 0,0 0 0,0 0 0,0 0 0,0 0 0,-1 0 0,1 0 0,0 0 0,0 0 0,0 0 0,0 0 0,0 1 0,-1-1 0,1 0 0,0 0 0,0 0 0,0 0 0,0 0 0,0 0 0,0 0 0,0 0 0,-1 0 0,1 1 0,0-1 0,0 0 0,0 0 0,0 0 0,0 0 0,0 0 0,0 1 0,0-1 0,0 0 0,0 0 0,0 0 0,0 0 0,0 0 0,0 1 0,0-1 0,0 0 0,0 0 0,-3 31 0,1 0 0,2-1 0,5 43 0,-5-72 0,1 5-1,-1 0 0,1 0 0,0 0 0,1-1-1,-1 1 1,1 0 0,0 0 0,1-1 0,-1 1 0,1-1 0,0 0 0,0 0 0,1 0 0,0 0-1,0-1 1,0 1 0,0-1 0,1 0 0,-1 0 0,7 3 0,-3-2 0,1-1 0,0 0 1,0-1-1,0 0 0,0 0 0,0 0 1,1-2-1,-1 1 0,1-1 0,0 0 1,15-1-1,-22-1 2,0 1 1,0 0-1,-1-1 1,1 1-1,0-1 1,0 0-1,0 0 0,-1 0 1,1 0-1,0 0 1,-1 0-1,1-1 1,-1 0-1,1 1 0,-1-1 1,4-4-1,-3 2 0,0 0 0,0 0 0,-1 0 0,1-1-1,-1 1 1,0-1 0,0 0 0,0 1 0,0-7 0,2-11-2,-1 1 1,-1-1-1,-2-37 1,-1 35 1,1 8-1,0-1 0,-1 1 0,-1 0 0,-1 0 0,0 0 0,-2 0 0,1 1 0,-2-1 0,0 1 0,-1 0 0,-8-13 0,14 26 0,1 1 0,-1 0 0,0 0 0,1-1 0,-1 1 0,0 0 0,0 0 1,0 0-1,0 0 0,0 0 0,0 0 0,0 0 0,-1 1 0,1-1 0,0 0 0,0 1 0,-1-1 0,1 1 0,0-1 0,-1 1 0,1-1 0,-1 1 1,1 0-1,0 0 0,-1 0 0,-2 0 0,3 0-1,0 1 0,-1 0 0,1 0 0,0 0 0,0-1 0,0 1 1,0 0-1,0 0 0,0 1 0,0-1 0,0 0 0,0 0 0,1 0 0,-1 1 0,0-1 1,1 0-1,-1 1 0,1-1 0,-1 0 0,1 1 0,0-1 0,0 1 0,0-1 0,-1 0 1,2 3-1,-2 32-106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08.18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51 179 32159,'1'-14'101,"1"1"1,0-1-1,1 1 0,1 0 1,10-25-1,4-18-101,-11 39 0,-7 17 0,1-1 0,-1 1 0,0 0 0,0 0 0,0 0 0,1 0 0,-1 0 0,0 0 0,0 0 0,0 1 0,0-1 0,1 0 0,-1 0 0,0 0 0,0 0 0,0 0 0,0 0 0,1 0 0,-1 0 0,0 0 0,0 0 0,0 0 0,0 1 0,0-1 0,1 0 0,-1 0 0,0 0 0,0 0 0,0 0 0,0 1 0,0-1 0,0 0 0,0 0 0,0 0 0,0 0 0,0 1 0,0-1 0,1 0 0,-1 0 0,0 0 0,0 1 0,0-1 0,0 0 0,-1 0 0,7 37 0,-5-29 0,6 84 0,-6 94 0,-1-96 0,0-84 0,0 0 0,-1-1 0,1 1 0,-1-1 0,0 0 0,-1 1 0,1-1 0,-1 0 0,0 0 0,0 0 0,-1 0 0,-3 6 0,4-9 0,0 1 0,0-1 0,0 0 0,0 0 0,0-1 0,0 1 0,-1 0 0,1-1 0,-1 1 0,1-1 0,-1 0 0,0 0 0,1 0 0,-1 0 0,0 0 0,0-1 0,0 1 0,1-1 0,-1 0 0,0 0 0,0 0 0,0 0 0,0 0 0,0 0 0,-2-2 0,2 1 0,1 0 0,0 0 0,-1-1 0,1 1 0,0-1 0,0 0 0,0 0 0,-3-3 0,4 4 0,1 1 0,-1-1 0,1 1 0,-1-1 0,0 1 0,1-1 0,-1 0 0,1 1 0,-1-1 0,1 0 0,0 0 0,-1 1 0,1-1 0,0 0 0,-1 0 0,1 1 0,0-1 0,0 0 0,0 0 0,0 0 0,0 0 0,0 1 0,0-1 0,0 0 0,0 0 0,0 0 0,0 1 0,0-1 0,1 0 0,-1 0 0,0 0 0,1-1 0,3 1 0,-1 0 0,1 0 0,-1 0 0,1 0 0,0 1 0,0-1 0,-1 1 0,1 0 0,0 0 0,-1 0 0,6 1 0,3 0 0,146-1-269,-139 0-695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1.37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103 0 31807,'-16'121'960,"-11"78"-960,23-157 0,3 0 0,6 74 0,-5-112 0,1-1 0,-1 1 0,1-1 0,0 1 0,1-1 0,-1 0 0,0 1 0,1-1 0,0 0 0,0 0 0,0 0 0,0 0 0,0 0 0,1-1 0,-1 1 0,1-1 0,0 1 0,-1-1 0,1 0 0,0 0 0,1 0 0,-1-1 0,0 1 0,0-1 0,1 1 0,-1-1 0,1 0 0,-1 0 0,1-1 0,-1 1 0,1-1 0,-1 0 0,1 0 0,0 0 0,-1 0 0,1-1 0,-1 1 0,1-1 0,-1 0 0,1 0 0,-1 0 0,1-1 0,-1 1 0,0-1 0,0 1 0,0-1 0,0 0 0,0-1 0,0 1 0,0 0 0,-1-1 0,1 0 0,-1 1 0,0-1 0,0 0 0,3-5 0,0-2 0,0 1 0,-1-1 0,0 0 0,-1-1 0,0 1 0,-1-1 0,0 1 0,0-1 0,-1 0 0,-1-14 0,0 19 0,0 1 0,0-1 0,0 1 0,-1-1 0,0 1 0,0 0 0,-1-1 0,0 1 0,0 0 0,0 0 0,0 0 0,-1 0 0,0 0 0,0 1 0,0-1 0,0 1 0,-1 0 0,0 0 0,1 0 0,-2 0 0,-7-5 0,2 5 0,-1 0 0,0 0 0,0 1 0,-1 1 0,1 0 0,0 0 0,-1 1 0,1 1 0,-22 1 0,16-1 0,13 0-4,3 0-3,-1-1 0,1 1 0,-1 0 0,0 0 0,1 0 0,-1 0-1,1 0 1,-1 1 0,0-1 0,1 1 0,-1-1 0,1 1-1,-1-1 1,1 1 0,-1 0 0,1-1 0,0 1 0,-1 0-1,-1 2 1,-1 10-406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08.52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39 13 32719,'3'-8'48,"-3"3"-48,0 32 0,0 12 0,0 18 0,0 0 0,0 2 0,0-5 0,0-5 0,-3-8 0,-1-10 0,-6-7 0,0-9-96,-4-15-1489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08.90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46 32703,'25'-13'32,"16"2"0,10 0-32,7 5 0,8 6 0,-3 0 0,0 0-64,-7-4-9172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0.18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3 155 32063,'0'-75'626,"0"66"-546,0 48-82,-2 475 2,2-514 0,0-1 0,0 1 0,0 0 0,1 0 0,-1-1 0,0 1 0,0 0 0,1-1 0,-1 1 0,0 0 0,1 0 0,-1 0 0,0-1 0,1 1 0,-1 0 0,0 0 0,1 0 0,-1 0 0,1 0 0,-1-1 0,0 1 0,1 0 0,-1 0 0,0 0 0,1 0 0,-1 0 0,1 0 0,-1 0 0,0 0 0,1 1 0,-1-1 0,0 0 0,1 0 0,-1 0 0,0 0 0,1 0 0,-1 1 0,0-1 0,1 0 0,-1 0 0,0 0 0,1 1 0,-1-1 0,0 0 0,0 1 0,1-1 0,-1 0 0,0 1 0,0-1 0,0 0 0,1 1 0,-1-1 0,0 0 0,0 1 0,0-1 0,0 0 0,0 1 0,0-1 0,0 1 0,0-1 0,0 1 0,5-11 0,-1 0 0,0 0 0,-1 0 0,0 0 0,0-1 0,1-18 0,3-74 0,-6 80 0,0-63 0,4-60 0,-3 130 0,0 0 0,1 0 0,1 0 0,1 0 0,0 0 0,11-22 0,-15 34 0,1 1 0,0 0 0,0 0 0,0 1 0,1-1 0,-1 0 0,1 1 0,-1-1 0,1 1 0,0 0 0,0 0 0,0 0 0,0 0 0,0 0 0,0 1 0,0-1 0,1 1 0,-1 0 0,1 0 0,-1 0 0,1 0 0,-1 1 0,1 0 0,-1-1 0,1 1 0,-1 0 0,1 1 0,0-1 0,-1 1 0,7 1 0,-2 1 0,-1-1 0,0 1 0,0 0 0,-1 0 0,1 0 0,-1 1 0,1 0 0,-1 1 0,0-1 0,-1 1 0,1 0 0,-1 1 0,7 8 0,-8-7 0,0 0 0,0 0 0,0 1 0,-1-1 0,0 1 0,-1 0 0,1-1 0,0 12 0,-2-14 0,0-1 0,-1 1 0,0-1 0,0 1 0,0-1 0,-1 1 0,1-1 0,-1 1 0,0-1 0,0 1 0,-1-1 0,1 0 0,-1 0 0,0 0 0,0 0 0,-5 7 0,-1-3-2,0-1 1,0 0-1,-1 0 1,0 0-1,0-1 1,0-1-1,-1 0 1,0 0-1,0 0 0,-19 4 1,8-3-2,1 0 0,-1-2 0,0-1 0,-37 2 0,78-6-10,1 0 16,36 4 0,-50-2-3,0 0 1,-1 0 0,1 1-1,-1 0 1,0 0 0,0 0-1,1 1 1,-2 0 0,1 0-1,10 7 1,-9-3-1,0 0 0,0 1 0,0-1 0,-1 1 0,0 1 0,-1-1 0,0 1 0,0 0 0,0 0 0,-1 0 0,-1 1 0,0-1 0,3 16 0,-5-22 0,-1 0 0,1-1 0,0 1 1,0-1-1,0 1 0,0-1 0,0 0 0,0 1 0,1-1 1,-1 0-1,1 0 0,0 0 0,0 0 0,-1 0 0,1 0 1,0-1-1,1 1 0,-1 0 0,0-1 0,0 0 0,1 1 1,-1-1-1,5 1 0,-1 0 3,1-1 0,0 0 0,0-1 0,0 0 1,0 0-1,0 0 0,0-1 0,9-1 0,-12 0-3,0 1 0,0-1 0,0 0 0,0 0 0,0 0 0,0 0 0,0-1 0,-1 1 0,1-1 0,-1 0 0,0 0 0,0-1 0,0 1 0,0-1 0,-1 1 0,1-1 0,-1 0 0,0 0 0,3-7 0,3-8 0,-1 0 0,9-38 0,-5 7 0,-7 28 0,0 0 0,2 0 0,1 0 0,10-21 0,-16 41 0,1-1 0,0 1 0,-1 0 0,1 0 0,0 0 0,0 1 0,0-1 0,0 0 0,1 1 0,-1-1 0,0 1 0,1 0 0,-1 0 0,1 0 0,-1 0 0,1 0 0,-1 0 0,1 1 0,0-1 0,-1 1 0,1 0 0,0 0 0,-1 0 0,1 0 0,0 0 0,2 1 0,-2 0 0,-10 0 0,0 2 0,1-1 0,-1 1 0,0 0 0,1 1 0,0 0 0,0-1 0,0 2 0,0-1 0,0 1 0,1 0 0,0 0 0,0 1 0,1-1 0,-1 1 0,-6 12 0,4-6 0,1 0 0,1 1 0,0-1 0,0 1 0,1 0 0,1 0 0,0 0 0,-1 19 0,3-19 0,0-1 0,1 0 0,0 1 0,1-1 0,0 1 0,4 13 0,-3-21 0,-1-1 0,1 0 0,0 0 0,0 0 0,0 0 0,0 0 0,1 0 0,0-1 0,0 1 0,0-1 0,0 0 0,0 0 0,1 0 0,-1 0 0,1 0 0,0-1 0,0 1 0,0-1 0,0 0 0,6 1 0,-2 1 0,1-2 0,0 1 0,0-1 0,0-1 0,0 1 0,0-1 0,0-1 0,0 0 0,0 0 0,0-1 0,0 0 0,0 0 0,11-4 0,-14 3 0,-1 0 0,1 0 0,-1-1 0,0 0 0,0 0 0,0 0 0,0 0 0,-1-1 0,0 0 0,1 0 0,-1 0 0,0 0 0,-1-1 0,1 0 0,-1 1 0,0-1 0,0 0 0,0-1 0,-1 1 0,0 0 0,3-11 0,-1-4 0,0 1 0,-1 0 0,-1-1 0,-1 1 0,-1-1 0,-2-20 0,1 29 0,-1 0 0,0 0 0,0 0 0,-1 1 0,0-1 0,-1 1 0,0-1 0,-1 1 0,0 1 0,-1-1 0,-13-17 0,17 24 0,-1 1 0,1-1 0,-1 1 0,0 0 0,0 0 0,0 0 0,0 0 0,0 0 0,0 0 0,-1 1 0,1 0 0,0 0 0,-1 0 0,1 0 0,-1 0 0,1 1 0,-1-1 0,1 1 0,-1 0 0,0 0 0,1 0 0,-1 1 0,1-1 0,-1 1 0,1 0 0,-1 0 0,1 0 0,-1 0 0,1 1 0,0 0 0,0-1 0,0 1 0,0 0 0,0 0 0,0 1 0,0-1 0,1 0 0,-1 1 0,1 0 0,0 0 0,0 0 0,0 0 0,0 0 0,0 0 0,1 0 0,-3 7 0,-1 6 0,0 1 0,2 0 0,0 0 0,1 0 0,1 0 0,1 32 0,0-40 0,0-2 0,0 1 0,0-1 0,1 0 0,0 0 0,0 0 0,0 0 0,1-1 0,0 1 0,1 0 0,0-1 0,0 1 0,0-1 0,1 0 0,-1 0 0,1 0 0,1-1 0,-1 1 0,1-1 0,0 0 0,0 0 0,1-1 0,-1 0 0,1 0 0,0 0 0,0 0 0,1-1 0,-1 0 0,1 0 0,-1-1 0,1 0 0,10 2 0,-3-1 0,1-1 0,-1 0 0,0-2 0,1 1 0,-1-2 0,1 1 0,22-6 0,-32 5 0,0-1 0,0 1 0,-1-1 0,1 0 0,-1 0 0,1-1 0,-1 1 0,0-1 0,0 0 0,0 0 0,0 0 0,0-1 0,-1 0 0,1 1 0,-1-1 0,0 0 0,-1-1 0,1 1 0,-1 0 0,1-1 0,-1 1 0,0-1 0,-1 0 0,1 0 0,0-5 0,4-38 0,-3-1 0,-3-76 0,-1 105 0,0 71 0,0-16 0,1-1 0,7 58 0,-5-83 0,-1 0 0,1 0 0,1-1 0,-1 0 0,2 1 0,-1-1 0,1 0 0,0 0 0,1-1 0,-1 1 0,2-1 0,-1 0 0,1 0 0,0-1 0,11 10 0,-12-13 0,0 0 0,1 0 0,-1 0 0,1-1 0,0 1 0,0-1 0,0-1 0,0 1 0,0-1 0,12 1 0,-15-2 0,0 1 0,0-1 0,0 0 0,-1-1 0,1 1 0,0 0 0,0-1 0,0 0 0,0 1 0,0-1 0,0 0 0,-1-1 0,1 1 0,-1 0 0,1-1 0,-1 1 0,1-1 0,-1 0 0,0 0 0,1 0 0,-1 0 0,0 0 0,-1 0 0,3-4 0,2-5 0,-2-1 0,1 0 0,-1-1 0,-1 1 0,0-1 0,-1 1 0,1-19 0,-3-96 0,-2 65 0,2 41 0,-2 37 0,0 38 0,1-35 0,1 1 0,1-1 0,0 1 0,2-1 0,5 24 0,-7-38 0,1 0 0,0-1 0,0 1 0,0 0 0,0-1 0,1 1 0,-1-1 0,1 0 0,0 0 0,0 0 0,1 0 0,-1 0 0,1-1 0,0 0 0,0 1 0,0-2 0,0 1 0,1 0 0,-1-1 0,1 0 0,0 0 0,-1 0 0,1 0 0,0-1 0,10 2 0,-12-2 0,1-1 0,0 1 0,0-1 0,-1 0 0,1 0 0,0 0 0,0-1 0,0 1 0,-1-1 0,1 0 0,0 0 0,-1 0 0,1-1 0,-1 1 0,1-1 0,-1 0 0,0 0 0,0 0 0,1 0 0,-2-1 0,5-2 0,-3-1 0,0 0 0,0 0 0,0 0 0,-1 0 0,0-1 0,0 0 0,0 1 0,-1-1 0,0 0 0,2-13 0,0-15 0,-2 0 0,-1-48 0,-2 38 0,1 26 0,-1 0 0,-1 1 0,-5-24 0,6 35 0,-1 0 0,0 0 0,-1 0 0,0 0 0,0 0 0,0 1 0,-1-1 0,0 1 0,0 0 0,-1 0 0,-4-5 0,7 9 0,0 1 0,0-1 0,-1 1 0,1 0 0,0 0 1,0 0-1,-1 0 0,1 0 0,0 1 0,-1-1 0,-3 0 0,5 1 0,0 0-1,-1 0 0,1 0 1,0-1-1,0 1 1,0 1-1,-1-1 1,1 0-1,0 0 1,0 0-1,0 1 0,0-1 1,0 0-1,-1 1 1,1-1-1,0 1 1,0-1-1,0 1 1,0 0-1,0 0 0,0-1 1,1 1-1,-1 0 1,0 0-1,-1 1 1,-4 21-67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0.56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86 71 32239,'0'-3'21,"0"0"-1,1 0 1,-1 0 0,1 0 0,0 0 0,0 0 0,0 0 0,0 1 0,0-1-1,1 0 1,-1 1 0,1-1 0,0 1 0,0-1 0,0 1 0,0 0-1,0 0 1,4-3 0,-2 2-11,0 1 0,0 0-1,0 0 1,1 0 0,-1 1 0,0 0-1,1-1 1,-1 2 0,1-1-1,-1 0 1,1 1 0,4 0 0,-6 0-10,-1 0 0,0 1 0,0-1 0,1 1 1,-1 0-1,0 0 0,0-1 0,0 1 1,0 1-1,0-1 0,0 0 0,0 0 0,0 1 1,-1-1-1,1 1 0,0-1 0,-1 1 0,0 0 1,1 0-1,-1 0 0,0-1 0,0 1 0,0 1 1,0-1-1,0 0 0,0 0 0,0 3 0,3 5 0,-2 1 0,1 0 0,-1 0 0,0 15 0,0-8 0,-2-1 0,0 0 0,-1 1 0,-5 27 0,4-36 0,0 0 0,-1-1 0,0 0 0,-1 1 0,0-1 0,0-1 0,-1 1 0,0 0 0,0-1 0,-11 12 0,-5 0 0,0-1 0,-1 0 0,-29 17 0,-10 7 0,61-42 0,0 0 0,0 0 0,0-1 0,0 1 0,0 0 0,0 0 0,0 0 0,1 0 0,-1 0 0,0 0 0,0 0 0,0 0 0,0 0 0,0 0 0,0 0 0,0 0 0,0 0 0,1 0 0,-1 0 0,0 0 0,0 0 0,0 0 0,0 0 0,0 0 0,0 0 0,0 0 0,0 0 0,1 0 0,-1 0 0,0 0 0,0 0 0,0 0 0,0 0 0,0 1 0,0-1 0,0 0 0,0 0 0,0 0 0,0 0 0,0 0 0,1 0 0,-1 0 0,0 0 0,0 0 0,0 0 0,0 1 0,0-1 0,0 0 0,0 0 0,0 0 0,0 0 0,0 0 0,0 0 0,0 0 0,0 0 0,0 1 0,0-1 0,0 0 0,0 0 0,0 0 0,0 0 0,0 0 0,0 0 0,0 0 0,0 0 0,0 1 0,0-1 0,-1 0 0,12-1 0,2-3 0,0-1 0,0-1 0,-1 0 0,1-1 0,13-10 0,-17 10 0,0 0 0,0 1 0,1 1 0,0 0 0,0 0 0,1 1 0,-1 0 0,1 1 0,0 0 0,0 0 0,16 0 0,-25 3-1,0 0-1,0 0 1,0 1-1,0-1 1,0 1 0,0-1-1,0 1 1,0 0-1,0 0 1,-1-1-1,1 1 1,0 1 0,0-1-1,-1 0 1,1 0-1,-1 1 1,0-1 0,1 1-1,-1-1 1,2 4-1,4 3-75,12 10-456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0.93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31 32607,'0'-4'112,"9"2"-96,30-1 16,10-5-32,7 3 0,0-1 0,-5 4 0,-15 2-32,-14 0-256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1.30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12 31999,'0'9'480,"15"-5"-272,23-2-160,9-2-16,4 0-32,0 0 0,-3 0-32,-11-11-112,-15-4-8900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2.9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47 53 32575,'1'-35'143,"0"24"-95,-1 28-47,-18 285-1,5-148 0,3-53 0,5-60 0,3-31 0,2-11 0,0-2 0,5-271 0,0 212 0,2 1 0,22-86 0,-28 141 0,0 0 0,1 0 0,0 0 0,0 1 0,1-1 0,-1 1 0,1-1 0,1 1 0,-1 0 0,4-5 0,-4 8 0,-1 0 0,1 0 0,0 1 0,0-1 0,0 1 0,0-1 0,0 1 0,0 0 0,0 0 0,0 0 0,0 1 0,0-1 0,1 1 0,-1-1 0,0 1 0,0 0 0,1 0 0,-1 1 0,4 0 0,-2 0 0,-1 0 0,0 0 0,0 1 0,1-1-1,-1 1 1,0 0 0,-1 0 0,1 0 0,0 1 0,0-1 0,-1 1 0,0 0 0,0 0-1,1 0 1,-2 1 0,1-1 0,0 1 0,-1-1 0,1 1 0,-1 0 0,0 0 0,-1 0-1,3 5 1,-1 0-2,0 0-1,0 0 0,-1 1 1,-1-1-1,1 0 0,-2 1 1,1-1-1,-1 1 0,0-1 1,-3 12-1,2-17 3,-1 1 0,0-1 0,0 0 0,-1 1 0,1-1 0,-1 0 0,0 0 0,0-1 0,0 1 0,0-1 0,-1 1 0,0-1 0,1 0 0,-1 0 0,0-1 0,-1 1 0,1-1 0,0 0 0,-1 0 0,-4 2 0,-11 3 0,0 0 0,-1-1 0,-23 3 0,35-8 1,-8 2-6,16-3-4,9 1-5,2-1 15,1 0 0,0 0 0,-1 1 0,16 4 0,-22-3-1,1-1 0,-1 1 1,0 0-1,0 0 0,-1 0 0,1 0 1,0 1-1,-1 0 0,1 0 0,-1 0 1,0 0-1,0 0 0,4 6 0,2 4-13,-2 1 0,1 0 0,-2 0 1,0 0-1,-1 1 0,0 0 0,5 27 0,-6-25-36,-4-14 25,1-1 0,-1 1 0,1-1 0,0 1 0,0-1-1,0 0 1,0 1 0,0-1 0,0 0 0,1 0 0,-1 0 0,1 0-1,0 0 1,-1 0 0,1 0 0,0 0 0,0-1 0,0 1 0,0-1 0,1 0-1,-1 1 1,4 0 0,1 0 5,0-1 1,0 0-1,0 0 1,1-1-1,-1 1 0,11-3 1,-15 2 39,1 0-12,-1-1 0,1 0 1,0 1-1,-1-2 0,1 1 0,-1 0 0,1-1 0,-1 1 1,1-1-1,-1 0 0,0 0 0,0-1 0,0 1 1,0-1-1,-1 1 0,1-1 0,-1 0 0,1 0 1,-1 0-1,0 0 0,0 0 0,-1-1 0,1 1 0,0 0 1,-1-1-1,1-4 0,4-13 54,0 1 0,-2-1 0,3-32 0,-5 30-48,0 14-14,0-8 20,1-1 0,0 1 0,7-18-1,-9 31-16,0 1 0,0 0 0,0 0-1,1 0 1,-1 0 0,1 0 0,0 0-1,0 0 1,0 0 0,0 1 0,0-1-1,0 1 1,1 0 0,0-1 0,-1 1-1,1 0 1,0 0 0,0 1 0,0-1-1,0 1 1,0-1 0,6-1 0,1 2 0,0 0 0,0 0 0,0 1 0,0 0 0,12 2 0,-20-2-5,0 0 0,0 0 0,0 0 0,0 1 0,0-1 0,0 1 0,-1-1 0,1 1 0,0 0 0,0 0 0,-1 0 0,1 0 0,0 0 0,-1 0 0,1 0 0,-1 1 0,1-1 0,-1 0-1,0 1 1,0 0 0,0-1 0,0 1 0,0-1 0,0 1 0,0 0 0,0 0 0,0 0 0,-1-1 0,1 1 0,-1 0 0,1 0 0,-1 0 0,0 2 0,0-3 2,-1 0 1,0-1-1,1 1 1,-1 0-1,1-1 1,-1 1-1,0-1 1,1 1-1,-1-1 1,0 1-1,0-1 1,0 0-1,1 1 1,-1-1-1,0 0 1,0 0-1,0 0 1,0 1-1,1-1 1,-1 0-1,0 0 1,0 0-1,0 0 1,0 0-1,0-1 1,1 1-1,-1 0 1,-1-1-1,-2 1 9,-7 0 5,0 0-1,1 1 0,-1 0 0,0 0 0,1 1 1,-20 7-1,25-7-14,0 1 1,0-1-1,0 1 1,1 1-1,-1-1 1,1 1-1,0-1 0,0 1 1,0 0-1,0 1 1,1-1-1,0 1 1,0-1-1,0 1 1,-3 6-1,2 1 0,0 0 0,1 0 0,0 0 0,1 0 0,0 1 0,1-1 0,1 0 0,1 17 0,-1-24 0,-1-1 0,2 1-1,-1-1 1,0 0 0,1 0-1,0 0 1,0 0 0,0 0-1,0 0 1,1 0 0,-1-1-1,1 1 1,0 0 0,1-1-1,-1 1 1,0-1 0,5 5-1,-2-4 1,0 0-1,0 0 1,0-1-1,0 1 1,1-1-1,-1-1 1,1 1-1,0-1 0,-1 0 1,8 2-1,7-1-2,1 0 0,0 0 0,0-2 1,0-1-1,32-3 0,-49 2 3,1 1 0,-1-1 0,1 0 0,-1 0 0,1 0 0,-1-1 0,0 1 0,0-1 0,1 0 0,-1-1 0,-1 1 0,1-1 0,0 1 0,0-1 0,-1 0 0,0 0 0,3-4 0,-2 2 1,-1 0 0,0-1 0,0 1 0,0 0 0,-1-1 0,0 0 0,0 0 0,0 0 0,-1 0 0,0 0 0,1-9-1,-2 2 2,0 0-1,0 0 1,-1 1-1,-1-1 1,-1 0-1,1 0 1,-2 1-1,0 0 1,0 0-1,-1 0 1,-10-17-1,6 13 1,-1 1 0,-1 1 0,-21-23 0,29 34-1,0 0 0,0 0 0,0 0 0,0 1 0,0-1 0,-1 1 0,1 0 0,-1 0 0,0 0 0,0 1 0,1-1 0,-1 1 0,0 0 0,0 0 1,0 0-1,0 1 0,-1-1 0,1 1 0,0 0 0,0 0 0,0 0 0,-7 2 0,9-1-1,0 0 0,0 0 0,-1 0-1,2 0 1,-1 1 0,0-1 0,0 1 0,0-1 0,1 1-1,-1 0 1,0-1 0,1 1 0,0 0 0,-1 0 0,1 0 0,0 0-1,0 0 1,0 1 0,0-1 0,1 0 0,-1 0 0,0 4 0,-1 6-7,0 0 0,-1 24 1,3-29 2,-1 12 0,1 1 0,0-1-1,2 0 1,0 0 0,5 20-1,-6-33-1,1 0-1,1 0 1,-1 0-1,1 0 1,0 0-1,0 0 1,0-1-1,1 1 1,0-1-1,0 0 1,0 0-1,1-1 1,0 1-1,0-1 1,0 0-1,0 0 1,1-1-1,10 6 1,-5-4-1,0-1 1,1 0-1,0 0 0,-1-1 1,1-1-1,0 0 1,1-1-1,-1 0 0,0 0 1,0-2-1,22-2 0,-27 2 14,0-1-1,0 0 0,0 0 1,-1 0-1,1-1 0,-1 0 0,1 0 1,-1 0-1,0-1 0,-1 0 0,1 0 1,-1-1-1,1 0 0,-1 0 1,-1 0-1,1 0 0,-1-1 0,0 0 1,0 0-1,0 0 0,3-9 1,-1-2 2,-1-1 0,-1 1 0,0-2 1,-2 1-1,0 0 0,-1 0 1,-2-30-1,1 23-1,0 22-9,-3-34 18,3 36-17,0 0 1,0 0 0,0 0-1,-1 0 1,1 0 0,0 0-1,-1 0 1,1 0-1,-1 0 1,1 0 0,-1 0-1,1 0 1,-1 0-1,0 0 1,1 1 0,-1-1-1,0 0 1,0 0 0,1 1-1,-1-1 1,0 1-1,0-1 1,0 1 0,0-1-1,0 1 1,0-1 0,0 1-1,0 0 1,0-1-1,-2 1 1,2 1-1,0-1 0,0 1 0,0 0 0,0-1 0,0 1 0,0 0 0,0 0 0,0 0 0,0 0 0,1 0 0,-1 0 0,0 0 0,1 0 0,-1 0 0,0 0 0,1 0 0,-1 1 0,1-1 0,0 0 0,-1 0 0,1 1 0,0-1 0,0 0 0,0 2 0,-6 39 0,5-36 0,-2 20-6,0 1-1,2-1 1,1 0-1,7 51 1,-6-72 5,1-1 1,-1 1-1,1-1 1,0 0-1,1 1 1,-1-1-1,1 0 1,0-1-1,0 1 1,0 0-1,0-1 1,1 0-1,-1 1 1,1-1-1,0-1 1,0 1-1,0-1 1,0 1-1,0-1 1,0 0-1,1-1 1,-1 1-1,9 1 0,-9-2 2,0 0 0,1 0 0,-1-1-1,0 0 1,1 1 0,-1-2-1,1 1 1,-1 0 0,0-1-1,1 0 1,-1 0 0,0 0-1,0 0 1,1-1 0,-1 0-1,0 0 1,0 0 0,-1 0 0,1-1-1,0 1 1,-1-1 0,0 0-1,1 0 1,-1 0 0,4-5-1,-2-1 3,-1 1 0,1 0 0,-1-1 0,-1 0 0,1 0 0,-2 0 0,1-1 0,-1 1 0,1-12-1,-1-12-4,-1-43 0,-2 39 4,-1 19-2,-4 18 0,-2 12 0,4 1 0,0 1 0,1-1 0,1 0 0,0 1 0,1-1 0,0 1 0,2 17 0,0-23 0,-1 0 0,1-1 0,1 1 0,-1 0 0,1 0 0,1-1 0,-1 1 0,1-1 0,1 0 0,-1 0 0,1 0 0,0 0 0,1-1 0,5 7 0,-5-9-2,0 0 0,0 0 0,0 0-1,0-1 1,1 0 0,0 0 0,0 0 0,0-1 0,0 0 0,0 0-1,9 2 1,-2-2 1,1-1 0,-1 0 0,0-1-1,19-2 1,-31 2 1,1 0 1,0-1-1,-1 1 0,1-1 1,0 1-1,-1-1 0,1 0 1,-1 0-1,1 1 1,-1-1-1,1 0 0,-1 0 1,0-1-1,1 1 0,-1 0 1,0 0-1,0-1 0,0 1 1,0-1-1,0 1 1,0-1-1,-1 1 0,1-1 1,0 1-1,-1-1 0,1 0 1,-1 1-1,1-4 0,1-5 6,-1-1 0,0 0-1,-1-17 1,0 17-7,0-9 1,-1 0 0,-1 0 0,-1 0 0,-1 0 0,0 0 0,-1 1 0,-1 0 0,-1 0 0,-1 1 0,-1 0 0,0 0 0,-1 1 0,-14-19 0,6 23 105,17 13-129,1 0 0,0 0 0,0 0-1,-1-1 1,1 1 0,0 0 0,-1 0 0,1 0 0,0 0 0,-1-1 0,1 1 0,0 0 0,-1 0 0,1 0 0,0 0 0,-1 0-1,1 0 1,0 0 0,-1 0 0,1 0 0,0 0 0,-1 0 0,1 0 0,0 0 0,-1 1 0,1-1 0,0 0 0,-1 0 0,1 0 0,0 0-1,-1 1 1,1-1 0,0 0 0,-1 0 0,1 0 0,0 1 0,0-1 0,0 0 0,-1 0 0,1 1 0,0-1 0,0 0 0,0 1 0,-1-1-1,1 0 1,0 1 0,0-1 0,0 0 0,0 1 0,0-1 0,0 0 0,0 1 0,0 0 0,0 18-5440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3.33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42 56 32607,'-1'-2'9,"1"0"0,0 0 0,0 0 0,0 0 0,1 0 0,-1 1 0,0-1 0,1 0 0,-1 0 0,1 0 0,0 0 0,0 0-1,-1 1 1,1-1 0,0 0 0,1 1 0,0-3 0,1 2-9,-1 1 0,1-1 0,0 1 0,0-1 0,-1 1 0,1 0-1,0 0 1,0 0 0,0 1 0,6-2 0,4 0 0,1 0 0,0 1 0,-1 0 0,1 1 0,0 0 0,-1 1 0,24 5 0,-33-5 0,0 0 0,-1 0 0,1 0 0,0 1 0,-1 0 0,1 0 0,-1 0 0,0 0 0,0 0 0,0 0 0,0 1 0,0 0 0,0-1 0,0 1 0,-1 0 0,0 0 0,1 1 0,-1-1 0,0 0 0,-1 1 0,1 0 0,-1-1 0,1 1 0,-1 0 0,0-1 0,0 1 0,-1 0 0,1 0 0,-1 0 0,0 7 0,0-7 0,-1-1 0,1 0 0,-1 1 0,0-1 0,0 0 0,0 1 0,0-1 0,0 0 0,-1 0 0,1 0 0,-1 0 0,0 0 0,0 0 0,0-1 0,0 1 0,-1 0 0,1-1 0,-6 4 0,-5 4 0,-1-1 0,-29 15 0,32-19 0,0 1 0,1 0 0,-1 1 0,-16 13 0,26-18 0,-1-1 0,1 0 0,0 1 0,0 0 0,0-1 0,0 1 0,0 0 0,0-1 0,0 1 0,0 0 0,1 0 0,-1 0 0,1 0 0,-1 0 0,1-1 0,0 1 0,0 0 0,0 0 0,0 0 0,0 0 0,0 0 0,0 0 0,1 0 0,-1 0 0,1 0 0,-1 0 0,1 0 0,0-1 0,0 1 0,-1 0 0,2 0 0,-1-1 0,0 1 0,0-1 0,0 1 0,1-1 0,1 2 0,6 6 0,1 0 0,0-1 0,0-1 0,18 10 0,-16-9 0,2 1 0,-2-2 0,1 2 0,-1-1 0,13 13 0,-23-19 0,1 1 0,-1-1 0,0 1 0,0 0 0,1-1 0,-2 1 0,1 0 0,0 0 0,-1 0 0,1 1 0,-1-1 0,0 0 0,0 0 0,0 1 0,-1-1 0,1 1 0,-1-1 0,0 0 0,0 6 0,0-7 0,-1 0 0,1 0 0,-1-1 0,0 1 0,0 0 0,0 0 0,0 0 0,0 0 0,0-1 0,0 1 0,-1 0 0,1-1 0,-1 1 0,1-1 0,-1 0 0,1 1 0,-1-1 0,0 0 0,0 0 0,0 0 0,-2 1 0,-45 14 0,38-13 0,-14 4-14,-1 2-17,-1-2 1,-1-1 0,1-2 0,-51 3 0,76-7-797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18.8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42 0 32623,'0'112'148,"-2"-26"-152,2-39 4,-4 167 0,1-165 0,-3 0 0,-15 64 0,17-91 3,3-17-18,1-23-117,0-24-460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0.27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3 167 32303,'0'-5'25,"0"1"0,1 0-1,0-1 1,0 1 0,0 0 0,0 0 0,0 0 0,1 0 0,0 0 0,0 0-1,0 0 1,0 0 0,5-5 0,-2 3-12,1 0 0,0 0 0,0 0 0,1 1 0,0 0 0,12-7 0,-1 3-10,0 1 0,1 0 1,0 2-1,0 0 0,26-4 1,-27 6-3,0 1 0,0 1 0,0 1 0,27 1 0,-42 0-1,1 0 0,-1 1 0,1-1 0,-1 1 0,0-1 0,1 1 0,-1 0 0,0 1 0,0-1 0,1 0 0,-1 1 0,0 0 0,0 0 0,-1 0 0,1 0 0,0 0 0,-1 1 0,1-1 0,-1 1 0,0-1 0,0 1 0,0 0 0,0 0 0,0 0 0,-1 0 0,1 0 0,-1 0 0,0 1 0,0-1 0,1 5 0,-1 0 0,0 0 0,-1 0 0,0 0 0,0 0 0,-1 0 0,0 0 0,-1 0 0,1 0 0,-2 0 0,1 0 0,-1-1 0,0 1 0,-1-1 0,1 0 0,-1 0 0,-1 0 0,1-1 0,-1 1 0,-1-1 0,1 0 0,-1 0 0,-8 5 0,-10 9 0,-2-2 0,0-1 0,-1 0 0,-39 16 0,52-25-4,-1-1 1,-1 0-1,1-1 1,-1-1-1,0 0 1,0-2-1,-1 1 1,-19 0-1,36-4 4,-1 0 0,0-1 0,0 1 0,0 0 0,0-1 0,1 1 0,-1-1 0,0 1 0,0-1 0,1 1 0,-1-1 0,0 0 0,1 1 0,-1-1 0,0 0 0,1 1 0,-1-1 0,1 0 0,-1 0 0,1 1 0,0-1 0,-1 0 0,1 0 0,0 0 0,0 0 0,-1 0 0,1 0 0,0 1 0,0-1 0,0 0 0,0 0 0,0 0 0,0 0 0,0 0 0,1 0 0,-1 0 0,0 0 0,0 1 0,1-3 0,0-1 0,0 0 0,0 0 0,0 0 0,0 0 0,1 0 0,0 1 0,-1-1 0,1 0 0,3-3 0,1 1 0,0 1 0,0-1 0,1 1 0,0 1 0,0-1 0,0 1 0,1 0 0,-1 1 0,1-1 0,0 2 0,0-1 0,12-1 0,-4 0 0,1 2 0,0 0 0,0 1 0,-1 0 0,25 4 0,-38-3 0,0 1 0,0-1 0,0 1 0,0 0 0,-1 0 0,1 0 0,0 1 0,0-1 0,-1 1 0,1-1 0,-1 1 0,1 0 0,-1 0 0,0 0 0,0 0 0,0 0 0,0 1 0,0-1 0,0 1 0,-1-1 0,1 1 0,-1 0 0,1-1 0,-1 1 0,0 0 0,1 3 0,2 10 0,-1 1 0,-1-1 0,2 32 0,2 12 0,-5-53-2,1 0 1,0-1-1,1 1 1,0 0 0,0-1-1,0 0 1,1 0-1,5 8 1,-7-12-3,0 1 1,1-1-1,-1 0 1,1 1 0,-1-1-1,1 0 1,0-1 0,0 1-1,0 0 1,0-1 0,0 0-1,0 1 1,0-1-1,1-1 1,-1 1 0,0 0-1,1-1 1,5 1 0,-5-1 1,1 0 1,-1 0-1,0 0 1,0-1-1,0 0 1,0 0 0,0 0-1,0 0 1,0 0-1,0-1 1,0 1-1,-1-1 1,5-3 0,-4 1 1,1 0 0,-1-1 0,0 1 0,0-1 0,-1 0 1,1 0-1,-1 0 0,3-9 0,4-7 0,-2 0 0,-1-1 0,5-23 0,-9 28 0,2 0 0,0 1 0,0-1 0,2 1 0,0 0 0,14-22 0,-4 21 1,-6 5-12,-12 12 11,0-1 1,1 1-1,-1 0 1,0 0-1,0 0 1,0 0-1,0 0 1,0 0-1,0 0 1,1 0-1,-1 0 0,0 0 1,0 0-1,0 1 1,0-1-1,0 0 1,1 0-1,-1 1 1,0-1-1,-1 1 1,-3 1 3,0 1-1,0-1 1,0 1 0,0 0 0,1 0 0,-1 1-1,1-1 1,0 1 0,0 0 0,0 0-1,1 0 1,-1 1 0,1-1 0,0 1-1,0 0 1,1 0 0,-1 0 0,-1 6-1,-2 3 1,2 0 0,0 1-1,0-1 1,2 1 0,-3 25-1,4-29-2,1 0-1,0 1 0,0-1 1,2 0-1,-1 0 1,1 1-1,4 10 0,-5-17 0,1-1 0,0 0 0,0 0 0,1 0 0,-1-1 0,1 1 0,0 0 0,0-1 0,0 0 0,0 0 0,1 0 0,-1 0 0,1 0 0,0-1 0,-1 1 0,1-1 0,0 0 0,1-1 0,-1 1 0,8 2 0,-2-1 0,1-1 0,-1 0 0,1 0 0,0-1 0,-1 0 0,1-1 0,0 0 0,0-1 0,-1 0 0,1-1 0,0 0 0,15-6 0,-20 6 0,0-1 0,-1 1 0,1-1 0,-1 0 0,0-1 0,0 1 0,0-1 0,-1 0 0,1-1 0,-1 1 0,0-1 0,0 1 0,-1-1 0,1 0 0,-1-1 0,0 1 0,0-1 0,-1 1 0,0-1 0,0 0 0,0 0 0,-1 1 0,2-11 0,-1-1 0,0-1-1,-2 1 1,0-1 0,-1 1 0,0-1-1,-2 1 1,-7-29 0,8 40 0,0-1 0,-1 1 1,0-1-1,0 1 1,-1 0-1,1 0 0,-1 0 1,0 1-1,-9-9 1,9 11 0,1 0 1,-1 0-1,0 0 1,0 1-1,-1-1 1,1 1 0,0 0-1,-1 1 1,1-1-1,-1 1 1,1 0-1,-1 0 1,0 0 0,1 1-1,-9-1 1,10 1-3,1 0 1,-1 1-1,0-1 1,1 1-1,-1-1 1,1 1-1,-1 0 1,1 0-1,-1 0 1,1 0-1,-1 0 1,1 1-1,0-1 1,0 1 0,-1-1-1,1 1 1,0 0-1,0 0 1,1 0-1,-1 0 1,0 0-1,1 0 1,-1 0-1,1 1 1,0-1-1,0 1 1,0-1-1,0 1 1,0-1-1,0 1 1,0 5-1,-1 5 0,0 1-1,2-1 0,-1 1 0,1-1 0,3 17 0,-2-24 1,0 1 0,1-1 0,-1 0 0,1 0 0,0 0 0,1 0 0,-1-1 0,1 1 0,0-1 0,1 1 0,0-1 0,-1 0 0,1 0 0,1-1 0,-1 1 0,7 4 0,-4-3-4,1-1-1,-1 0 1,2-1 0,-1 1-1,0-2 1,1 1 0,-1-1-1,1 0 1,0-1 0,16 3-1,-17-4 3,0-1 0,1 1-1,-1-2 1,0 1 0,0-1-1,1 0 1,-1 0 0,0-1-1,0-1 1,0 1 0,14-8-1,-17 7 6,1 0 1,-1 0-1,-1-1 0,1 0 0,0 0 0,-1 0 0,0 0 0,0-1 0,0 0 1,0 1-1,-1-1 0,0-1 0,0 1 0,0 0 0,-1-1 0,0 0 0,2-8 1,1-13 8,-1 1 0,-1-1 0,-2 0 0,-2-29 0,1 17 14,0 40-25,0-1 1,-1 0-1,1 0 1,0 0-1,0 0 1,0 1-1,0-1 1,0 0-1,-1 0 1,1 0 0,0 0-1,0 0 1,0 1-1,-1-1 1,1 0-1,0 0 1,0 0-1,-1 0 1,1 0-1,0 0 1,0 0-1,0 0 1,-1 0-1,1 0 1,0 0 0,0 0-1,-1 0 1,1 0-1,0 0 1,0 0-1,0 0 1,-1 0-1,1 0 1,0 0-1,0-1 1,0 1-1,-1 0 1,1 0-1,0 0 1,0 0 0,0 0-1,-1-1 1,1 1-1,0 0 1,0 0-1,0 0 1,0 0-1,0-1 1,0 1-1,-1 0 1,1 0-1,0 0 1,0-1-1,0 1 1,-2 13-1,0 1 0,0 0 0,2 0 0,1 23 0,-1-6 0,1-19-2,0 0 0,0 0 0,1-1 0,0 1 0,1-1 0,1 1 0,0-1 0,0 0 0,1 0 0,0-1 0,11 16 0,-12-21 1,0 1 0,0 0 0,1-1-1,0 0 1,0 0 0,0 0 0,0-1 0,1 0 0,0 0 0,0 0-1,0-1 1,0 0 0,1 0 0,-1 0 0,1-1 0,0 0 0,-1 0-1,1-1 1,0 0 0,11 1 0,-12-2 2,0 0 0,1 0 0,-1-1 0,0 1-1,1-1 1,-1-1 0,0 1 0,7-4 0,-10 3-1,0 0 1,1 0-1,-2 0 1,1-1-1,0 1 1,0-1-1,-1 0 1,1 0-1,-1 0 1,0 0-1,0 0 1,0 0-1,0 0 1,-1-1-1,2-4 1,2-9 3,0 0-1,-2-1 1,0 0-1,-1 0 1,-1 0-1,-1 0 1,0 0-1,-4-20 1,0 8-4,4 29 0,0 0 0,-1 0 0,1 0 0,0 0 0,-1 1 0,1-1 0,0 0 0,-1 0 0,1 0 0,-1 1 0,1-1 0,-1 0 0,1 1 0,-1-1 0,0 0 0,1 1 0,-1-1 0,0 1 0,0-1 0,1 1 0,-1-1 0,0 1 0,0 0 0,0-1 0,0 1 0,1 0 0,-1 0 0,-2-1 0,2 2 0,1-1 0,-1 1 0,0-1 0,0 1 0,0 0 0,1 0 0,-1-1 0,0 1 0,0 0 0,1 0 0,-1 0 0,1 0 0,-1-1 0,1 1 0,-1 0 0,1 0 0,0 0 0,-1 0 0,1 0 0,0 0 0,0 0 0,0 0 0,0 0 0,0 0 0,0 0 0,0 0 0,0 2 0,0 4 0,-3 12-5,1 1 0,0 0 1,2-1-1,3 36 0,-2-50 4,-1-1 0,1 1 0,0 0 0,1-1 0,-1 1 0,1-1 1,0 1-1,0-1 0,0 0 0,1 0 0,-1 0 0,1 0 0,0 0 0,0-1 0,1 1 0,-1-1 0,1 0 0,-1 0 0,1 0 1,0 0-1,0-1 0,1 1 0,-1-1 0,0 0 0,9 2 0,-5-2 2,0 0-1,1 0 1,-1-1-1,0 0 1,1 0-1,-1-1 1,1 0-1,-1-1 1,0 0 0,1 0-1,13-4 1,-17 3-1,0 0 1,0-1 0,0 1 0,0-1-1,0 0 1,-1-1 0,0 1 0,0-1-1,0 1 1,0-1 0,0 0-1,-1-1 1,1 1 0,-1-1 0,0 1-1,-1-1 1,1 0 0,-1 0 0,2-6-1,1-8 2,-1 0 0,-1 0 0,0 0 0,-2 0 0,0 0 0,-1-1 0,-1 1 0,-1 0-1,-1 0 1,0 0 0,-2 0 0,0 1 0,-13-32 0,17 49-2,-3-10 0,-1 0 0,0 0 0,-1 1 0,0 0 0,-1 0 0,0 0 0,-9-9 0,16 19 0,0 0 0,-1 0 0,1-1 0,0 1 0,0 0-1,0-1 1,-1 1 0,1 0 0,0 0 0,0-1 0,-1 1 0,1 0 0,0 0 0,-1 0 0,1-1-1,0 1 1,-1 0 0,1 0 0,0 0 0,-1 0 0,1 0 0,0 0 0,-1 0 0,1 0 0,0 0-1,-1 0 1,1 0 0,0 0 0,-1 0 0,1 0 0,0 0 0,-1 0 0,1 0 0,0 0 0,-1 0-1,1 0 1,0 1 0,-1-1 0,1 0 0,0 0 0,-1 0 0,1 1 0,0-1 0,0 0 0,-1 0-1,1 1 1,0-1 0,0 0 0,0 1 0,-1-1 0,1 0 0,0 0 0,0 1 0,0-1 0,0 0-1,0 1 1,0-1 0,0 0 0,0 1 0,-1-1 0,1 1 0,1-1 0,-2 26-37,1-22 21,0 32-149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1.70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21 32495,'0'0'240,"16"0"-208,17-4-32,12 2 0,4-2 0,2 0 0,-6 0 0,-5 2-32,-16 2-80,-12 0-752</inkml:trace>
  <inkml:trace contextRef="#ctx0" brushRef="#br0" timeOffset="1">23 217 31630,'6'0'929,"26"0"-865,8 0 0,9 0-32,2-6-32,-2-4 0,0-2 0,-11 4-16,-14-2-208,-10 4-2241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1.1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61 60 32575,'0'-2'7,"1"-1"0,-1 1-1,1 0 1,-1-1 0,1 1 0,0 0 0,0-1 0,0 1-1,0 0 1,0 0 0,1 0 0,-1 0 0,1 0 0,-1 0-1,1 0 1,0 1 0,0-1 0,-1 1 0,1-1 0,0 1-1,0 0 1,1-1 0,-1 1 0,0 0 0,0 0-1,1 1 1,-1-1 0,0 0 0,5 0 0,5-2-10,1 1-1,1 1 1,25-1 0,-36 2 3,3 0 0,0 0 0,0 0 0,0 0 0,-1 1 0,1 0 0,0 0 0,7 2 0,-11-2 0,-1 1 0,1-1 0,0 0 0,-1 0 0,1 1 0,-1-1 0,0 0 0,1 1 0,-1-1 0,0 1 0,0 0 0,0 0 0,0-1 0,0 1 0,0 0 0,-1 0 0,1 0 0,0 0 0,-1 0 0,0 0 0,1 0 0,-1 0 0,0 0 0,0-1 0,0 4 0,0 0 0,-1 0 0,1 0 0,0 0 0,-1 0 0,0 0 0,0 0 0,-1 0 0,0 0 0,1-1 0,-2 1 0,1-1 0,0 1 0,-1-1 0,-3 4 0,-4 5 0,-1-1 0,0-1 0,-15 11 0,-8 9 0,31-28 0,1-1 0,0 1 0,0 0 0,-1 0 0,2-1 0,-1 2 0,0-1 0,1 0 0,-1 0 0,1 0 0,0 1 0,0-1 0,0 0 0,1 1 0,-1-1 0,1 1 0,-1-1 0,1 1 0,1-1 0,-1 1 0,0-1 0,1 1 0,0-1 0,-1 1 0,1-1 0,1 0 0,-1 1 0,0-1 0,1 0 0,0 0 0,0 0 0,0 0 0,0 0 0,0-1 0,0 1 0,1 0 0,-1-1 0,6 4 0,27 20 0,-20-17 0,-2 1 0,1 1 0,-1 0 0,11 13 0,-21-21 0,-1 0 0,0-1 0,0 1 0,0 0 0,0 0 0,0 0 0,-1 1 0,1-1 0,-1 0 0,0 0 0,0 1 0,0-1 0,-1 1 0,1-1 0,-1 1 0,1-1 0,-1 1 0,-1-1 0,1 1 0,0-1 0,-1 1 0,1-1 0,-1 1 0,-3 5 0,2-5 0,0-1 0,-1 1 0,1-1 0,-1 0 0,0 0 0,0 0 0,0 0 0,-1-1 0,1 1 0,0-1 0,-1 0 0,0 0 0,0 0 0,1 0 0,-1-1 0,0 0 0,-5 2 0,-12 2 0,-40 6 0,57-10 0,-23 1 0,-37-1 0,42-1 0,21 0-3,0 0-1,0 0 1,0 0-1,0 0 1,-1 0 0,1 0-1,0-1 1,0 1 0,0 0-1,0-1 1,0 1-1,0-1 1,0 1 0,0-1-1,0 0 1,0 1-1,0-1 1,0 0 0,0 0-1,0 0 1,0 1 0,1-1-1,-1 0 1,-1-2-1,1 0 24,0 1-1,1-1 0,-1 1 0,0-1 0,1 1 0,0-1 0,0 0 0,-1 1 1,1-1-1,1-5 0,0 2-169,0 1 1,0-1 0,1 1-1,-1-1 1,1 1-1,0 0 1,1 0-1,-1-1 1,1 2-1,5-8 1,26-17-7121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1.98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3 390 32703,'0'2'5,"-1"0"0,1 0 0,-1-1-1,1 1 1,-1 0 0,1 0 0,0 0 0,0 0 0,0-1 0,0 1 0,1 2-1,-1-1 2,0 8-6,-1-3 0,1-1 0,1 1 0,-1-1 0,1 1 0,0-1 0,4 12 0,-4-17 0,0 0 0,0 0 0,0 0 0,1 0 0,-1 0 0,1 0 0,-1 0 0,1 0 0,0-1 0,-1 1 0,1-1 0,0 1 0,0-1 0,0 0 0,0 0 0,0 0 0,1 0 0,-1 0 0,0 0 0,0-1 0,1 1 0,-1-1 0,0 1 0,1-1 0,3 0 0,2 1 0,1 0 0,0-1 0,0 0 0,-1-1 0,1 0 0,13-2 0,-18 1 0,-1 1 0,1-1 0,0 0 0,0 0 0,-1 0 0,1 0 0,-1-1 0,0 1 0,1-1 0,-1 0 0,0 0 0,-1 0 0,1 0 0,0-1 0,2-5 0,1-2 0,-1 0 0,0-1 0,0 1 0,-2-1 0,1 0 0,-1 0 0,-1 0 0,1-13 0,0-102 0,-4 83 0,2 5 0,-2-37 0,0 76 0,1 0 0,0 0 0,0 0 0,0 0 0,0 0 0,0 1 0,0-1 0,0 0 0,0 0 0,0 0 0,-1 0 0,1 0 0,0 0 0,0 0 0,0 0 0,0 1 0,0-1 0,-1 0 0,1 0 0,0 0 0,0 0 0,0 0 0,0 0 0,-1 0 0,1 0 0,0 0 0,0 0 0,0 0 0,0 0 0,0 0 0,-1 0 0,1 0 0,0 0 0,0 0 0,0 0 0,0-1 0,0 1 0,-1 0 0,1 0 0,0 0 0,0 0 0,0 0 0,0 0 0,0 0 0,0 0 0,-1 0 0,1-1 0,0 1 0,0 0 0,0 0 0,0 0 0,0 0 0,0 0 0,0-1 0,0 1 0,0 0 0,0 0 0,0 0 0,0 0 0,0-1 0,0 1 0,0 0 0,-8 14 0,3 12 0,2 0 0,0 0 0,2 0 0,1 29 0,0-26 0,0-20 0,1 1 1,0-1-1,0 0 0,1 1 0,0-1 1,1 0-1,-1 0 0,2 0 1,8 15-1,-10-19-2,1-1 0,0 0 1,0 0-1,0 0 1,1 0-1,-1 0 0,1-1 1,0 0-1,0 0 0,0 0 1,0 0-1,1 0 0,-1-1 1,1 0-1,-1 0 0,1 0 1,0-1-1,0 1 0,0-1 1,6 0-1,-4 0-3,1 0 1,0-1-1,-1 0 0,1 0 1,-1-1-1,11-2 0,-15 3 5,0-1 0,0 0 0,0-1 0,-1 1 0,1 0 1,0-1-1,-1 0 0,1 0 0,-1 1 0,0-1 0,1-1 0,-1 1 0,0 0 0,0 0 0,0-1 0,-1 1 0,1-1 0,2-5 0,2-9 0,0-1 1,-1 0-1,-1 0 0,-1 0 1,-1-1-1,0 1 0,-2-36 1,-1 37 2,1 0 0,0 0 1,2 0-1,0 0 1,1 0-1,0 1 1,2-1-1,0 1 1,7-17-1,-10 30-2,-1 1 0,0 0 0,1 0 0,0 0 0,-1 0 0,1 0 0,0 0 0,0 1 0,0-1 0,0 0 0,0 1 0,1 0 0,-1-1 0,0 1 0,1 0 0,-1 0 0,0 0 0,1 1 0,-1-1 0,1 0 0,0 1 0,-1 0-1,1 0 1,-1 0 0,1 0 0,0 0 0,-1 0 0,1 1 0,4 0 0,-1 1-1,0 0 0,1 0 0,-2 0-1,1 1 1,0 0 0,0 0 0,-1 0 0,0 1-1,1 0 1,6 6 0,-4-1 0,-1 0 0,0 0 0,0 1 0,0-1 0,-1 1 0,-1 1 0,0-1 0,0 1 0,-1 0 0,-1 0 0,1 1 0,-2-1 0,0 0 0,0 1 0,-1 0 0,0-1 0,-1 1 0,-1 12 0,-1-18 0,1 0 0,0 0 0,-1 0 0,0 0 0,-1-1 0,1 1 0,-1-1 0,0 1 0,-1-1 0,1 0 0,-1 0 0,0 0 0,0-1 0,-1 1 0,1-1 0,-1 0 0,0 0 0,0-1 0,0 0 0,0 0 0,-7 3 0,3-1 0,-1 0 0,1-1 0,-1-1 0,0 1 0,0-2 0,-1 1 0,1-1 0,0-1 0,-1 0 0,1 0 0,-20-2 0,29 1 0,0-1 0,0 1 0,1-1 0,-1 1 0,0-1 0,0 1 0,1-1 0,-1 1 0,0-1 0,1 0 0,-1 0 0,0 1 0,1-1 0,-1 0 0,1 0 0,-1 1 0,1-1 0,0 0 0,-1 0 0,1 0 0,0 0 0,-1 0 0,1 0 0,0 0 0,0 1 0,0-1 0,0-2 0,0-31 0,0 24 0,0-8 0,-1 8 0,1 0 0,0 0 0,1 1 0,0-1 0,0 0 0,1 0 0,0 1 0,6-17 0,-7 26 0,-1-1 0,0 0 0,0 1 0,1-1 0,-1 1 0,0-1 0,1 1 0,-1-1 0,1 1 0,-1-1 0,1 1 0,-1 0 0,1-1 0,-1 1 0,1 0 0,-1-1 0,1 1 0,-1 0 0,1 0 0,-1-1 0,1 1 0,0 0 0,-1 0 0,1 0 0,0 0 0,-1 0 0,1 0 0,-1 0 0,1 0 0,0 0 0,-1 0 0,1 0 0,0 0 0,-1 0 0,1 0 0,-1 1 0,1-1 0,-1 0 0,1 0 0,0 1 0,21 17 0,8 17 0,-10-12 0,0 0 0,1-2 0,2 0 0,48 34 0,-68-53-18,1 0 1,-1 0-1,1 0 1,0-1-1,0 1 1,-1-1-1,1 0 0,0 0 1,0-1-1,0 1 1,6-1-1,-2 0-683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2.33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114 28 32623,'-1'-2'3,"-1"1"1,0 0 0,0 0-1,0 0 1,0 0-1,0 0 1,0 0-1,0 0 1,0 0 0,-1 1-1,1-1 1,0 1-1,0 0 1,0 0-1,-1 0 1,1 0-1,0 0 1,0 0 0,-1 0-1,1 1 1,0-1-1,0 1 1,0 0-1,0-1 1,0 1 0,0 0-1,0 0 1,0 1-1,0-1 1,0 0-1,0 0 1,1 1-1,-1-1 1,0 1 0,1 0-1,0 0 1,-1-1-1,1 1 1,0 0-1,0 0 1,0 0 0,0 0-1,-1 3 1,-2 6-6,0 0 0,1-1 1,0 1-1,1 1 1,0-1-1,1 0 1,0 14-1,2-19 2,-1-1 0,1 0 0,0 0 0,1 0 0,-1 0 0,1 0 0,0 0 0,0 0 0,0-1 0,1 1 0,0-1 0,0 1 0,0-1 0,0 0 0,1 0 0,-1 0 0,1-1 0,0 1 0,0-1 0,1 0 0,-1 0 0,1-1 0,8 5 0,-5-3 0,1-1 0,-1 1 0,1-1 0,0-1 0,0 0 0,0 0 0,0-1 0,0 0 0,1-1 0,-1 1 0,0-2 0,0 1 0,13-4 0,-19 4 0,-1-1 0,0 0 0,0 0 0,0 0 0,0 0 0,0 0 0,0 0 0,0-1 0,-1 1 0,1-1 0,0 1 0,-1-1 0,1 0 0,-1 1 0,1-1 0,-1 0 0,2-2 0,-1-1 0,0-1 0,0 1 0,0 0 0,0-1 0,-1 1 0,2-11 0,-2 0 0,0 0 0,-2-1 0,-3-30 0,3 42 2,0 0 0,-1-1 0,1 1 0,-1 0 0,0 0 0,0 0 0,-1 0 0,0 1 0,1-1 0,-2 1 0,1-1-1,0 1 1,-1 0 0,0 0 0,0 1 0,0-1 0,0 1 0,-1 0 0,1 0 0,-1 0 0,0 1 0,1-1 0,-1 1 0,-1 0 0,1 1 0,-10-3 0,9 3-30,-1 0 1,1 1 0,0-1 0,0 1-1,0 1 1,0-1 0,0 1-1,0 0 1,0 0 0,0 1-1,0-1 1,0 1 0,0 1-1,1-1 1,-1 1 0,1 0-1,-1 0 1,1 1 0,1 0-1,-1 0 1,0 0 0,1 0-1,-7 8 1,-15 31-2796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5.60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310 568 32479,'0'-21'40,"-1"1"0,-1-1-1,-1 1 1,0 0 0,-8-23 0,8 36-37,0 0 0,0 0 0,0 0 1,-1 0-1,0 1 0,0-1 0,-8-8 0,9 12-1,0 0-1,0 0 1,-1 0 0,1 1-1,-1-1 1,1 1-1,-1 0 1,0 0 0,0 0-1,0 1 1,0-1-1,0 1 1,0 0-1,-6-1 1,4 1-2,0 1 0,0-1 0,0 1 0,0 0 0,0 0 0,0 0 0,0 1 0,0 0 0,0 0 0,0 1 0,0 0 0,1 0 0,-1 0 0,1 1 0,-1-1 0,1 1 0,0 1 0,0-1 0,0 1 0,1 0 0,-1 0 0,1 0 0,0 0 0,0 1 0,0 0 0,1 0 0,0 0 0,-5 10 0,1-3 0,1 0 0,1 0 1,1 1-1,-1-1 0,2 1 0,0 0 1,0 1-1,1-1 0,1 0 0,1 26 0,0-34-1,0 0 1,1 0-1,-1 0 0,1 0 0,0 0 0,1 0 0,-1-1 0,1 1 0,0 0 0,0-1 0,1 1 0,-1-1 1,1 0-1,0 0 0,0 0 0,0 0 0,1-1 0,-1 1 0,1-1 0,0 0 0,0 0 0,0 0 1,0 0-1,1-1 0,-1 1 0,1-1 0,0-1 0,-1 1 0,1 0 0,0-1 0,7 1 0,-2 0 2,0-1-1,0 0 1,1-1-1,-1 0 1,1 0-1,-1-1 1,0-1-1,0 0 1,0 0-1,0-1 1,10-4-1,-13 4 2,-1 0-1,0-1 0,0 1 0,-1-1 0,1-1 0,-1 1 0,0-1 1,0 0-1,0 0 0,-1-1 0,0 1 0,0-1 0,0 0 0,-1 0 1,0 0-1,0-1 0,3-9 0,0-6-1,-1-1 0,-1 1 0,-2-1 0,0 0 0,-1 0 0,-2-23 0,0 8 0,1 0 0,-2 1 0,-1-1 0,-2 1 0,-2-1 0,-1 2 0,-2-1 0,-19-47 0,22 74 0,2 12 0,-1 21 0,0 49 0,4 83 0,2-90 0,1-29 0,1 0 0,8 50 0,-7-72 0,1 1 0,0-1 0,0 0 0,2 0 0,-1 0 0,2 0 0,0-1 0,14 19 0,-17-27 0,0 0 0,0-1 0,1 0 0,0 0 0,0 0 0,0-1 0,0 1 0,0-1 0,1 0 0,-1-1 0,1 1 0,0-1 0,0-1 0,0 1 0,0-1 0,0 0 0,0 0 0,0 0 0,1-1 0,-1 0 0,0 0 0,0-1 0,0 0 0,9-2 0,-6 1 0,1-1 0,-1 0 0,0 0 0,0-1 0,0 0 0,0-1 0,-1 0 0,1 0 0,-1-1 0,-1 0 0,1 0 0,-1-1 0,0 0 0,10-12 0,-10 6 0,1 0 0,-2 0 0,0 0 0,0-1 0,-1 0 0,-1 0 0,5-27 0,-6 20 0,-1 1 0,-1-1 0,0 1 0,-2-1 0,-2-21 0,2 40 0,0 0 0,1 0 0,-1 0 0,0 0 0,0 0 0,0 0 0,0 0 0,0 0 0,-1 0 0,1 1 0,0-1 0,-1 0 0,0 1 0,1-1 0,-1 1 0,0 0 0,0 0 0,1-1 0,-1 1 0,0 0 0,0 1 0,0-1 0,0 0 0,0 1 0,-1-1 0,1 1 0,0-1 0,0 1 0,0 0 0,0 0 0,-1 0 0,1 0 0,0 0 0,0 1 0,0-1 0,0 1 0,0-1 0,0 1 0,0 0 0,0 0 0,0 0 0,0 0 0,0 0 0,0 0 0,0 0 0,1 1 0,-1-1 0,0 1 0,1-1 0,-1 1 0,-1 2 0,-1 3 0,1-1 0,-1 1 0,1 0 0,1 0 0,-1 0 0,1 0 0,0 0 0,-1 15 0,0 63 0,3-69 0,-1-9 0,1-1 0,0 1 0,1-1-1,0 1 1,0-1 0,0 1 0,1-1 0,0 0 0,0 1-1,0-1 1,1 0 0,0-1 0,0 1 0,1 0 0,-1-1-1,1 0 1,0 0 0,1 0 0,-1 0 0,1-1 0,0 1-1,0-1 1,1-1 0,-1 1 0,1-1 0,0 0 0,-1 0-1,1 0 1,1-1 0,-1 0 0,10 2 0,-3-1-1,-1-1 0,1-1 0,0 0 0,0 0 0,0-1 0,0-1 1,-1 0-1,19-5 0,-26 5 1,0-1 1,0 1 0,0-2-1,0 1 1,0 0-1,-1-1 1,1 0-1,-1 0 1,1 0 0,-1-1-1,0 1 1,0-1-1,-1 0 1,1 0-1,-1 0 1,0-1 0,0 1-1,0-1 1,-1 0-1,1 0 1,-1 0-1,2-8 1,1-13-1,-1 0 0,-1 0 0,-1 0 0,-1 0 0,-4-30 0,2 26 0,1 21 0,-1-1 0,0 1 0,0 0 0,-1 0 0,-1 0 0,-4-14 0,7 26 0,1 1 0,-1-1 0,1 1 0,-1-1 0,0 1 0,0 0 0,-2 5 0,1 13 0,1 52 0,-5 271 0,-1-255 0,-31 161 0,34-328 0,3 30 0,-2-13 0,4-1 0,2 0 0,12-60 0,-12 105 0,30-120 0,-29 120 0,1 0 0,1 0 0,0 1 0,1 0 0,0 1 0,12-16 0,-17 26 0,1 0 0,-1 0 0,1 1 0,-1-1 0,1 1 0,0 0 0,0 0 0,0 1 0,1-1 0,-1 1 0,1 0 0,-1 0 0,1 0 0,0 1 0,0 0 0,0 0 0,0 0 0,0 0 0,-1 1 0,11 0 0,-13 0 0,0 1 0,1 0 0,-1 0 0,0 0 0,0 0 0,1 0 0,-1 0 0,0 0 0,0 1 0,0-1 0,-1 1 0,1 0 0,0-1 0,0 1 0,-1 0 0,1 0 0,-1 0 0,0 0 0,0 0 0,1 0 0,-1 1 0,-1-1 0,1 0 0,0 1 0,0-1 0,0 4 0,2 8 0,0-1 0,-1 1 0,1 19 0,-2-19 0,-1 1 0,0 0 0,-1-1 0,-1 1 0,-4 19 0,4-27 0,-1 0 0,1 0 0,-1 0 0,-1 0 0,1-1 0,-1 1 0,-1-1 0,1 0 0,-1 0 0,0-1 0,0 1 0,-8 5 0,-4 1-1,-1 0 1,0-2-1,0 0 0,-1-1 0,-30 10 1,45-17-1,4-2-2,0 0 1,1 0-1,-1 0 0,0 0 1,0 0-1,0 0 1,1 0-1,-1 0 0,0 0 1,0 0-1,0 0 1,1 0-1,-1 0 1,0 0-1,0 1 0,0-1 1,0 0-1,0 0 1,1 0-1,-1 0 0,0 0 1,0 1-1,0-1 1,0 0-1,0 0 1,0 0-1,0 0 0,1 1 1,-1-1-1,0 0 1,0 0-1,0 0 1,0 1-1,0-1 0,0 0 1,0 0-1,0 0 1,0 1-1,0-1 0,0 0 1,0 0-1,0 0 1,0 1-1,-1-1 1,1 0-1,0 0 0,0 0 1,0 1-1,0-1 1,0 0-1,0 0 1,0 0-1,0 0 0,-1 0 1,1 1-1,0-1 1,0 0-1,0 0 0,0 0 1,-1 0-1,35 5-276,0-1-1,0-2 0,37-3 0,-25 0 225,-36 2 78,0-2-1,0 0 0,-1 0 0,1 0 1,0-1-1,-1-1 0,0 0 0,1 0 1,-1 0-1,0-2 0,-1 1 0,15-10 1,-18 10 21,1-1 1,-1 0 0,0 0 0,0 0 0,-1-1 0,1 0 0,-1 0-1,-1 0 1,1 0 0,-1-1 0,0 0 0,0 1 0,-1-1-1,0 0 1,0 0 0,-1 0 0,2-13 0,-1-4-13,-1 0 0,-1 0 0,-4-28 0,3 43-25,-1-1 1,0 0-1,-1 0 1,0 1-1,0-1 1,-1 1-1,0 0 1,-1 0 0,0 0-1,-6-8 1,10 16-7,0-1 0,1 1 0,-1 0 1,0-1-1,0 1 0,0 0 0,-1 0 1,1 0-1,0 0 0,0 0 0,-1 0 1,1 0-1,0 0 0,-1 0 0,1 1 1,-1-1-1,1 0 0,-1 1 0,1 0 1,-1-1-1,-2 1 0,3 0-1,0 1 1,-1-1-1,1 1 0,0 0 0,0-1 0,1 1 1,-1 0-1,0 0 0,0 0 0,0-1 0,0 1 1,1 0-1,-1 0 0,0 0 0,1 0 0,-1 1 1,1-1-1,-1 0 0,1 0 0,0 0 0,-1 2 1,-2 9-2,1 0 0,0 0 1,0 23-1,1-12-1,1-1 0,1 1 0,1-1 0,0 0 0,9 29 1,-9-44-1,0 0 0,1 0 0,0-1 0,0 1 0,0-1 0,1 0 0,0 0 1,0 0-1,1 0 0,0-1 0,0 0 0,0 0 0,0 0 0,1 0 1,0-1-1,0 0 0,0 0 0,0-1 0,1 0 0,12 5 0,-9-6 1,1 1-1,-1-1 0,1-1 1,0 0-1,-1-1 0,1 0 1,18-2-1,-27 1 2,1 1 0,0-1 0,-1 0 0,1 0 0,-1-1 0,1 1 0,-1 0 0,0-1 0,1 0 0,-1 1 0,0-1 0,0 0 0,0 0 0,0 0 0,0 0 0,-1-1 0,1 1 0,-1 0 0,1-1 1,-1 1-1,0-1 0,0 1 0,1-5 0,2-5 2,-1 0 1,0 0-1,-1-1 1,1-12-1,1-165 19,-5 121 9,2 69-30,-1-1 0,0 1 0,0-1 0,0 1 0,1 0 0,-1-1 0,0 1 0,1 0 0,-1-1 0,0 1 0,1 0 0,-1-1 0,1 1 0,-1 0 0,0 0 0,1-1 0,-1 1 0,1 0 0,-1 0 0,0 0 0,1 0 0,-1 0 0,1 0 0,-1 0 0,1-1 0,-1 1 0,1 0 0,-1 1 0,1-1 0,-1 0 0,1 0 0,-1 0 0,1 0 0,-1 0 0,0 0 0,1 0 0,-1 1 0,1-1 0,-1 0 0,0 0 0,1 1 0,-1-1 0,1 0 0,-1 1 0,0-1 0,1 0 0,-1 1 0,0-1 0,0 0 0,1 1 0,-1-1 0,0 1 0,0-1 0,1 1 0,7 11 0,0 0 0,0 1 0,-1 0 0,0 0 0,-1 0 0,-1 1 0,0 0 0,-1 0 0,-1 0 0,3 21 0,0 19 0,-2 80 0,-4-127 0,1-25 0,1-1 0,1 1 0,0 0 0,2 0 0,0 1 0,9-20 0,-1 5 0,2 1 0,28-44 0,-40 69 0,1 1 0,-1 0 0,1 0 0,1 0 0,6-6 0,-9 10 0,-1 0 0,1 0 0,0 0 0,-1 0 0,1 0 0,0 0 0,0 0 0,0 1 0,0-1 0,0 1 0,0-1 0,0 1 0,0 0 0,0-1 0,0 1 0,0 1 0,0-1 0,0 0 0,0 0 0,3 1 0,-4 0 0,1 0 0,-1 0 0,0 0 0,0 0 0,1 0 0,-1 0 0,0 0 0,0 0 0,0 0 0,0 0 0,0 1 0,-1-1 0,1 0 0,0 1 0,-1-1 0,1 1 0,0-1 0,-1 0 0,1 3 0,7 34 0,-7-32 0,2 22 0,-1 1 0,-2 42 0,-1-23 0,0-44 0,2-1 0,-1 0 0,0 1 0,1-1 0,-1 0 0,1 0 0,0 0 0,0 1 0,0-1 0,0 0 0,1 0 0,-1-1 0,1 1 0,0 0 0,0 0 0,0-1 0,0 1 0,0-1 0,0 0 0,1 1 0,-1-1 0,1 0 0,0 0 0,0-1 0,-1 1 0,1-1 0,0 1 0,0-1 0,1 0 0,2 1 0,10 1 0,0 0 0,0-1 0,0 0 0,31-2 0,-32 0 0,-6 0-1,1 0-1,-1-1 1,0 0 0,0 0-1,0-1 1,0-1 0,0 1-1,-1-1 1,1-1 0,-1 1-1,0-1 1,0-1 0,0 0-1,0 0 1,-1 0 0,0-1-1,0 0 1,0-1 0,-1 1-1,0-1 1,0-1 0,-1 1-1,0-1 1,0 0 0,-1 0-1,0 0 1,0 0 0,-1-1-1,0 0 1,-1 1 0,0-1-1,0 0 1,0-10 0,0 9 0,-1 0 1,-1 0-1,0 1 1,0-1 0,-1 0-1,-1 1 1,-2-11-1,3 16 2,0 1 0,-1-1-1,0 1 1,0-1 0,0 1-1,0 0 1,-1 0 0,1 0-1,-1 0 1,0 0 0,1 0-1,-1 1 1,-1 0 0,1-1-1,0 1 1,0 0 0,-1 1-1,0-1 1,1 0 0,-6 0-1,2-1 3,1 1-1,-1 0 1,-1 0-1,1 1 0,0 0 1,0 0-1,0 1 1,-1 0-1,1 0 1,0 0-1,-13 4 0,16-3-1,0 0-1,0 1 0,1 0 0,-1 0 1,0 0-1,1 0 0,-1 0 0,1 1 1,-1-1-1,1 1 0,0 0 0,0 0 1,1 1-1,-1-1 0,1 0 0,-1 1 1,1 0-1,0-1 0,0 1 1,1 0-1,-3 6 0,1 1-1,0 0 1,0 1-1,1 0 0,1 0 0,0-1 1,0 1-1,2 0 0,-1 0 1,1 0-1,1 0 0,4 16 1,-5-23-1,1 1 0,0-1 0,0 0 0,0-1 0,0 1 1,1 0-1,-1 0 0,1-1 0,1 0 0,-1 1 0,1-1 0,-1-1 1,1 1-1,0 0 0,0-1 0,1 0 0,-1 0 0,1 0 1,0-1-1,-1 1 0,1-1 0,0 0 0,0 0 0,1-1 1,-1 0-1,0 0 0,9 1 0,-7-1 0,-1-1 1,1 0-1,0 0 0,-1 0 0,1-1 1,0 0-1,-1 0 0,1-1 0,-1 1 1,12-6-1,-14 4 1,0 0-1,0 0 1,0 0-1,-1 0 1,1 0-1,-1-1 1,0 1-1,0-1 1,-1 0-1,1 0 1,-1 0-1,0 0 1,0-1-1,0 1 1,0-1-1,1-6 1,4-14 1,-2 0-1,-1-1 1,3-43 0,-8-82 5,0 69-2,1 14 26,0 68-30,-1 0 0,1 1 0,0-1 0,0 0 0,0 0 0,0 0 0,0 0 0,-1 0 1,1 0-1,0 0 0,0 0 0,0 0 0,-1 1 0,1-1 0,0 0 0,0 0 0,0 0 1,0 0-1,-1 0 0,1 0 0,0 0 0,0 0 0,0 0 0,-1 0 0,1 0 0,0 0 0,0-1 1,0 1-1,-1 0 0,1 0 0,0 0 0,0 0 0,0 0 0,0 0 0,0 0 0,-1 0 0,1-1 1,0 1-1,0 0 0,0 0 0,0 0 0,0 0 0,0 0 0,-1-1 0,1 1 0,0 0 1,0 0-1,0 0 0,0 0 0,0-1 0,0 1 0,-4 9 0,0 0 0,1 0 0,0 0 0,1 0 0,0 1 0,1-1 0,-1 11 0,-1 74 0,3-76 0,-1 54 0,4 93 0,-3-160 0,1 0 0,-1 0 0,1 0 0,1 0 0,-1 0 0,1 0 0,0 0 0,0-1 0,0 1 0,1 0 0,-1-1 0,1 0 0,0 0 0,1 0 0,-1 0 0,1 0 0,-1 0 0,1-1 0,0 0 0,1 0 0,-1 0 0,0 0 0,1-1 0,5 3 0,4 0 0,0-1 0,1-1 0,0 0 0,-1-1 0,1 0 0,0-1 0,16-1 0,-24 0-1,-1 0 0,1 0 0,0-1 0,-1 0 1,1 0-1,-1-1 0,0 1 0,1-1 0,-1-1 0,0 1 0,0-1 0,0 0 0,0-1 1,-1 1-1,1-1 0,-1 0 0,0 0 0,0-1 0,-1 0 0,1 0 0,-1 0 0,0 0 1,0-1-1,-1 1 0,0-1 0,0 0 0,0 0 0,0 0 0,1-8 0,0 0 0,-2 0 0,0 1 0,0-1 0,-1 0 0,-1 0 0,-2-22-1,2 29 4,-1 1 0,0-1 0,-1 1 0,0 0 0,0-1-1,0 1 1,-1 0 0,1 0 0,-2 0 0,1 1 0,-1-1-1,1 1 1,-1-1 0,-1 1 0,-7-7 0,11 11-2,-1-1 0,0 1 0,0-1 0,0 1 0,0-1 0,0 1 0,0 0 1,0 0-1,-1 0 0,1 0 0,0 1 0,-1-1 0,1 0 0,0 1 0,-1 0 0,1-1 1,0 1-1,-1 0 0,1 0 0,-1 1 0,1-1 0,-1 0 0,1 1 0,0-1 1,-1 1-1,1 0 0,0 0 0,0 0 0,0 0 0,0 0 0,-1 1 0,1-1 0,1 0 1,-1 1-1,0 0 0,0-1 0,1 1 0,-1 0 0,1 0 0,-1 0 0,1 0 0,0 0 1,-1 0-1,1 0 0,1 0 0,-2 4 0,-2 9-4,2 0 0,0 1 0,0-1 0,2 1 0,0 0 0,0-1 0,4 16 1,-3-20-12,1-1 1,1 0 0,0 0 0,0 0 0,1 0 0,1-1 0,-1 0 0,1 1 0,1-2 0,0 1 0,8 10 0,-6-12-42,-1-1 0,1 1 0,0-1 0,0 0 0,1-1 0,0 0 0,0-1 0,0 0 0,0 0 0,1-1 0,-1 0 0,1 0 0,0-1 0,0 0 0,0-1 0,0-1-1,0 1 1,0-1 0,19-3 0,-26 2 92,0 0-1,0 0 1,0 0-1,0 0 0,0 0 1,0 0-1,0-1 1,-1 0-1,1 1 0,-1-1 1,1 0-1,-1 0 1,0 0-1,1-1 0,-1 1 1,0 0-1,-1-1 1,1 0-1,0 1 0,-1-1 1,1 0-1,-1 0 1,0 0-1,0 0 0,0 0 1,1-6-1,1-9 23,0 0 1,-1-1-1,0-25 0,-1 27-57,0-14 10,-1 8 6,1 0 0,1 1 0,1-1 0,9-33 0,-12 55-17,0 0 0,1 0 1,-1 0-1,0 0 0,1 0 0,-1 0 0,0 0 0,1-1 0,-1 1 0,1 1 0,0-1 0,-1 0 0,1 0 0,0 0 0,0 0 0,-1 0 0,1 0 0,0 1 1,0-1-1,0 0 0,0 1 0,0-1 0,0 1 0,0-1 0,0 1 0,0-1 0,0 1 0,0 0 0,0 0 0,0-1 0,1 1 0,-1 0 0,0 0 1,0 0-1,0 0 0,0 0 0,0 0 0,1 1 0,-1-1 0,0 0 0,0 1 0,0-1 0,0 0 0,2 2 0,0 0 0,0 0 0,1 0 0,-1 1 0,0-1 0,0 1 0,-1 0 0,1 0 0,-1 0 0,1 0 0,-1 0 0,2 4 0,2 7 0,0-1 0,-1 2 0,-1-1 0,0 0 0,-1 1 0,1 19 0,-1 94 2,-3-83 1,1-57 1,1-1 0,1 1-1,0 0 1,1 0-1,0 0 1,9-15 0,2-10-3,-1-2-11,2 1 1,2 0-1,1 1 1,25-35-1,-42 69 9,0 0 0,-1 0 1,1 0-1,0 0 0,1 1 0,-1-1 1,0 1-1,1 0 0,-1 0 0,1 0 1,0 0-1,0 0 0,0 0 0,0 1 1,0-1-1,0 1 0,0 0 0,0 0 1,1 0-1,6-1 0,-10 2 1,1 0 0,0 1 0,-1-1 0,1 0 0,0 0 0,0 1 0,-1-1-1,1 0 1,0 1 0,-1-1 0,1 1 0,-1-1 0,1 1 0,-1-1 0,1 1 0,-1-1 0,1 1 0,-1 0 0,1-1 0,-1 1 0,0 0 0,1-1 0,-1 1-1,0 0 1,0-1 0,1 1 0,-1 0 0,0 0 0,0-1 0,0 1 0,0 1 0,1 30-8,-1-24 5,0 16 7,-1 0-2,1 0 0,1 0 0,2 1-1,9 43 1,-11-63-2,1 1 0,0-1 1,0 1-1,1-1 0,0 0 0,-1 0 0,2 0 0,-1 0 0,1 0 0,-1-1 0,1 1 0,0-1 0,1 0 1,-1 0-1,1-1 0,0 0 0,0 1 0,0-1 0,0-1 0,0 1 0,1-1 0,-1 0 0,1 0 0,-1-1 1,11 2-1,-9-1 2,1-1 1,-1-1-1,0 1 1,1-1-1,-1 0 1,0-1-1,1 0 1,-1 0-1,0 0 1,9-4-1,-11 3-1,-1 0-1,0 0 0,-1-1 0,1 1 0,0-1 0,-1 0 0,1 0 0,-1 0 0,0-1 0,0 1 0,0-1 0,-1 0 1,1 1-1,-1-1 0,0 0 0,0-1 0,2-6 0,2-8 5,0 0 0,-2 0 0,0-1 1,2-35-1,-6-85 3,-1 73-10,1-64 2,-1 125 0,-1 8 0,-2 9 0,-1 18 0,1 1 0,2 0 0,1 0 0,2 30 0,0-7 0,7 211-48,-10-260-667,-4-4-2428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5.9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1 101 32303,'0'-11'416,"0"5"-368,10-1-48,24-4 0,12 2 0,10-2 0,0 3 0,0-3 0,-13 4 0,-16-2 0,-20-2-192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6.8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202 77 32399,'0'-70'368,"0"69"-368,-1 1 0,1-1 0,-1 1 0,1-1 0,-1 1 0,0-1 0,1 1 0,-1 0 0,0-1 0,1 1 0,-1 0 0,0-1 0,0 1 0,1 0 0,-1 0 0,0 0 0,0 0 0,1 0 0,-1 0 0,0 0 0,0 0 0,1 0 0,-1 0 0,0 0 0,0 0 0,0 1 0,-25 3 0,19 0 0,0 0 0,0 1 0,0-1 0,1 1 0,-1 1 0,1-1 0,1 1 0,-1 0 0,1 0 0,0 1 0,0 0 0,-4 9 0,-4 6 0,2 0 0,-16 44 0,21-44 0,0-1 0,2 1 0,1 0 0,0 1 0,1 34 0,2-52 0,0 0 0,1 0 0,-1-1 0,1 1 0,0 0 0,0 0 0,0-1 0,1 1 0,-1-1 0,5 8 0,-4-9 0,0 0 0,0-1 0,1 1 0,-1-1 0,0 1 0,1-1 0,0 0 0,0 0 0,-1 0 0,1 0 0,0-1 0,1 1 0,-1-1 0,0 0 0,5 2 0,6 0 0,0 0 0,0-1 0,0-1 0,0 0 0,0 0 0,20-3 0,-27 1 0,1 0 0,0 0 0,-1-1 0,0 1 0,1-2 0,-1 1 0,0-1 0,0 0 0,0-1 0,-1 1 0,1-1 0,-1-1 0,7-5 0,-8 3 0,0 1 0,0-1 0,-1 0 0,0 0 0,0-1 0,-1 1 0,0-1 0,0 0 0,-1 0 0,0 0 0,0 0 0,-1 0 0,0 0 0,0 0 0,-1-1 0,0 1 0,-3-14 0,2 8 0,-1 0 0,-1 0 0,0 1 0,-1-1 0,0 1 0,-1 0 0,-1 0 0,0 0 0,-12-17 0,14 24 0,-1 1 0,0-1 0,0 1 0,-1 0 0,0 0 0,1 1 0,-2-1 0,-10-5 0,15 9 0,1 0 0,-1 1 0,1-1 0,-1 0 0,1 1 0,-1-1 0,0 1 0,1 0 0,-1-1 0,0 1 0,1 0 0,-1 0 0,0 0 0,1 0 0,-1 0 0,0 0 0,0 1 0,1-1 0,-1 1 0,1-1 0,-1 1 0,0-1 0,1 1 0,-1 0 0,1 0 0,-1 0 0,1 0 0,0 0 0,-1 0 0,1 0 0,0 0 0,0 1 0,0-1 0,0 0 0,0 1 0,0-1 0,0 1 0,0-1 0,1 1 0,-1-1 0,0 1 0,0 3 0,-2 7-1,0 1 0,0-1 1,1 1-1,1 0 0,0-1 0,1 1 1,1 0-1,0 0 0,0 0 0,1-1 1,1 1-1,0-1 0,8 21 0,-7-27-8,0 0 0,0 0 0,1 0-1,0 0 1,0-1 0,1 1 0,0-1 0,0-1-1,0 1 1,0-1 0,1 0 0,-1 0-1,1-1 1,7 3 0,-5-3 11,-1 0-1,1-1 1,-1 0-1,1 0 1,0-1-1,0 0 1,0 0-1,0-1 1,0 0-1,0-1 1,15-3-1,-20 3 3,0-1 1,-1 1-1,1-1 0,-1 0 0,0 0 0,0-1 1,0 1-1,0-1 0,0 1 0,0-1 0,-1 0 1,1 0-1,-1 0 0,0 0 0,1-1 0,-2 1 1,1-1-1,0 1 0,1-6 0,4-10 7,-1-1 0,5-29 0,-7 31-2,7-39-4,-8 33-5,2 0 0,1 1 0,13-35 0,-19 58 0,0-1 0,0 0 0,0 0 0,0 1 0,0-1 0,1 0 0,-1 1 0,0-1 0,1 0 0,-1 1 0,0-1 0,1 0 0,-1 1 0,1-1 0,-1 1 0,1-1 0,-1 1 0,1-1 0,-1 1 0,1-1 0,-1 1 0,1-1 0,0 1 0,-1 0 0,1 0 0,0-1 0,-1 1 0,1 0 0,0 0 0,0-1 0,-1 1 0,1 0 0,0 0 0,0 0 0,-1 0 0,1 0 0,0 0 0,0 1 0,-1-1 0,1 0 0,0 0 0,0 1 0,2 0 0,-1 1 0,-1 0 0,1 0 0,0 0 0,0 0 0,-1 1 0,1-1 0,-1 0 0,0 1 0,0-1 0,2 4 0,5 19 0,0 0 0,-2 0 0,-1 1 0,4 38 0,-4 111 0,-5-163 0,15-29 0,56-120 0,-47 87 0,50-78 0,-71 123 0,22-28 0,-24 31 0,1 1 0,-1-1 0,1 1 0,-1-1 0,1 1 0,0 0 0,-1 0 0,1 0 0,0 0 0,0 0 0,0 0 0,0 0 0,0 0 0,0 1 0,3-1 0,-4 2 0,0 0 0,0 0 0,-1 1 0,1-1 0,0 0 0,-1 1 0,1-1 0,-1 1 0,1-1 0,-1 1 0,0-1 0,0 1 0,0-1 0,0 1 0,0-1 0,0 1 0,0 2 0,0 1 0,3 269 0,-4-166 0,1-101-67,0-6 27,0 1 0,-1-1 0,1 0 0,0 1 0,0-1 0,0 1 0,0-1 0,1 0 0,-1 1 0,0-1 0,0 0 0,1 1 0,-1-1 0,1 0 0,-1 1 0,1-1 0,0 0 0,-1 0 0,1 0 0,1 1 0,11 0-4175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8.5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62 22 32623,'0'-7'135,"1"21"-114,-2 27-33,-26 187 12,-7 90 0,33-293 0,3-274 0,14 92 0,-12 134 0,1 1 0,1 0 0,0 0 0,20-40 0,-22 56 0,0 0 0,0 0 0,0 0 0,1 0 0,0 1 0,0-1 0,1 1 0,0 1 0,-1-1 0,2 1 0,-1 0 0,0 0 0,12-4 0,-14 6 0,-1 1 0,1-1 0,0 1 0,0 0 0,-1 1 0,1-1 0,0 0 0,0 1 0,0 0 0,0 0 0,0 0 0,0 1 0,0-1 0,-1 1 0,1 0 0,0 0 0,0 0 0,-1 1 0,1-1 0,-1 1 0,1 0 0,-1 0 0,0 0 0,1 0 0,-1 1 0,0-1 0,2 4 0,0 0 0,-1-1 0,0 1 0,-1 0 0,1 0 0,-1 0 0,0 1 0,-1-1 0,0 1 0,0 0 0,0 0 0,-1 0 0,0-1 0,0 1 0,-1 0 0,0 0 0,0 0 0,0 0 0,-1 0 0,0 0 0,-1 0 0,-3 12 0,0-12 0,1 0 0,-2 0 0,1 0 0,-1-1 0,0 0 0,0 0 0,-1 0 0,0-1 0,0 0 0,-8 4 0,-16 9 0,-35 14 0,52-25 0,-55 26 0,69-33 0,-1 0-1,1 0 1,0 0 0,0 0-1,0 0 1,0 0 0,0 0-1,0 0 1,0 0-1,0 0 1,-1 0 0,1 0-1,0 0 1,0 0 0,0 0-1,0 0 1,0 0 0,0 0-1,0 0 1,0 0 0,0 0-1,-1 0 1,1 0 0,0 0-1,0 1 1,0-1-1,0 0 1,0 0 0,0 0-1,0 0 1,0 0 0,0 0-1,0 0 1,0 0 0,0 0-1,0 1 1,0-1 0,0 0-1,0 0 1,0 0 0,0 0-1,0 0 1,0 0-1,0 0 1,0 0 0,0 1-1,0-1 1,0 0 0,0 0-1,0 0 1,0 0 0,0 0-1,0 0 1,0 0 0,0 0-1,1 0 1,-1 1 0,0-1-1,0 0 1,0 0-1,0 0 1,0 0 0,0 0-1,0 0 1,0 0 0,1 0-1,10 2-6,16 0 6,95-5 1,-119 3 0,0 0 0,0 0-1,1 0 1,-1 1 0,0-1 0,0 1 0,0 0 0,0-1-1,0 2 1,0-1 0,0 0 0,0 0 0,0 1 0,-1 0-1,1-1 1,0 1 0,-1 0 0,1 0 0,-1 1 0,0-1-1,0 0 1,0 1 0,0-1 0,0 1 0,-1 0 0,1-1-1,1 5 1,1 6-1,-1-1-1,0 1 1,0 0 0,-2 0-1,1 20 1,-1-18 0,0-1 0,6 25 0,-7-36 1,1-1 0,0 1 0,0-1 0,0 0 0,1 1 0,-1-1 0,0 0 0,1 0 0,0 0 0,-1 0 0,1 0 0,0 0 0,0-1 0,0 1 0,0-1 0,0 1 0,0-1 0,1 0 0,-1 0 0,0 0 0,1 0 0,3 1 0,3 0 0,1 0 0,-1-1 0,1 0 0,15-1 0,-13-1 0,-10 1 0,1 0 0,-1 0 0,1-1 0,-1 1 0,1-1 0,-1 0 0,0 0 0,1 0 0,-1 0 0,0 0 0,0-1 0,0 1 0,1-1 0,-1 1 0,-1-1 0,1 0 0,0 1 0,0-1 0,-1 0 0,1 0 0,-1 0 0,1-1 0,-1 1 0,0 0 0,1-3 0,3-9 0,0 1 0,-1-1 0,4-21 0,-1 8 0,2-10 0,22-69 0,-27 95 0,0 0 0,1 1 0,0 0 0,1 0 0,0 1 0,0-1 0,12-11 0,-16 19-1,0 0 1,0 0-1,0 0 1,0 0-1,0 1 1,1-1-1,-1 1 1,1 0-1,-1 0 1,1-1-1,-1 2 1,1-1-1,0 0 1,-1 0-1,1 1 0,0-1 1,0 1-1,-1 0 1,1 0-1,0 0 1,0 0-1,-1 1 1,1-1-1,4 2 1,-7-2 0,0 0 0,1 1-1,-1-1 1,0 0 0,0 0 0,0 1 0,1-1 0,-1 0 0,0 1 0,0-1 0,0 0 0,0 1 0,0-1 0,0 0 0,1 1 0,-1-1 0,0 0-1,0 1 1,0-1 0,0 0 0,0 1 0,0-1 0,0 0 0,-1 1 0,1-1 0,0 0 0,0 1 0,0-1 0,0 0 0,0 1 0,0-1 0,-1 0-1,1 0 1,0 1 0,0-1 0,0 0 0,-1 1 0,1-1 0,0 0 0,0 0 0,-1 0 0,1 1 0,-12 13 0,-12 6 8,1-2 8,1 1-1,-25 29 0,41-41-14,0 1 0,1 0 0,-1 0 0,2 0 0,-1 1 0,1 0 0,0 0-1,1 0 1,0 0 0,-3 20 0,3-14-1,2 1 0,0 0 0,2 24 0,-1-36 0,0 1 0,1-1 0,-1 0 0,1 0 0,0-1 0,0 1 0,1 0 0,-1 0 0,1 0 0,0-1 0,0 1 0,0-1 0,0 1 0,1-1 0,-1 0 0,1 0 0,0 0 0,6 5 0,0-4 0,-1 0 0,1 0 0,1 0 0,-1-1 0,0-1 0,1 1 0,0-2 0,-1 1 0,1-1 0,0-1 0,0 0 0,-1 0 0,15-3 0,-21 3 0,1-1 0,0 0 0,0 0 0,-1-1 0,1 1 0,-1-1 0,1 1 0,-1-1 0,0 0 0,0 0 0,0-1 0,0 1 0,0-1 0,0 1 0,-1-1 0,1 0 0,-1 0 0,0 0 0,0 0 0,0-1 0,0 1 0,0 0 0,-1-1 0,1 1 0,-1-1 0,1-6 0,2-8 0,-1-1 0,-1 1 0,-1 0 0,0-22 0,-1 35 0,0-14 0,0 1 0,0-1 0,-2 1 0,0-1 0,-1 1 0,-1 0 0,-1 0 0,-1 1 0,0-1 0,-17-31 0,20 45 0,1 0 0,-1 1 0,0 0 0,0 0 0,0 0 0,0 0 0,-1 0 0,-6-4 0,9 6 0,-1 1 0,1-1 0,0 0 0,-1 1 0,1-1 0,-1 1 0,1-1 0,-1 1 0,1 0 0,0-1 0,-1 1 0,1 0 0,-1 0 0,0 0 0,1 0 0,-1 0 0,1 0 0,-1 1 0,1-1 0,0 1 0,-1-1 0,1 1 0,-1-1 0,1 1 0,0 0 0,-1-1 0,1 1 0,-2 2 0,0 0 0,1 0 0,-1 1 0,1-1 0,0 1 0,0-1 0,1 1 0,-1 0 0,1 0 0,0 0 0,0 0 0,0 0 0,-1 7 0,-1 55-4,3-58 3,0 3-6,1-1 1,0 1 0,0 0 0,1 0 0,0 0 0,1-1-1,0 1 1,8 17 0,-8-21-2,1-2 0,0 1 1,0 0-1,0-1 0,1 1 0,0-1 0,0-1 0,0 1 0,0-1 0,1 0 1,0 0-1,0 0 0,0-1 0,0 0 0,9 3 0,-2-2 3,1-1 0,-1 0 0,1-1 0,0-1 0,0 0 0,16-1 0,-23 0 6,-3-1 2,-1 1 0,1 0 0,-1-1 0,0 0 0,1 1 0,-1-1 0,1-1 0,-1 1 0,0 0 0,0-1 0,0 0 0,0 1 0,0-1 0,0 0 0,0-1 0,-1 1 0,1 0 0,-1-1 0,0 0 0,0 1 0,1-1 0,-2 0 0,1 0 0,0 0 0,-1 0 0,1-1 0,-1 1 0,0 0 0,0-1 0,1-4 0,2-11 9,-1 0 0,-1 0 0,-1-1 1,-1-22-1,0 29-12,0-108 38,-7 135-17,-3 17-40,6-7 18,0 1 1,2 0-1,1 0 0,0 0 0,5 35 0,-3-56 1,0 1 0,0-1 0,1 0 0,-1 1 0,1-1 0,0 0 0,0 0 0,0 0 0,1 0 0,-1 0 0,1 0 0,0-1 0,0 0 0,0 1 0,1-1 0,-1 0 0,1 0 0,0-1 0,0 1 0,0-1 0,0 0 0,7 3 0,-4-2 0,1-1 0,-1 0 0,0 0 0,1 0 0,-1-1 0,1-1 0,-1 1 0,1-1 0,0 0 0,-1-1 0,1 0 0,-1 0 0,9-2 0,-12 1 0,0 0 0,0 0 0,0 0 0,0-1 0,-1 0 0,1 1 0,-1-1 0,0 0 0,0 0 0,0-1 0,0 1 0,-1-1 0,1 1 0,-1-1 0,0 0 0,0 0 0,0 0 0,-1 0 0,1 0 0,-1 0 0,0-1 0,1-3 0,1-12 0,0 1 0,-1-1 0,0-28 0,-3-47 27,1 95-27,0-1 0,1 1 0,-1 0 0,0 0 0,0-1 0,0 1 1,0 0-1,0-1 0,0 1 0,0 0 0,-1 0 0,1-1 0,0 1 0,0 0 1,0 0-1,0-1 0,0 1 0,0 0 0,0 0 0,0-1 0,-1 1 0,1 0 0,0 0 1,0 0-1,0-1 0,-1 1 0,1 0 0,0 0 0,0 0 0,0 0 0,-1 0 1,1-1-1,0 1 0,0 0 0,-1 0 0,1 0 0,0 0 0,0 0 0,-1 0 1,1 0-1,0 0 0,-1 0 0,1 0 0,0 0 0,0 0 0,-1 0 0,-8 13 0,5 0-2,0 1-1,1 0 1,1 0-1,0 0 1,1 1 0,1-1-1,0 0 1,1 0-1,2 17 1,-2-25 1,0 0 0,1 0 0,-1 0 0,1 0 0,0 0 0,1-1 0,-1 1 0,1-1 0,0 1 0,1-1 0,-1 0 0,1 0 0,0 0 0,0-1 0,1 0 0,-1 1 0,1-1 0,0-1 0,0 1 0,0-1 0,0 0 0,1 0 0,10 3 0,-2-2 4,0-2-1,0 0 1,0-1-1,25 0 1,-37-1-3,1 0 1,-1-1-1,0 1 1,0 0 0,0-1-1,0 0 1,0 1-1,0-1 1,0 0 0,0 0-1,0 0 1,0 0-1,0-1 1,-1 1-1,1 0 1,0-1 0,-1 1-1,1-1 1,-1 0-1,0 1 1,1-1 0,-1 0-1,0 0 1,0 0-1,0 0 1,0 0-1,-1 0 1,1 0 0,0-3-1,2-7 5,0 0-1,-1-1 1,2-21-1,0-24-4,-3 0 0,-6-63 0,5 115 0,-1-1 0,0 0 0,-1 1 0,0-1 0,0 0 0,0 1 0,-1 0 0,-6-11 0,8 14 0,-1 1 0,0 0 0,0-1 0,0 1 0,0 0 0,-1 0 0,1 1 0,-1-1 0,1 0 0,-1 1 0,1-1 0,-1 1 0,0 0 0,0 0 0,1 0 0,-1 0 0,0 1 0,0-1 0,0 1 0,0 0 0,-5 0 0,-8 3-24,7 15-96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9.07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101 183 32527,'4'-27'129,"10"-42"0,-11 59-131,0 1 0,0-1 0,1 0-1,1 1 1,-1 0 0,1 0-1,8-10 1,-10 18 2,-3 6 0,0-2 0,0 439 0,-1-438 0,1 11 0,0-1 0,-2 0 0,-4 23 0,5-35 0,1 1 0,-1-1 0,0 1 0,1-1 0,-1 0 0,0 1 0,0-1 0,-1 0 0,1 0 0,0 0 0,-1 0 0,1 0 0,-1 0 0,0 0 0,0 0 0,1 0 0,-1-1 0,0 1 0,0-1 0,-1 0 0,1 1 0,0-1 0,0 0 0,-1 0 0,1-1 0,-1 1 0,1 0 0,-4 0 0,-1-1 0,-45-1 0,49 1 0,1-1 0,-1 1 0,1-1 0,-1 0 0,1 0 0,-1 0 0,1 0 0,-1 0 0,1 0 0,0-1 0,0 1 0,0-1 0,0 0 0,0 1 0,0-1 0,0 0 0,-2-3 0,4 5 0,0 0 0,0 0 0,0-1 0,0 1 0,0 0 0,0 0 0,0 0 0,0-1 0,0 1 0,0 0 0,0 0 0,1 0 0,-1-1 0,0 1 0,0 0 0,0 0 0,0 0 0,0 0 0,0-1 0,0 1 0,0 0 0,1 0 0,-1 0 0,0 0 0,0 0 0,0-1 0,0 1 0,1 0 0,-1 0 0,0 0 0,0 0 0,0 0 0,0 0 0,1 0 0,-1 0 0,0 0 0,0 0 0,0 0 0,1 0 0,-1 0 0,0 0 0,0 0 0,0 0 0,1 0 0,-1 0 0,10-1 0,-10 1 0,184-1-75,-142 1-170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29.68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411 767 31006,'5'1'558,"-4"-1"-518,0-1 0,0 2 1,0-1-1,0 0 0,0 0 0,0 0 0,0 0 0,0 1 0,0-1 0,0 0 0,0 1 0,0-1 0,0 1 1,0-1-1,-1 1 0,1-1 0,0 1 0,0 0 0,0-1 0,-1 1 0,1 0 0,0 0 0,-1-1 0,1 1 1,-1 0-1,1 0 0,-1 0 0,1 0 0,-1 1 0,-21 0-40,20-2 0,-9 0 0,0-2 0,0 1 0,1-2 0,-1 1 0,1-1 0,-1 0 0,1-1 0,0 0 0,0-1 0,1 0 0,0 0 0,-1-1 0,2 0 0,-1 0 0,1-1 0,0 0 0,-7-8 0,-1-2 0,1-1 0,1-1 0,0-1 0,1 0 0,2 0 0,-12-30 0,15 30 0,1-1 0,1 1 0,0-1 0,-1-35 0,4-87 0,2 130 0,0-2 0,2-1 0,0 1 0,0 0 0,1 0 0,1 0 0,11-28 0,-11 35 0,0-1 0,0 1 0,1 1 0,0-1 0,0 0 0,1 1 0,0 0 0,0 1 0,0-1 0,1 1 0,0 0 0,1 1 0,9-6 0,-15 10 0,-1 0 0,0 0 0,1 1 0,-1-1 0,0 0 0,1 1 0,-1 0 0,1-1 0,-1 1 0,1 0 0,0 0 0,-1 0 0,3 0 0,-3 0 0,0 0 0,-1 0 0,1 1 0,-1-1 0,1 0 0,0 0 0,-1 1 0,1-1 0,-1 1 0,1-1 0,-1 0 0,0 1 0,1-1 0,-1 1 0,1-1 0,-1 1 0,0-1 0,1 1 0,-1-1 0,0 1 0,0 0 0,1-1 0,-1 2 0,1 2 0,-1 0 0,0 0 0,1 0 0,-2 0 0,1 0 0,0 0 0,-1 0 0,0 0 0,-1 5 0,-2 1 0,-1 1 0,0-1 0,-1 0 0,0 0 0,-1-1 0,0 0 0,0 0 0,-1 0 0,-15 13 0,-7 9 0,5-3 0,1 1 0,-32 52 0,47-66 0,1 0 0,0 1 0,2 0 0,0 0 0,0 0 0,2 1 0,0 0 0,-2 18 0,4-19 0,1 0 0,0 1 0,2-1 0,0 1 0,5 28 0,-5-39 0,1 0 0,0 0 0,0 0 0,1-1 0,0 1 0,0-1 0,0 1 0,0-1 0,1 0 0,0 0 0,0-1 0,0 1 0,1-1 0,0 0 0,-1 0 0,2-1 0,-1 1 0,8 3 0,-4-3 0,1 0 0,-1 0 0,1-1 0,0-1 0,0 1 0,0-2 0,0 1 0,1-2 0,-1 1 0,0-1 0,17-3 0,-20 3 0,0-1 0,0-1 0,0 0 0,0 0 0,0 0 0,0-1 0,-1 1 0,1-2 0,-1 1 0,0-1 0,0 0 0,0 0 0,0-1 0,-1 1 0,0-1 0,0-1 0,5-5 0,-5 2 3,1-1 0,-2 1-1,1-1 1,-1 0 0,-1 0 0,0 0-1,0-1 1,1-15 0,0-8-151,-2-43-1,-2 73 120,0-4-935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0.0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18 39 32655,'11'-7'27,"0"1"0,1 1-1,23-9 1,-30 13-27,-1-1 1,1 1-1,-1 0 0,1 0 1,0 1-1,0 0 0,-1-1 1,1 2-1,0-1 0,-1 0 1,1 1-1,0 0 0,-1 0 1,6 2-1,-8-2 0,-1 0 0,1 0 0,-1 0 0,1 1 0,-1-1 0,0 0 0,1 1 0,-1-1 0,0 1 0,0-1 0,0 1 0,0-1 0,0 1 0,-1 0 0,1-1 0,0 1 0,0 2 0,5 32 0,-5-21 0,1-1 0,-2 1 0,0 0 0,0 0 0,-2-1 0,0 1 0,0 0 0,-2-1 0,1 0 0,-2 0 0,0 0 0,-1 0 0,0-1 0,-10 16 0,-40 43 0,41-56 0,1 0 0,1 2 0,1-1 0,-12 25 0,23-41 0,0 0 0,0 0 0,1 0 0,-1 0 0,1 0 0,-1 0 0,1 1 0,-1-1 0,1 0 0,0 0 0,-1 0 0,1 1 0,0-1 0,0 0 0,0 0 0,0 1 0,0-1 0,0 0 0,1 0 0,-1 1 0,0-1 0,0 0 0,1 0 0,-1 0 0,1 1 0,-1-1 0,1 0 0,0 0 0,-1 0 0,1 0 0,0 0 0,0 0 0,0 0 0,0 0 0,-1-1 0,1 1 0,0 0 0,1 0 0,-1-1 0,0 1 0,0-1 0,0 1 0,0-1 0,0 1 0,1-1 0,-1 0 0,2 1 0,8 1 0,0-1 0,1-1 0,-1 0 0,19-2 0,-6 1 0,3 1 0,-1-1 0,0-2 0,0 0 0,0-2 0,-1 0 0,45-17 0,-61 15-35,-14 7-138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8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78 32463,'7'-7'25,"1"0"0,0 1 0,1 0 0,0 0 0,0 1 0,0 0 0,0 0 0,1 1 0,0 0 0,0 1 0,14-3 0,3 1-24,0 1 0,1 1 0,30 2 0,-57 1-1,1 0 0,-1 0 0,1 1 0,-1-1 0,0 0 0,1 1 0,-1-1 0,0 1 0,1 0 0,-1-1 0,0 1 0,0 0 0,1 0 0,-1 0 0,0-1 0,0 1 0,0 1 0,0-1 0,0 0 0,0 0 0,-1 0 0,1 0 0,0 1 0,0-1 0,-1 0 0,1 1 0,-1-1 0,1 0 0,-1 1 0,0-1 0,0 1 0,1-1 0,-1 0 0,0 1 0,0-1 0,-1 2 0,2 3 0,-2-1 0,1 0 0,0 0 0,-1 1 0,0-1 0,-1 0 0,1 0 0,-1 0 0,-4 8 0,0-4 0,0 0 0,-1 0 0,-1-1 0,-13 13 0,13-14 0,-1 2 0,1-1 0,1 1 0,-11 16 0,16-22 0,1-1 0,0 0 0,-1 1 0,1-1 0,0 1 0,1 0 0,-1-1 0,0 1 0,1 0 0,-1 0 0,1-1 0,0 1 0,0 0 0,0 0 0,0 0 0,1-1 0,-1 1 0,1 0 0,-1-1 0,1 1 0,0 0 0,0-1 0,0 1 0,3 3 0,2 1 0,0 1 0,0-1 0,1 0 0,0 0 0,14 9 0,-15-12 0,0 0 0,0 1 0,-1-1 0,1 1 0,-1 0 0,0 1 0,-1-1 0,1 1 0,-1 0 0,-1 0 0,7 12 0,-9-14 0,0 1 0,0-1 0,-1 1 0,1 0 0,-1-1 0,0 1 0,0-1 0,-1 1 0,0 0 0,1-1 0,-1 1 0,-1-1 0,1 1 0,-1-1 0,1 0 0,-1 0 0,-1 1 0,1-1 0,0-1 0,-1 1 0,0 0 0,0-1 0,0 1 0,0-1 0,-1 0 0,-6 5 0,-8 4 0,0 0 0,-1-2 0,0 0 0,-29 11 0,42-19 0,-4 2 0,-2 2 0,-1-1 0,1 0 0,-1-1 0,0-1 0,0 0 0,-26 3 0,38-7 0,1 1 0,-1 0 0,1-1 0,-1 1 0,0-1 0,1 1 0,-1-1 0,1 1 0,-1-1 0,1 1 0,-1-1 0,1 0 0,0 1 0,-1-1 0,1 0 0,0 1 0,-1-1 0,1 0 0,0 1 0,0-1 0,0 0 0,-1 0 0,1 1 0,0-1 0,0 0 0,0 0 0,0 1 0,1-2 0,-1-31 0,0 24 0,3-21-35,7 1-138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2.19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75 155 31727,'0'-5'49,"0"0"1,0 0-1,0 0 1,0 1-1,1-1 1,0 0-1,0 0 1,0 1-1,1-1 1,-1 1 0,1-1-1,0 1 1,1 0-1,-1-1 1,1 1-1,0 0 1,0 1-1,0-1 1,0 0-1,6-4 1,4-6-50,-10 9 0,1 1 0,0-1 0,0 1 0,0 0 0,0 0 0,1 1 0,-1 0 0,1-1 0,9-3 0,-14 7 0,1 0 0,-1 0 0,0 0 0,0 0 0,1 1 0,-1-1 0,0 0 0,0 0 0,0 1 0,1-1 0,-1 0 0,0 0 0,0 1 0,0-1 0,0 0 0,1 0 0,-1 1 0,0-1 0,0 0 0,0 1 0,0-1 0,0 0 0,0 0 0,0 1 0,0-1 0,0 0 0,0 1 0,0-1 0,0 0 0,0 1 0,0-1 0,0 0 0,0 0 0,-1 1 0,1 2 0,-1 51 0,-2 0 0,-15 85 0,3-45 0,11-64 0,0 0 0,-2 0 0,-1-1 0,-15 38 0,21-66 0,1 0 0,-1 0 0,0 0 0,0 0 0,0-1 0,0 1 0,0 0 0,0-1 0,0 1 0,0-1 0,0 1 0,0-1 0,0 1 0,0-1 0,0 0 0,0 1 0,0-1 0,0 0 0,0 0 0,0 0 0,-2 0 0,-31-1 0,22 1 0,-21-3 0,52-5 0,50-4 0,84-4 0,-99 11 0,4-5-117,-37 4-214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29966,'-2'-6'2801,"2"43"-2801,0 18 0,0 17 0,0 13 0,0 9 0,0 11 0,0 2 0,10-2 0,-5-11 0,-5-13 0,0-13 0,0-22 0,0-15 0,-10-20 0,5-11-128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3 195 32703,'1'-2'3,"-1"-1"1,0 0-1,1 0 0,0 0 0,-1 1 1,1-1-1,0 0 0,1 1 1,-1-1-1,0 1 0,1-1 1,-1 1-1,1 0 0,0 0 0,0-1 1,0 1-1,0 0 0,0 1 1,4-4-1,6-2-5,-1-1 0,25-9 1,-18 8 4,19-8-3,0 0 0,1 3 0,1 1 0,0 2 0,1 2 0,0 1 0,0 2 0,73-1 0,-107 7 0,-1 0 0,1 0 0,-1 0 0,1 1 0,-1 0 0,1 0 0,-1 1 0,0-1 0,8 4 0,-11-3 0,1 0 0,-1-1 0,0 1 0,0 0 0,0 0 0,0 0 0,0 0 0,0 0 0,-1 1 0,1-1 0,-1 0 0,0 1 0,1-1 0,-1 1 0,0 0 0,-1-1 0,1 1 0,0 0 0,-1 0 0,1 2 0,-1 2 0,1 0 0,-1 1 0,-1-1 0,1 0 0,-1 0 0,-1 0 0,1 0 0,-1 0 0,0 0 0,-1-1 0,0 1 0,0-1 0,0 1 0,-1-1 0,0 0 0,0 0 0,0-1 0,-1 1 0,0-1 0,0 0 0,-11 8 0,-9 6 0,-1 0 0,-1-2 0,-43 20 0,70-36 0,-187 85 0,146-70 0,0-2 0,-72 14 0,90-26 0,23-2 0,-1 0 0,1 0 0,0 0-1,0 0 1,0 0 0,-1-1 0,1 1 0,0 0 0,0 0-1,0 0 1,0 0 0,-1 0 0,1 0 0,0 0-1,0 0 1,0 0 0,0 0 0,-1-1 0,1 1-1,0 0 1,0 0 0,0 0 0,0 0 0,0 0 0,0-1-1,-1 1 1,1 0 0,0 0 0,0 0 0,0 0-1,0-1 1,0 1 0,0 0 0,0 0 0,0 0-1,0-1 1,0 1 0,0 0 0,0 0 0,0 0 0,0 0-1,0-1 1,0 1 0,0 0 0,0 0 0,2-3-4,0 1 0,0 0 1,0 0-1,0 0 1,0 0-1,1 0 0,-1 0 1,1 1-1,-1-1 1,4 0-1,13-7-4,0 0 0,0 2 0,1 0 0,0 2 0,40-7 0,-10 6 39,68 2-1,-115 4-29,1 0-1,-1 0 0,0 0 0,1 0 1,-1 1-1,0 0 0,0-1 0,0 1 0,0 0 1,1 1-1,2 1 0,-4-2 0,-1 0 0,1 1 0,-1-1 0,0 1 0,1-1 0,-1 1 0,0 0 0,0 0 0,0-1 0,0 1 0,0 0 0,0 0 0,0 0 0,-1 0 0,1 0 0,-1 0 0,1 4 0,1 16 0,-1 1 0,-1-1 0,-1 0 0,-8 44 0,4-34-1,-1 44-1,6-74 0,0 0 0,0 0 0,0 0 0,0 0 0,0 0 0,1 0 0,-1 0 0,1 0 0,-1 0 0,1 0 0,0 0 0,0-1 0,0 1-1,0 0 1,0 0 0,0-1 0,0 1 0,0-1 0,1 1 0,-1-1 0,1 1 0,-1-1 0,1 0 0,-1 0 0,1 0 0,0 0 0,0 0 0,3 1 0,2 0-3,1 0 0,-1-1 0,0 0 0,1-1 1,-1 0-1,13-1 0,-16 1 5,-1-1 1,0 0-1,0 0 1,0-1-1,0 1 1,0 0-1,0-1 1,0 0-1,0 0 0,0 0 1,-1 0-1,1 0 1,-1-1-1,1 1 1,-1-1-1,0 0 1,0 1-1,0-1 1,-1 0-1,3-3 0,5-12 7,-1 0-1,8-22 1,-12 29-4,19-64 13,-19 56-10,1 0-1,1 1 0,1 0 0,1 1 1,9-18-1,-16 34-4,0-1 0,-1 1-1,1 0 1,0 0 0,0 1 0,0-1 0,0 0 0,0 0 0,0 0-1,0 0 1,0 1 0,0-1 0,0 1 0,1-1 0,-1 1-1,0-1 1,0 1 0,1 0 0,1-1 0,-2 1-1,0 0 0,-1 0 0,1 0 0,0 0 0,-1 1 0,1-1 0,-1 0 0,1 0 0,0 0 0,-1 1 0,1-1 0,-1 0-1,1 1 1,-1-1 0,1 1 0,-1-1 0,1 0 0,-1 1 0,1-1 0,-1 1 0,0-1 0,1 1 0,-1 0 0,0-1 0,1 1 0,-1-1 0,0 1 0,0-1 0,0 1 0,1 0 0,-1-1 0,0 1 0,0 0 0,0-1 0,0 1 0,0 0 0,0-1 0,0 2 0,-10 2 27,2 0-27,1 0 0,-1 1 1,1 0-1,0 0 0,0 0 1,0 1-1,1 1 0,0-1 1,0 1-1,0 0 0,1 0 1,0 0-1,1 1 0,-1 0 1,1 0-1,-4 13 0,3-7 0,1 0 0,0 0 0,1 0 0,1 0 0,0 1 0,0-1 0,2 1 0,0-1 0,3 24 0,-2-35 0,-1 0 0,1-1 0,0 1 0,0 0 0,0-1 0,0 0 0,1 1 0,-1-1 0,0 0 0,1 1 0,0-1 0,0 0 0,-1 0 0,1 0 0,0 0 0,1-1 0,-1 1 0,0-1 0,0 1 0,1-1 0,-1 0 0,1 0 0,-1 0 0,1 0 0,0 0 0,3 0 0,8 2 0,1-1 0,-1-1 0,28 0 0,-25-2 0,-12 1 0,0 0 0,0 0 0,0-1 0,0 1 0,0-1 0,-1 0 0,1-1 0,0 1 0,-1-1 0,1 0 0,-1 0 0,1-1 0,-1 1 0,0-1 0,0 0 0,0 0 0,5-5 0,-5 3 0,-1 0 0,1-1 0,-1 1 0,0 0 0,0-1 0,0 0 0,-1 1 0,0-1 0,0 0 0,-1 0 0,0-1 0,0 1 0,1-12 0,-2 1 0,0 0 0,0 0 0,-2 0 0,0 0 0,-1 0 0,-1 0 0,-6-17 0,7 25 0,0 1 0,-1 0 0,0 0 0,0 1 0,-1-1 0,0 1 0,0 0 0,-1 0 0,1 1 0,-2-1 0,1 1 0,-1 0 0,0 1 0,0 0 0,-13-8 0,18 12 0,-1 0 0,1 0 0,0 0 0,0 0 0,0 1 0,-1-1 0,1 1 0,0-1 0,-1 1 0,1 0 0,0-1 0,-1 1 0,-4 1 0,6-1 0,0 1 0,0-1 0,0 1 0,0-1 0,0 1 0,0 0 0,0-1 0,0 1 0,0 0 0,0-1 0,1 1 0,-1 0 0,0 0 0,0 0 0,1 0 0,-1 0 0,0 0 0,1 0 0,-1 0 0,0 1 0,-1 6 0,1 0 0,-1 0 0,1 0 0,1-1 0,0 1 0,0 12 0,1-4 0,-1-4-2,1-1 0,0 0 0,1 0 1,0 0-1,1-1 0,0 1 0,0 0 0,1-1 0,1 0 0,0 0 1,8 12-1,-8-15-3,-1 0 1,2-1 0,-1 1-1,1-1 1,0-1 0,0 1-1,1-1 1,-1 0 0,1-1-1,0 1 1,1-1 0,-1-1-1,1 1 1,-1-2 0,1 1-1,11 2 1,-5-2 3,1-1 0,0 0 0,-1-1 0,1 0 0,0-1 0,0-1 0,18-3 0,-27 2 3,0 1 0,-1-1-1,1 0 1,-1 0 0,0 0 0,0-1 0,0 0-1,0 0 1,0 0 0,-1-1 0,1 1 0,-1-1 0,0 0-1,0-1 1,0 1 0,-1-1 0,1 1 0,-1-1-1,0 0 1,-1 0 0,4-9 0,-1 0 3,-1 1-1,-1-1 1,-1 1 0,0-1 0,1-19 0,-5-72 1,1 80-4,-1 3 20,0 17-17,0 7-5,-1 7 0,0 26 0,2 61 0,2-47 0,-1-44-1,0 1 0,0-1 0,1 0 0,-1 0 0,1 0 0,0 1 0,1-1 0,-1 0-1,1 0 1,0-1 0,0 1 0,0 0 0,1-1 0,0 1 0,0-1 0,0 0 0,7 7 0,-5-7 0,0-1 0,0 1 0,0-1 0,1-1 1,-1 1-1,1-1 0,0 0 0,0 0 0,0 0 0,-1-1 0,2 0 1,-1 0-1,0 0 0,11-1 0,-13 0 1,0 0 0,0-1 0,1 1 0,-1-1 0,0 1 0,0-1 0,0-1 0,0 1 0,0 0 0,0-1 0,0 0 0,0 0 0,-1 0 0,5-3 0,-4 1 0,-1 0 0,1 0 0,-1 0 0,0 0 0,0 0 0,0 0 0,-1-1 0,1 0 0,-1 1 0,0-1 0,2-9 0,1-13 7,-1 0-1,-1 0 1,-1 0-1,-4-52 1,1 23-8,-2 136 1,-1-36-3,5 63 1,-1-104 0,0 1 0,0-1 1,1 1-1,-1-1 1,1 1-1,0-1 1,0 1-1,0-1 0,0 0 1,1 0-1,-1 1 1,1-1-1,0 0 0,0 0 1,0-1-1,0 1 1,1 0-1,-1-1 1,1 1-1,-1-1 0,1 0 1,0 0-1,0 0 1,0 0-1,0 0 0,0 0 1,0-1-1,1 0 1,-1 0-1,1 0 1,-1 0-1,0 0 0,1-1 1,-1 1-1,1-1 1,5 0-1,-4 0 2,-1 0 0,1 0 0,-1-1 0,1 1 0,0-1 0,-1 0 0,0 0 0,1-1 0,-1 1 0,0-1 0,0 0 0,1 0 0,-1 0 0,-1-1 0,1 1 0,0-1 0,-1 0 0,1 0 0,-1-1 0,0 1 0,0 0 0,0-1 0,-1 0 0,1 0 0,-1 0 0,4-8 0,-2 3 1,-1 1 0,1-1 0,-1-1 0,-1 1 0,0 0 0,0-1 0,0-18 0,-4-69 7,2 92-8,-1-8 1,-1 0 0,0 0 1,-1 0-1,0 0 0,-1 1 0,-1 0 0,0-1 1,0 1-1,-1 1 0,-12-19 0,18 30 0,-1-1-1,1 0 1,0 1-1,0-1 1,-1 1-1,1-1 0,0 1 1,-1-1-1,1 1 1,0-1-1,-1 1 1,1-1-1,-1 1 0,1 0 1,-1-1-1,1 1 1,-1 0-1,1-1 1,-1 1-1,1 0 1,-1 0-1,0-1 0,1 1 1,-1 0-1,1 0 1,-1 0-1,0 0 1,1 0-1,-1 0 1,1 0-1,-1 0 0,0 0 1,1 0-1,-1 0 1,1 0-1,-1 0 1,0 0-1,1 1 0,-1-1 1,1 0-1,-1 1 1,1-1-1,-1 0 1,1 1-1,-1-1 1,1 0-1,-1 1 0,1-1 1,-1 1-1,1-1 1,0 1-1,-1-1 1,1 1-1,0-1 0,-1 1 1,1-1-1,0 1 1,0-1-1,-1 2 1,-8 35-20,6-9 18,2 1 0,0 0 0,5 35 0,-3-52-2,1 1-1,1-1 1,0 0 0,0 0 0,1-1-1,1 1 1,0-1 0,0 0 0,1 0 0,9 12-1,-10-19-5,-1 0 0,1 0-1,0 0 1,0-1 0,0 0 0,1 0-1,-1-1 1,1 1 0,-1-1-1,1 0 1,0-1 0,0 1 0,0-1-1,0-1 1,0 1 0,0-1-1,0 0 1,0 0 0,0 0-1,0-1 1,0 0 0,0 0 0,0-1-1,0 0 1,-1 0 0,1 0-1,-1-1 1,7-3 0,-6 1 14,-1-1 1,0 1 0,0-1-1,0 0 1,-1-1-1,1 1 1,-2-1-1,1 0 1,-1 0 0,0 0-1,3-10 1,2-12 45,6-50 1,-10 53-24,12-46 1,-15 69-28,0 1 0,0-1 1,1 0-1,-1 0 0,0 1 1,1-1-1,0 1 0,0-1 1,0 1-1,0 0 1,0 0-1,0 0 0,0 0 1,1 0-1,-1 0 0,1 0 1,-1 1-1,1 0 0,0-1 1,-1 1-1,1 0 1,0 0-1,0 0 0,0 1 1,0-1-1,6 0 0,-5 1 1,1 1-1,-1-1 0,1 1 1,-1-1-1,1 1 1,-1 0-1,0 1 0,1-1 1,-1 1-1,0 0 0,0 0 1,0 0-1,0 0 0,-1 1 1,1 0-1,-1-1 1,4 5-1,2 3 0,0 1 0,-1 0 0,-1 0 0,0 0 0,0 1 0,-1 0 0,-1 1 1,0-1-1,-1 1 0,0 0 0,-1 0 0,0 0 0,-1 1 0,-1-1 0,0 1 0,0-1 0,-2 1 0,0-1 0,-4 22 0,3-28 1,0 0 0,-1-1 0,0 1-1,0 0 1,-1-1 0,0 0 0,0 0 0,0 0-1,-1 0 1,1-1 0,-2 0 0,1 0 0,0 0-1,-1 0 1,-12 6 0,9-5-2,-1-1 0,1 0-1,-1-1 1,0 0 0,0-1 0,0 0 0,0 0 0,-1-1-1,1-1 1,-15 1 0,24-2 0,0 1-1,1-1 1,-1 0 0,0 0-1,1-1 1,-1 1 0,0 0-1,1 0 1,-1 0 0,0 0-1,1 0 1,-1-1 0,1 1-1,-1 0 1,0-1-1,1 1 1,-1 0 0,1-1-1,-1 1 1,1-1 0,-1 1-1,1-1 1,-1 1 0,1-1-1,-1 0 1,-3-20-89,4 21 83,0-39-386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196 141 32559,'0'-87'203,"0"86"-203,0 0 0,0 0 0,-1 1 0,1-1 0,0 0 1,-1 1-1,1-1 0,0 0 0,-1 1 0,1-1 0,-1 0 1,1 1-1,-1-1 0,1 1 0,-1-1 0,0 1 0,1-1 1,-1 1-1,0 0 0,1-1 0,-1 1 0,0 0 0,1-1 1,-1 1-1,0 0 0,0 0 0,1 0 0,-1 0 0,0 0 1,0 0-1,1 0 0,-1 0 0,0 0 0,0 0 0,-31 2 0,26 0 0,0 0 0,0 1 0,0-1 0,0 1 0,0 0 0,1 0 0,-1 1 0,1 0 0,0 0 0,0 0 0,0 1 0,1-1 0,0 1 0,-1 0 0,2 0 0,-1 1 0,1-1 0,-1 1 0,-2 7 0,-1 2 0,1 0 0,0 1 0,1-1 0,1 1 0,0 0 0,-2 26 0,5-25 1,-2 3-5,2 1 1,1-1-1,0 1 0,4 23 0,-3-40 1,-1-1-1,1 1 1,0-1 0,0 1-1,0-1 1,0 1-1,0-1 1,1 0 0,0 1-1,-1-1 1,1 0 0,0 0-1,1 0 1,-1 0-1,1-1 1,-1 1 0,1-1-1,0 1 1,0-1-1,0 0 1,0 0 0,0 0-1,0 0 1,0-1 0,1 0-1,-1 1 1,1-1-1,-1 0 1,1 0 0,3 0-1,-1-1 4,0 1-1,1-1 1,-1 0 0,0-1-1,0 1 1,0-1-1,0-1 1,0 1 0,0-1-1,0 0 1,0 0-1,-1-1 1,1 1-1,8-7 1,-7 4 1,0-1 1,0-1-1,-1 1 1,0-1-1,0 0 1,0 0-1,-1-1 0,0 0 1,6-13-1,-5 7 3,0-1-1,-1 1 1,-1-1-1,0 0 0,-1 0 1,1-18-1,-1-94 42,-3 88-28,0 39-16,0 0 0,0 1 0,0-1 0,0 0 0,-1 0 0,1 0 0,0 0 0,0 0 1,0 0-1,0 0 0,0 0 0,0 0 0,0 0 0,-1 0 0,1 0 0,0 0 0,0 0 0,0 0 1,0 0-1,0 0 0,0 0 0,0 0 0,0 0 0,-1 0 0,1-1 0,0 1 0,0 0 0,0 0 1,-3 16-5,0 140 2,3-138-4,2 1 0,1-1-1,0 0 1,1 0 0,1-1 0,11 27 0,-14-40 2,-1 0 0,1-1 0,0 1 0,0 0 0,1-1 1,-1 0-1,1 0 0,-1 1 0,1-1 0,0-1 0,0 1 1,1 0-1,-1-1 0,0 0 0,1 1 0,-1-1 0,1-1 1,0 1-1,0-1 0,0 1 0,0-1 0,0 0 0,0 0 1,0-1-1,0 1 0,0-1 0,0 0 0,0 0 0,0 0 1,0-1-1,6-1 0,-7 2 4,0-1 0,-1-1 0,1 1 0,-1 0 0,0-1 0,1 1-1,-1-1 1,0 0 0,0 1 0,0-1 0,0 0 0,0 0 0,0-1 0,-1 1 0,1 0 0,-1-1 0,1 1 0,-1 0 0,2-5 0,2-7 7,0-1 1,4-20-1,-6 24-4,11-52 8,13-45 9,-23 95-18,1 0-1,0 0 1,1 1-1,1-1 1,14-19-1,-18 27-2,1 1 0,0 0 0,1 0 0,-1 1 0,0-1 0,1 1 0,0 0 0,0 0 0,6-2 0,-9 3 0,1 1 0,-1 0 0,0 0 0,1 1 0,0-1 0,-1 0 0,1 1 0,-1 0 0,1 0 0,0-1 0,-1 1 0,1 1 0,0-1 0,-1 0 0,1 1 0,-1-1 0,1 1 0,-1 0 0,1 0 0,-1 0 0,4 2 0,-2 0 0,-1 1 0,1-1 0,-1 1 0,0 0 0,-1 0 0,1 0 0,-1 1 0,1-1 0,-1 1 0,-1-1 0,1 1 0,0 0 0,-1-1 0,0 1 0,0 6 0,2 12 0,0 43 0,-10 54 0,3-68 0,3-47 0,0 0 0,1 0 0,0 0 0,1 0 0,-1 1 0,1-1 0,0 0 0,2 7 0,-2-10 0,0 0 0,0-1 0,0 1 0,0-1 0,0 1 0,1-1 0,-1 1 0,1-1 0,-1 0 0,1 1 0,-1-1 0,1 0 0,0 0 0,0 0 0,-1 0 0,1-1 0,0 1 0,0 0 0,0-1 0,0 1 0,0-1 0,0 0 0,0 0 0,3 0 0,8 1-2,0 0-1,0-1 1,1-1-1,-1 0 1,0-1-1,0 0 1,0-1-1,0 0 1,-1-1 0,1-1-1,16-9 1,-20 9 2,0 0-1,0-1 1,-1-1 0,0 1 0,0-1 0,-1-1 0,0 1-1,0-1 1,-1-1 0,0 1 0,0-1 0,-1 0-1,0 0 1,0-1 0,4-12 0,-3-2 2,-1 1 0,-1-1 0,-1 1 0,0-1 0,-2 0 0,-1 0 0,-6-45 0,6 65 0,-1 0 1,1 1-1,-1-1 1,0 0-1,0 1 1,-1-1-1,1 1 0,-1-1 1,1 1-1,-1 0 1,0 0-1,-3-4 1,3 5-2,0 1 0,0-1-1,-1 0 1,1 1 0,0 0 0,-1-1 0,1 1 0,0 0 0,-1 0 0,0 0 0,1 1 0,-1-1-1,1 1 1,-1-1 0,0 1 0,1 0 0,-4 0 0,4 0-1,1 0 0,-1 0 0,0 1 0,1-1 0,-1 0 0,1 1 0,-1-1 0,1 1 0,-1-1 0,1 1 0,0 0 0,-1 0 0,1 0 0,0 0 0,0 0 0,-1 0 0,1 0 0,0 0 0,-2 2 0,1 0 0,0 1 0,0 0 0,0 0 0,0-1 0,1 1 0,-1 0 0,-1 6 0,0 8 0,0 0 0,0 31 0,3-42 0,0 6-2,-2 15 3,1 1 1,2 0-1,1 0 1,9 49-1,-10-72-3,1 0 0,-1 0 0,1-1 0,0 1 0,1-1 0,0 1 0,-1-1 0,1 0 0,1 0 1,-1 0-1,1 0 0,0-1 0,0 1 0,0-1 0,1 0 0,0 0 0,-1-1 0,1 0 0,0 1 0,1-2 0,-1 1 0,1 0 0,-1-1 0,1 0 0,0-1 0,-1 1 0,1-1 1,0 0-1,9 0 0,28 0-137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66 128 32239,'-2'-7'494,"-2"13"-415,-2 15-124,-20 274 45,16-130 0,5-113 0,-8 147 0,13-199 0,0 1 0,0-1 0,0 0 0,0 1 0,0-1 0,0 0 0,1 1 0,-1-1 0,0 0 0,0 0 0,0 1 0,0-1 0,0 0 0,1 0 0,-1 1 0,0-1 0,0 0 0,0 0 0,1 0 0,-1 1 0,0-1 0,0 0 0,1 0 0,-1 0 0,0 0 0,0 1 0,1-1 0,-1 0 0,0 0 0,0 0 0,1 0 0,-1 0 0,0 0 0,1 0 0,-1 0 0,0 0 0,1 0 0,-1 0 0,0 0 0,0 0 0,1 0 0,0 0 0,9-3 0,-10 3 0,9-5 0,-1-1 0,0 0 0,0 0 0,0-1 0,-1 0 0,7-8 0,11-9 0,-15 16 0,-1 0 0,-1 0 0,1-1 0,-1 0 0,-1 0 0,0-1 0,0 0 0,-1 0 0,0-1 0,0 0 0,-1 0 0,-1 0 0,0 0 0,4-20 0,-4-9 0,0-73 0,-4 92 0,-7 176 0,7-138 0,3 63 1,-3-74-2,1 1 0,1-1 1,-1 0-1,1 0 1,0 0-1,0 0 1,1 0-1,0 0 1,0-1-1,5 7 1,-7-10-5,1-1 1,-1 1 0,1-1-1,0 1 1,0-1 0,-1 0-1,1 0 1,0 0 0,0 0-1,1 0 1,-1 0 0,0 0-1,0-1 1,0 1 0,0-1-1,1 1 1,-1-1 0,4 0-1,-4 0 4,-1 0 0,1 0 1,0 0-1,-1-1 0,1 1 0,-1 0 0,1-1 0,-1 1 0,1-1 0,-1 0 0,1 1 0,-1-1 0,0 0 0,1 0 0,-1 0 0,0 0 0,0 0 0,1 0 1,-1 0-1,0 0 0,0 0 0,0-1 0,-1 1 0,1 0 0,1-3 0,8-28 12,9-47-1,4-17 17,-22 93-26,29-73 16,-28 70-16,1 0 1,1 0-1,-1 0 1,1 0-1,0 1 0,0-1 1,1 1-1,-1 0 1,10-7-1,-12 11 0,-1-1 0,1 1 1,0 0-1,-1 0 0,1 0 0,0 0 0,0 0 1,-1 0-1,1 1 0,0-1 0,0 1 0,0-1 1,0 1-1,0 0 0,0-1 0,0 1 0,0 0 1,0 1-1,0-1 0,0 0 0,0 0 0,0 1 1,0-1-1,3 2 0,-3 0-1,0-1 1,0 1-1,0 0 0,0 0 1,0 1-1,0-1 0,-1 0 1,1 1-1,-1-1 0,1 1 1,-1-1-1,0 1 0,0-1 1,1 7-1,2 8-1,-1 0 1,0 0-1,-2 1 1,0 19-1,-1-31 1,1 11 0,-1 1 0,-1-1 0,0 1 0,-1-1 0,-1 0 0,-1 0 0,-10 31 0,5-30 1,9-19-1,0 1 0,0 0 0,0 0 0,0 0 0,0 0-1,0 0 1,0 0 0,0 0 0,0 0 0,0 0 0,0 0 0,0 0-1,0 0 1,0 0 0,0 0 0,0 0 0,0 0 0,-1 0 0,1 0-1,0-1 1,0 1 0,0 0 0,0 0 0,0 0 0,0 0 0,0 0-1,0 0 1,0 0 0,0 0 0,0 0 0,0 0 0,0 0 0,13-32-24,25-52 19,-26 53 2,2 1-1,1 1 0,1 0 0,26-34 0,-42 63 4,2-2 0,-1-1-1,1 1 0,0 0 0,0 0 0,0 0 1,0 0-1,0 0 0,1 0 0,-1 0 0,0 1 1,1-1-1,-1 1 0,1 0 0,0 0 1,-1 0-1,4-1 0,-5 2 1,-1 1 0,0 0 0,1-1 0,-1 1 0,0-1 0,1 1 0,-1 0 0,0-1 0,1 1 0,-1 0 0,0-1 0,0 1 0,0 0 0,0 0 0,0-1 0,0 1 0,0 0 0,0-1 0,0 1 0,0 0 0,0 0 0,-1 0 0,1 3 0,-1 55 0,-1-27 0,2 1 0,5 45 0,-4-75 0,0 1 1,0-1-1,0 1 0,0-1 0,1 0 1,-1 0-1,1 0 0,0 0 0,0 0 1,0 0-1,0 0 0,1-1 0,-1 1 1,1-1-1,-1 1 0,1-1 0,0 0 1,0 0-1,0 0 0,0-1 1,0 1-1,0-1 0,1 0 0,-1 0 1,1 0-1,3 1 0,10 1 2,1 0 0,-1-1 1,36-2-1,-39 0-2,-9 1 0,0-1 0,0-1 0,0 1 0,0-1 0,0 1 1,0-1-1,0-1 0,0 1 0,0-1 0,-1 0 0,1 0 0,0 0 0,-1-1 0,0 1 0,0-1 0,0 0 1,0 0-1,0-1 0,0 1 0,-1-1 0,1 0 0,-1 0 0,0 0 0,-1 0 0,1-1 0,-1 1 0,1-1 1,1-7-1,1-3 1,-1-1 1,-1 0-1,-1 0 1,0-1-1,-1 1 1,-1 0-1,0-1 1,-5-30-1,4 43 0,-1 0-1,1 0 1,-1 1-1,1-1 1,-1 0-1,0 1 1,0 0-1,-1-1 1,1 1 0,-1 0-1,1 0 1,-1 0-1,0 1 1,0-1-1,0 1 1,-1 0-1,1-1 1,0 1 0,-1 1-1,-5-3 1,6 2-2,0 1 1,0 0 0,0 1 0,0-1 0,0 0-1,0 1 1,0 0 0,-1-1 0,1 1-1,0 0 1,0 1 0,0-1 0,0 1-1,0-1 1,0 1 0,0 0 0,0 0-1,0 0 1,0 0 0,0 1 0,1-1 0,-1 1-1,1 0 1,-1 0 0,1 0 0,-4 4-1,0 0 1,2 1-1,-1 0 1,1 0-1,0 1 1,1-1-1,0 1 1,0 0-1,0 0 1,1 0-1,-2 15 1,2-1-1,0 1 0,3 39 0,-1-56-2,1 0-1,1 0 1,-1 0 0,1 0-1,0 0 1,0 0-1,0-1 1,1 1-1,0-1 1,0 1-1,1-1 1,-1 0 0,1-1-1,0 1 1,0 0-1,1-1 1,0 0-1,-1 0 1,1-1-1,0 1 1,1-1-1,10 5 1,-3-2-7,1 0-1,1-1 1,-1-1-1,0 0 1,1-1-1,0-1 1,0 0-1,20 0 1,-33-2 13,1-1 1,0 1-1,0 0 1,0-1-1,-1 0 1,1 1-1,0-1 1,-1 0-1,1-1 1,0 1-1,-1 0 1,1-1-1,-1 1 1,0-1-1,0 0 1,1 0-1,-1 0 1,0 0-1,-1 0 1,1 0-1,0 0 1,-1-1-1,1 1 1,-1-1-1,1 1 1,-1-1-1,0 1 1,1-6-1,2-8 11,0 0 1,-1 0-1,1-34 0,-1 14-15,-1 27 2,0-16-1,1 1 1,1 1-1,1-1 0,1 0 0,2 1 1,17-38-1,-24 58-1,1 0 0,0 1 1,0-1-1,0 0 0,0 1 0,1-1 1,-1 1-1,1 0 0,-1 0 0,1 0 1,0 0-1,0 1 0,0-1 0,0 1 0,0-1 1,0 1-1,0 0 0,0 0 0,6 0 1,-7 0-1,1 1 0,-1 0 0,1 0 1,0 1-1,-1-1 0,1 1 0,-1-1 0,1 1 1,-1 0-1,1-1 0,-1 1 0,0 1 1,1-1-1,-1 0 0,0 0 0,0 1 0,0-1 1,0 1-1,0 0 0,0 0 0,0 0 1,0 0-1,-1 0 0,3 4 0,-1-2-4,-1-1 0,0 1 0,1 1 0,-2-1 0,1 0 0,0 0 0,-1 1 0,0-1-1,0 0 1,1 7 0,-32-14 77,26 2-70,-1 0-1,1 1 1,-1 0-1,1 0 1,-1 0-1,1 1 1,-1-1-1,1 1 1,-1 0-1,1 1 1,0-1-1,0 1 1,0-1-1,0 1 1,0 0-1,0 1 1,0-1-1,-5 5 1,3-1-1,1 0-1,-1 1 1,1 0 0,0 0-1,1 0 1,0 1 0,0 0-1,-6 15 1,6-8-1,1-1 0,0 1 0,0 0 0,2 0 0,0 0 0,0 0 0,2 0 0,3 27 0,-3-37 0,0-1 0,1 1 0,-1-1 0,1 0 0,0 0 0,0 0 0,0 0 0,0 0 0,1 0 0,0 0 0,0-1 0,0 1 0,0-1 0,0 0 0,1 0 0,-1 0 0,1-1 0,0 1 0,0-1 0,0 0 0,0 0 0,0 0 0,0 0 0,1-1 0,-1 0 0,1 0 0,-1 0 0,1 0 0,-1-1 0,1 1 0,-1-1 0,1-1 0,-1 1 0,1 0 0,6-3 0,-8 2 0,-1 0 0,1 0 0,-1 0 0,1 0 0,-1-1 0,1 1 0,-1-1 0,0 1 0,0-1 0,0 0 0,0 0 0,0 0 0,0 0 0,0-1 0,-1 1 0,1 0 0,-1-1 0,1 1 0,-1-1 0,0 1 0,1-4 0,1-5 0,1-1 0,-1 1 0,2-19 0,5-60 16,0-112 0,-12 276-14,0-17-19,7 73 0,-4-123 16,0 1 0,1 0 0,0-1-1,0 1 1,1-1 0,5 11 0,-7-16 1,0 0-1,0 0 1,1 1 0,-1-1-1,1 0 1,-1 0 0,1-1-1,0 1 1,0 0 0,0-1-1,0 1 1,0-1 0,0 1-1,0-1 1,0 0 0,1 0-1,-1 0 1,0 0 0,1 0-1,-1-1 1,1 1 0,-1-1-1,4 1 1,-3-1 0,-1 0 0,0 0 0,0 0 0,1 0 0,-1 0 0,0 0 0,0-1 0,1 1 0,-1-1 0,0 0 0,0 0 0,0 0 0,0 0 0,0 0 1,0 0-1,0 0 0,-1-1 0,3-1 0,-1 0-1,-1-1 1,1-1 0,-1 1-1,0 0 1,-1 0-1,1-1 1,-1 1 0,2-7-1,17-92-10,-17 78 8,1 1 0,1 0 0,1 0 0,1 1 0,14-31 0,-19 51 3,0-1 0,0 1 0,0 0 0,1 0 0,-1 0 0,1 0 0,0 0 0,0 1 0,0-1 0,0 1 0,0 0 0,1-1 0,-1 1 0,1 1 0,-1-1 0,1 1 0,0-1 0,0 1 0,-1 0 0,6 0 0,-6 0 0,0 1 0,-1 0 0,1 0 0,-1 1 0,1-1 0,0 0 0,-1 1 0,1 0 0,-1-1 0,1 1 0,-1 0 0,0 0 0,1 1 0,-1-1 0,0 0 0,0 1 0,0-1 0,0 1 0,0 0 0,0 0 0,0 0 0,-1 0 0,1 0 0,-1 0 0,1 0 0,-1 0 0,0 1 0,0-1 0,0 0 0,0 1 0,1 2 0,1 6 0,-1 0 0,0-1 0,0 1 0,-1 0 0,-1 0 0,0 0 0,0 0 0,-1 0 0,0 0 0,-1 0 0,0-1 0,-1 1 0,0-1 0,-1 1 0,-6 11 0,8-19 0,-4 5 1,-1 1 0,1 0 1,1 1-1,0-1 0,0 1 0,1 0 1,0 0-1,0 0 0,2 1 0,-1-1 1,1 1-1,-1 14 0,3-24-1,0-1 0,0 1 0,1-1 0,-1 1 0,0 0 0,0-1 0,0 1 0,1 0 0,-1-1 0,0 1 0,1-1 0,-1 1 0,0-1 0,1 1 0,-1-1 0,1 1 0,-1-1 0,1 1 0,-1-1 0,1 0 0,-1 1 0,1-1 0,-1 0 0,1 1 0,1-1 0,23 6 0,32-7 9,-48 0-5,-3 1-4,-1-1 1,1 0-1,0 0 0,0 0 0,-1-1 0,1 0 0,-1 0 0,1-1 0,-1 1 0,0-1 0,0 0 1,0 0-1,7-7 0,-5 3-2,0 0 0,-1-1 0,1 0 1,-2 0-1,1 0 0,-1 0 0,6-14 1,0-7-5,-1 0 0,-2-1 0,-1 0 0,5-38 0,-2-42 30,-3-153 0,-7 215-6,-12 116 9,4 277-27,9-243 0,-2-85 0,1 0 0,2 0 0,-1 0 0,2 0 0,8 28 0,-10-41 0,0-1 0,0 1 0,1-1 0,-1 0 0,1 0 0,0 0 0,0 0 0,0 0 0,0 0 0,1-1 0,-1 1 0,1 0 0,-1-1 0,1 0 0,0 0 0,0 0 0,0 0 0,0 0 0,0-1 0,1 1 0,-1-1 0,0 0 0,1 0 0,-1 0 0,1 0 0,-1-1 0,1 1 0,-1-1 0,1 0 0,0 0 0,-1 0 0,1-1 0,-1 1 0,5-2 0,-3 0 0,0 0 0,0 0 0,0 0 0,0-1 0,0 0 0,-1 0 0,1 0 0,-1 0 0,0-1 0,0 0 0,0 0 0,0 0 0,-1 0 0,0 0 0,1-1 0,-2 1 0,1-1 0,0 0 0,-1 0 0,3-8 0,2-8 0,0-1 0,-1 0 0,5-35 0,-5 4 0,-1-69 0,-5 122 0,0 0 0,0 0 0,-1-1 0,1 1 0,0 0 0,0 0 0,0 0 0,0-1 0,0 1 0,0 0 0,0 0 0,0 0 0,0-1 0,0 1 0,-1 0 0,1 0 0,0 0 0,0-1 0,0 1 0,0 0 0,-1 0 0,1 0 0,0 0 0,0 0 0,0 0 0,-1 0 0,1-1 0,0 1 0,0 0 0,0 0 0,-1 0 0,1 0 0,0 0 0,0 0 0,0 0 0,-1 0 0,1 0 0,0 0 0,0 0 0,-1 0 0,1 0 0,0 0 0,0 0 0,0 1 0,-1-1 0,1 0 0,0 0 0,0 0 0,0 0 0,-1 0 0,-10 7 0,7-1 0,0 0 0,0 0 0,1 1 0,0-1 0,0 1 0,0 0 0,1 0 0,0 0 0,1 0 0,-1 0 0,0 13 0,0 7 0,4 53 0,-2-78 0,0 1 0,0-1 0,1 1 0,-1-1 0,1 1 0,-1-1 0,1 1 0,0-1 0,0 0 0,0 1 0,0-1 0,0 0 0,1 0 0,-1 0 0,1 0 0,-1 0 0,1 0 0,0 0 0,0 0 0,0-1 0,0 1 0,0-1 0,0 1 0,0-1 0,3 1 0,3 1 0,0-1 0,0 0 0,0-1 0,0 0 0,0 0 0,15-1 0,-20 0 0,0 0 0,0-1 0,-1 1 0,1-1 0,0 1 0,0-1 0,0 0 0,0 0 0,0 0 0,-1-1 0,1 1 0,-1 0 0,1-1 0,-1 0 0,1 0 0,2-2 0,-2 0 0,1-1 0,0 1 0,-1-1 0,0 0 0,0 0 0,0 0 0,3-10 0,0-6 0,0 0 0,-2 0 0,4-32 0,-8 52 0,2-38 0,-2 28 0,1-1 0,-1 1 0,2 0 0,0 0 0,0 0 0,1 0 0,0 0 0,9-19 0,-12 30 0,0-1 0,0 1 0,0 0 0,0 0 0,0 0 0,0 0 0,0 0 0,0-1 0,0 1 0,0 0 0,0 0 0,1 0 0,-1 0 0,0 0 0,0 0 0,0 0 0,0-1 0,0 1 0,0 0 0,0 0 0,1 0 0,-1 0 0,0 0 0,0 0 0,0 0 0,0 0 0,0 0 0,0 0 0,1 0 0,-1 0 0,0 0 0,0 0 0,0 0 0,0 0 0,0 0 0,1 0 0,-1 0 0,0 0 0,0 0 0,0 0 0,0 0 0,0 0 0,1 0 0,-1 0 0,0 0 0,0 0 0,0 0 0,0 0 0,0 1 0,0-1 0,0 0 0,1 0 0,-1 0 0,0 0 0,0 0 0,4 13 0,0 19 0,-3 403 0,-54 120 0,52-547 0,-2 12 0,0-1 0,-1 0 0,-9 23 0,12-38 0,-1 0 0,1 0 0,-1 0 0,0 0 0,0 0 0,-1-1 0,1 1 0,-1-1 0,0 0 0,1 1 0,-1-1 0,-1 0 0,1-1 0,0 1 0,-1-1 0,0 1 0,1-1 0,-1 0 0,0 0 0,-8 2 0,-3-2 0,0 0 0,-1-1 0,1 0 0,-1-1 0,0-1 0,1-1 0,0 0 0,-1-1 0,-28-10 0,5 0 0,1-3 0,-55-30 0,72 35 0,2-1 0,-1 0 0,1-2 0,-32-29 0,45 37 0,1-1 0,-1 1 0,1-1 0,0 0 0,1 0 0,0 0 0,0-1 0,0 0 0,1 1 0,0-1 0,1-1 0,0 1 0,0 0 0,0 0 0,1-1 0,0-14 0,2 16 0,0 1 0,1-1 0,0 1 0,-1-1 0,2 1 0,-1 0 0,1 0 0,0 0 0,0 0 0,1 0 0,0 1 0,0-1 0,0 1 0,1 0 0,-1 0 0,8-5 0,13-11 0,0 2 0,34-19 0,-43 28 0,104-57 0,252-102 0,-80 43 0,-281 118 15,-11 8-19,1 0 0,-1-1 0,0 1 0,0 0 0,0 0 0,0 0 0,1-1 0,-1 1 0,0 0 0,0 0 0,0 0 0,0-1 0,0 1 0,0 0 0,0 0 0,0-1 0,0 1 0,1 0 0,-1 0 0,0 0 0,0-1 0,0 1 0,0 0 0,0 0 0,-1-1 0,1 1 0,0 0 0,0 0 0,0-1 0,0 1 0,0 0 0,0 0 0,0 0 0,0-1 0,0 1 0,-1 0 0,1 0 0,0 0 0,0-1 0,0 1 0,0 0 0,-1 0 0,1 0 0,0 0 0,0 0 0,0-1 0,-1 1 0,1 0 0,0 0 0,-1 0 0,-15-4-751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3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 32447,'-2'-1'6,"0"-1"0,1 0 0,-1 1 0,0-1 1,0 1-1,0-1 0,0 1 0,-1 0 0,1 0 0,0 0 0,0 0 0,-1 0 1,1 1-1,-1-1 0,1 1 0,0-1 0,-1 1 0,1 0 0,-1 0 0,1 0 1,-1 0-1,1 1 0,0-1 0,-1 0 0,1 1 0,-1 0 0,1 0 1,0 0-1,0 0 0,-1 0 0,1 0 0,0 0 0,0 1 0,0-1 0,0 1 1,0-1-1,1 1 0,-1 0 0,0 0 0,1 0 0,0 0 0,-1 0 0,1 0 1,0 0-1,0 0 0,-1 3 0,-2 6-6,1-1 0,0 1 0,1 0 0,0-1 0,0 1 0,2 0 0,-1 0 0,1 0 0,3 21 0,-2-26 0,0-1 0,1 1 0,-1-1 0,1 1 0,0-1 0,0 0 0,1 0 0,0 0 0,4 7 0,-5-10 0,1 1 0,-1-1 0,0 1 0,1-1 0,0 0 0,0 0 0,-1 0 0,1 0 0,0-1 0,0 1 0,1-1 0,-1 0 0,0 1 0,0-1 0,1-1 0,4 2 0,-3-1 1,-1-1 0,1 1-1,-1-1 1,1 0 0,-1 0 0,1 0 0,-1-1 0,1 1-1,-1-1 1,1 0 0,-1 0 0,0-1 0,1 1-1,-1-1 1,0 0 0,0 0 0,0-1 0,0 1 0,-1-1-1,1 0 1,-1 0 0,1 0 0,-1 0 0,0 0-1,0-1 1,-1 0 0,1 1 0,-1-1 0,0 0 0,0 0-1,0 0 1,0-1 0,-1 1 0,1 0 0,-1-1 0,0 1-1,-1-1 1,1-5 0,1-1-1,-1-1 0,0 0 0,-1 0 0,0 0 0,-3-15 0,3 24 0,-1 1 0,1-1 0,-1 0 0,0 1 0,0-1 0,0 1 0,0 0 0,0-1 0,0 1 0,0 0 0,-1-1 0,0 1 0,1 0 0,-1 0 0,0 0 0,0 1 0,0-1 0,0 0 0,0 1 0,0-1 0,0 1 0,-1 0 0,1-1 0,0 1 0,-1 0 0,1 1 0,-1-1 0,1 0 0,-5 0 0,3 1-31,0-1-1,1 1 1,-1 0-1,0 0 1,0 0-1,0 1 1,0-1 0,0 1-1,0 0 1,1 0-1,-1 1 1,0-1 0,1 1-1,-1-1 1,1 1-1,-1 0 1,1 0-1,0 1 1,0-1 0,0 1-1,0 0 1,0-1-1,1 1 1,-1 1-1,1-1 1,-3 5 0,-16 33-3955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4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347 572 32463,'-4'-9'40,"0"-1"-1,-1 1 1,0 0 0,0 0 0,-1 0-1,-7-8 1,10 13-38,0 1-1,-1-1 1,1 1 0,-1 0-1,0 1 1,0-1-1,0 1 1,0-1 0,-1 1-1,1 0 1,-1 1 0,1-1-1,-1 1 1,0 0-1,-7-1 1,3 1-2,1 0 0,-1 1 0,1 0 0,0 1 0,-1 0 0,1 0 0,0 1 0,0 0 0,0 0 0,0 1 0,0 0 0,-12 6 0,12-3 0,0-1 0,1 1 0,0 0 0,0 1 0,0 0 0,1 0 0,0 0 0,0 1 0,1 0 0,0 0 0,-4 9 0,3-2 0,0 0 0,2 0 0,-1 0 0,2 1 0,0 0 0,1 0 0,0 0 0,2 0 0,1 29 0,-1-40 0,1 0 0,-1 1 0,1-1 0,0 0 0,0 0 0,0 0 0,1 0 0,0 0 0,0-1 0,0 1 0,0 0 0,1-1 0,0 1 0,0-1 0,0 0 0,0 0 0,1 0 0,0-1 0,-1 1 0,1-1 0,1 0 0,-1 0 0,0 0 0,1-1 0,-1 1 0,1-1 0,0 0 0,0 0 0,0-1 0,0 0 0,0 1 0,0-2 0,9 2 0,-5-1 0,0 0 0,1-1 0,-1 0 0,0 0 0,0-1 0,0 0 0,0-1 0,-1 1 0,1-2 0,0 1 0,-1-1 0,1-1 0,-1 0 0,0 0 0,0 0 0,-1-1 0,1 0 0,-1-1 0,0 0 0,0 0 0,-1 0 0,0-1 0,0 0 0,0 0 0,-1 0 0,8-14 0,-2 0 0,-1 0 0,-1 0 0,-1-1 0,-1 0 0,-1 0 0,0-1 0,3-41 0,-3-167 0,-7 155 0,2 29 0,1 27 0,-2 0 0,0 1 0,-2-1 0,-6-33 0,8 53 0,0-1 0,0 0 0,0 0 0,0 0 0,0 0 0,-1 0 0,1 1 0,0-1 0,-1 0 0,1 0 0,-1 0 0,1 1 0,-1-1 0,1 0 0,-1 1 0,1-1 0,-1 0 0,0 0 0,-6 10 0,0 27 0,-4 252 0,11-249 0,1-8 0,1 0 0,1 0 0,12 49 0,-10-62 0,0 0 0,1 0 0,1-1 0,1 0 0,0 0 0,2-1 0,13 19 0,-19-30 0,-1-1 0,1 0 0,0 0 0,0 0 0,1-1 0,-1 1 0,1-1 0,-1 0 0,1 0 0,0-1 0,0 1 0,1-1 0,7 2 0,0-1 0,0-1 0,0-1 0,1 0 0,19-1 0,-29-1 0,1 1 0,-1-1 0,0 1 0,0-1 0,0 0 0,0-1 0,0 1 0,0-1 0,0 0 0,0 0 0,0 0 0,-1 0 0,1-1 0,-1 1 0,1-1 0,-1 0 0,0 0 0,0 0 0,-1 0 0,1-1 0,0 1 0,-1-1 0,0 0 0,0 0 0,0 1 0,-1-1 0,1 0 0,-1-1 0,2-5 0,1-12 0,0 0 0,-1-1 0,-2 1 0,0-31 0,-1 43 0,-1-9 0,0 0 0,-5-31 0,4 43 0,1 0 0,-1 0 0,-1 0 0,1 1 0,-1-1 0,0 1 0,0-1 0,-1 1 0,0 0 0,-5-6 0,9 12 0,-1-1 0,1 1 0,-1-1 0,1 1 0,-1-1 0,1 1 0,-1-1 0,0 1 0,1-1 0,-1 1 0,1 0 0,-1-1 0,0 1 0,1 0 0,-1 0 0,0-1 0,1 1 0,-1 0 0,0 0 0,0 0 0,1 0 0,-1 0 0,0 0 0,1 0 0,-1 0 0,0 0 0,0 0 0,1 1 0,-1-1 0,0 0 0,0 1 0,-1 0 0,1 0 0,-1 0 0,1 0 0,0 1 0,0-1 0,0 0 0,-1 1 0,1-1 0,0 1 0,1 0 0,-1-1 0,-1 3 0,-4 17-6,0 1 1,2-1-1,1 1 0,0 0 1,1 0-1,2 0 1,0 0-1,4 26 0,-3-41 4,0 0-1,0-1 0,0 1 0,1 0 1,0-1-1,0 1 0,1-1 0,0 0 1,0 0-1,0 0 0,1 0 0,0-1 1,0 1-1,1-1 0,-1 0 0,1 0 1,0 0-1,0-1 0,1 0 0,-1 0 1,1 0-1,0-1 0,0 1 0,0-2 1,1 1-1,-1-1 0,0 1 0,1-2 1,0 1-1,-1-1 0,1 0 0,13 0 1,-8 0 6,1-1 0,-1 0 0,0-1 0,24-4 1,-32 4-2,0 0 0,0-1 0,0 1 0,0-1 0,0 0-1,-1 0 1,1-1 0,0 1 0,-1-1 0,0 0 0,1 0 0,-1 0 0,-1 0 0,1 0 0,0-1 0,-1 1 0,4-7 0,-2 2 1,0-1 0,-1 0 1,0-1-1,0 1 0,-1 0 0,0-1 0,1-15 0,-2-72 20,-2 53-14,-1-9-10,0 41 0,-2 37 0,-7 127 0,-19 151 0,-26-25 0,56-305 0,100-360 0,-96 372 0,43-125 0,-41 127 0,0-1 0,0 1 0,2 1 0,-1-1 0,2 1 0,0 0 0,19-19 0,-27 30 0,0 0 0,0-1 0,0 1 0,1 0 0,-1 0 0,0 0 0,1 0 0,-1 1 0,1-1 0,-1 0 0,1 0 0,-1 1 0,1-1 0,-1 1 0,1 0 0,-1-1 0,1 1 0,0 0 0,-1 0 0,1 0 0,0 0 0,-1 0 0,1 0 0,0 1 0,-1-1 0,1 0 0,-1 1 0,1-1 0,-1 1 0,1 0 0,-1-1 0,1 1 0,-1 0 0,1 0 0,-1 0 0,0 0 0,0 0 0,1 0 0,0 3 0,4 3 0,-1 0 0,0 1 0,-1-1 0,1 1 0,4 14 0,-3-6 0,-1-1 0,0 1 0,-2 0 0,1 0 0,-2 1 0,0-1 0,-1 1 0,-1-1 0,-3 30 0,2-41 0,0-1 0,0 1 0,0-1 0,-1 1 0,0-1 0,0 0 0,0 0 0,0 0 0,0 0 0,-1 0 0,0 0 0,0-1 0,-5 6 0,1-3 0,0 0 0,0-1 0,-1 0 0,0 0 0,1-1 0,-14 5 0,0-1 0,-1-1 0,1-2 0,-1 0 0,-39 3 0,10-5-35,96 1-869,10-3-1837,-22 1 2611,0-2 0,1-2 1,50-8-1,-75 8 328,0 0-1,0 0 1,-1-1-1,1-1 1,-1 1 0,1-1-1,-1-1 1,0 0-1,-1 0 1,1 0-1,-1-1 1,0 0-1,-1 0 1,1-1-1,-1 0 1,0 0 0,8-13-1,-8 8-138,0 0 0,-1-1 0,0 1 0,-1-1 0,-1 0 0,0 0 0,2-18 1,-1-9-8,-3-44 0,-1 54-34,0 26-15,0-1 0,0 1 1,-1-1-1,1 1 0,-1 0 0,0-1 0,0 1 0,0 0 1,-3-6-1,3 9-2,0-1-1,0 1 1,0 0 0,0-1-1,0 1 1,-1 0 0,1 0-1,-1 0 1,1 0 0,-1 0-1,1 0 1,-1 0 0,0 0-1,1 1 1,-1-1 0,0 1-1,1-1 1,-1 1 0,0 0-1,0 0 1,1-1 0,-1 1-1,-4 1 1,4-1-1,-1 1 0,1-1 0,-1 1 0,1 0 0,-1 0 0,1 0 0,0 0 0,-1 1 0,1-1 0,0 0 0,0 1 0,0 0 0,0-1 0,0 1 0,0 0 0,1 0 0,-1 0 0,1 0 0,-1 0 0,1 1 0,0-1 0,-1 0 0,1 1 0,0-1 0,0 4 0,-3 5 0,0 0 0,1 1 0,1 0 0,-2 15 0,2-11-1,1 1 0,0-1 1,2 0-1,0 0 0,1 0 0,0 0 1,1 0-1,8 21 0,-9-30 0,2 1-1,-1-1 1,1 0-1,0-1 1,0 1 0,1-1-1,0 1 1,0-1 0,0-1-1,1 1 1,0-1-1,0 0 1,0 0 0,1-1-1,0 0 1,-1 0-1,1 0 1,1-1 0,8 3-1,-2-2-3,0-1-1,0-1 0,1 0 0,-1-1 1,1 0-1,14-2 0,-26 1 7,0 0-1,0-1 0,0 1 1,0-1-1,0 0 0,-1 0 1,1 0-1,0-1 0,0 1 1,-1-1-1,1 1 1,-1-1-1,1 0 0,-1 0 1,0 0-1,0 0 0,0 0 1,0 0-1,0-1 0,0 1 1,-1-1-1,1 1 0,-1-1 1,0 0-1,0 1 1,0-1-1,0 0 0,0 0 1,0 0-1,0-4 0,2-12 6,-1 0-1,-1 0 1,-1-34-1,-1 29 8,0-27 9,0 25-19,1 0-1,6-50 0,-6 75-2,0-1 0,0 1 0,0 0 0,0 0 0,0-1 0,1 1 0,-1 0 0,1 0 0,-1 0 0,1 0 0,-1-1 0,1 1 0,0 0 0,-1 0 0,1 0 0,0 0 0,0 0 0,0 1 0,0-1 0,-1 0 0,1 0 0,2 0 0,-2 1 0,0 0 0,0 0 0,0 0 0,-1 0 0,1 0 0,0 0 0,0 1 0,0-1 0,0 0 0,0 1 0,0-1 0,0 0 0,0 1 0,-1-1 0,1 1 0,0-1 0,0 1 0,-1 0 0,1-1 0,0 1 0,0 1 0,4 4 0,0 0 0,0 0 0,-1 1 0,0-1 0,4 10 0,1 12 0,0 0 0,-2 0 0,-1 1 0,-2 0 0,0 0 0,-2 0 0,-1 0 0,-4 37 0,-4-35 0,5-80-29,5 27 26,0 1 1,1-1-1,2 0 1,0 1-1,1 0 1,1 1-1,1-1 1,1 2-1,0-1 1,2 1-1,0 1 1,1 0-1,25-26 1,-33 40 3,0-1 0,0 1 0,1 1 0,0-1-1,0 1 1,0 0 0,0 0 0,9-2 0,-13 4-1,-1 0 0,1 0 1,0 1-1,0 0 0,0-1 0,0 1 1,0 0-1,0 0 0,0 0 0,0 0 1,0 0-1,0 0 0,0 0 0,0 1 1,0-1-1,0 1 0,0-1 0,-1 1 1,1 0-1,0 0 0,0 0 0,-1 0 1,1 0-1,0 0 0,-1 1 0,1-1 1,-1 0-1,0 1 0,1-1 0,-1 1 0,0-1 1,1 3-1,3 6 0,-1 0 0,-1 0 0,0 0 0,0 0 0,-1 0 0,0 1 0,0 12 0,-3 77 0,0-73 0,0 0 0,6 49 0,-4-73 0,-1-1 0,1 0 0,0 0 0,0 0 0,0 0 0,0 0 0,0 0 0,0-1 0,0 1 0,1 0 0,-1 0 0,1-1 0,-1 1 0,1-1 0,-1 1 0,1-1 0,0 0 0,0 0 0,0 0 0,0 0 0,0 0 0,0 0 0,0 0 0,0-1 0,0 1 0,0-1 0,3 1 0,8 1 0,-1-1 0,1 0 0,20-2 0,-14 1 0,-14 0 1,0 0-1,0-1 1,0 1-1,0-1 1,0 0-1,0 0 1,-1-1-1,1 1 1,0-1-1,-1 0 1,1 0-1,-1-1 1,0 1-1,0-1 1,0 0 0,0 0-1,0-1 1,-1 1-1,1-1 1,-1 1-1,0-1 1,0 0-1,0 0 1,-1-1-1,1 1 1,-1 0-1,0-1 1,0 0-1,1-6 1,2-6-1,-2 0 0,0 0 0,-1 0 0,0 0 0,-1-1 0,-1 1 0,-1-1 0,-5-29 0,5 43 1,0 0 0,-1 0 0,1 0 0,-1 1-1,1-1 1,-1 1 0,0-1 0,-1 1 0,1 0 0,0-1 0,-1 1 0,0 0 0,0 1-1,0-1 1,0 0 0,0 1 0,0 0 0,-1 0 0,1 0 0,-1 0 0,1 0 0,-1 1-1,0 0 1,0-1 0,0 1 0,0 1 0,0-1 0,0 0 0,0 1 0,0 0 0,0 0-1,0 0 1,0 1 0,0-1 0,-4 2 0,5-1-1,0 1 0,0 0 0,0-1 0,0 1 0,0 0 0,0 0 0,0 1 0,1-1 0,-1 1 0,1-1 0,-1 1 0,1 0 0,0 0 0,0 0 0,1 0 0,-1 0 0,0 0 0,1 0 0,0 0 0,0 1 0,0-1 0,0 1 0,0 6 0,-2 10-1,0 0-1,1 35 0,2-54 2,0 9-7,0 0 1,1 1-1,-1-1 1,2-1-1,0 1 0,4 15 1,-4-21 3,-1-1 0,1 0 0,0 1 0,0-1 0,0 0 1,1 0-1,-1-1 0,1 1 0,-1 0 0,1-1 0,0 0 0,0 0 0,0 1 0,0-2 1,1 1-1,-1 0 0,0-1 0,1 1 0,-1-1 0,1 0 0,5 1 0,3 0-9,-1 0-1,1 0 1,0-1-1,0-1 1,19-1-1,-27 0 14,1 1-1,-1-1 1,0 1-1,0-1 1,0-1-1,0 1 1,-1 0-1,1-1 1,0 0 0,0 0-1,-1 0 1,1 0-1,-1 0 1,0-1-1,0 0 1,0 0 0,0 1-1,0-2 1,3-3-1,-1-3 2,-1 1-1,0-1 0,-1 0 1,0 0-1,0-1 1,-1 1-1,1-21 0,-3-81 39,-1 57-21,0-1 15,-2 0 1,-20-101 0,24 157-35,-1 0 0,0-1 0,0 1 0,0-1 0,0 1 0,0 0 0,0-1 0,0 1 0,0-1 0,0 1 0,0 0 0,-1-1 0,1 1 0,0-1 0,0 1 0,0 0 0,0-1 0,-1 1 0,1 0 0,0-1 0,0 1 0,-1 0 0,1-1 0,0 1 0,0 0 0,-1-1 0,1 1 0,0 0 0,-1 0 0,1 0 0,-1-1 0,1 1 0,0 0 0,-1 0 0,1 0 0,0 0 0,-1 0 0,1 0 1,-1-1-1,1 1 0,-1 0 0,1 0 0,0 0 0,-1 0 0,1 1 0,-1-1 0,1 0 0,0 0 0,-1 0 0,-1 1-2,1 1 0,0-1 0,-1 0 0,1 0 0,0 1 1,0-1-1,0 1 0,0-1 0,0 1 0,0 0 0,-1 2 0,-5 17 1,1 0 0,0 1 0,2 0 0,-3 37-1,3 95 3,4-121-1,0-23 0,0 1 0,1-1 0,0 1 0,1-1 0,0 0 0,1 0 0,0 0 0,0 0 0,1 0 0,7 12 0,-8-17 0,0-1 0,0 1 0,1-1 0,0 1 0,0-1 0,0 0 0,1-1 0,-1 1 0,1-1 0,0 0 0,0 0 0,0 0 0,0-1 0,1 1 0,-1-2 0,0 1 0,1 0 0,0-1 0,-1 0 0,7 0 0,-2 1-1,-1-2 0,1 1 0,-1-1 0,1-1 1,0 1-1,-1-2 0,1 1 0,15-6 0,-21 5 1,1 0-1,-1 0 1,0-1-1,0 1 1,0-1-1,0 0 1,0 0 0,0-1-1,-1 1 1,0-1-1,1 1 1,-1-1-1,-1 0 1,1 0 0,-1-1-1,1 1 1,-1-1-1,2-8 1,1-7 0,0 0 0,-2-1 0,-1 1 0,-1-1 0,0 0 0,-3-21 0,1-1 0,1 36 2,0 1 0,0-1 0,-1 1-1,1 0 1,-2-1 0,1 1 0,-1 0 0,0 0 0,0 0-1,0 0 1,-1 0 0,-6-8 0,7 11-1,0 1 0,-1-1 0,1 1 0,-1 0 0,1 0 0,-1 0 0,0 0 0,0 1 0,0-1 0,0 1 0,0-1 0,-1 1-1,1 0 1,0 0 0,-1 1 0,1-1 0,0 1 0,-1-1 0,1 1 0,-1 0 0,1 0 0,0 1 0,-1-1 0,-5 2 0,6-1-1,1 0-1,0 0 1,-1 1-1,1-1 1,0 0-1,0 1 1,0-1-1,0 1 1,0 0 0,0 0-1,1 0 1,-1 0-1,0 0 1,1 0-1,0 0 1,-1 0 0,1 0-1,0 1 1,0-1-1,0 1 1,1-1-1,-1 1 1,0-1-1,1 1 1,-1 3 0,-1 11-8,0 0 1,2 28 0,0-35 8,-1 8-1,2 1 0,0-1 1,1 0-1,0 0 0,9 28 0,-8-40-1,-1 1 1,1-1-1,0 1 0,1-1 0,0 0 0,0 0 0,0-1 1,0 1-1,1-1 0,0 0 0,0 0 0,1-1 1,-1 1-1,1-1 0,0 0 0,0-1 0,10 5 1,-5-4-1,0 0 1,0-1 0,1 0 0,-1 0-1,1-2 1,-1 1 0,1-2 0,0 1-1,-1-1 1,22-4 0,-30 3 0,0 0 0,0 0 0,0-1 1,0 1-1,0-1 0,0 0 0,-1 0 0,1 0 0,0 0 1,-1 0-1,0-1 0,1 1 0,-1-1 0,0 1 0,0-1 1,0 0-1,-1 0 0,1 0 0,-1 0 0,0 0 0,1 0 1,-1-1-1,0-3 0,4-11 3,-2-1-1,4-36 1,-6 41-2,2-45 2,-3 40 1,0 0 1,2-1 0,0 1-1,1 0 1,1 0-1,7-18 1,-11 36-5,0 0 0,0 0 0,1 0 0,-1 1 0,0-1 0,0 0 0,1 0 0,-1 0 0,0 1 0,1-1 0,-1 0 0,1 0 0,-1 1 0,1-1 0,0 0 0,-1 1 0,1-1 0,0 1 0,-1-1 0,1 1 0,0-1 0,0 1 0,-1-1 0,1 1 0,0 0 0,0-1 0,0 1 0,0 0 0,-1 0 0,1-1 0,0 1 0,0 0 0,0 0 0,0 0 0,0 0 0,0 0 0,-1 1 0,1-1 0,0 0 0,0 0 0,0 0 0,0 1 0,-1-1 0,1 0 0,0 1 0,0-1 0,0 1 0,-1-1 0,1 1 0,0-1 0,-1 1 0,1 0 0,0 0 0,3 4 0,0-1 0,0 1 0,-1-1 0,1 1 0,-1 0 0,4 9 0,3 12 0,-1 1 0,0 0 0,-2 0 0,-2 0 0,0 1 0,-2 0 0,0 53 0,-2-96 0,0 0 0,1 0 0,1 0 0,1 0 0,6-17 0,31-71 0,-40 99 0,0 3 0,43-91 2,-38 81-6,0 0 0,1 1 0,0 0 0,1 0-1,0 1 1,11-10 0,-18 18 5,0 0 0,0 0 0,0 0 0,1 0 1,-1 0-1,1 0 0,-1 0 0,0 0 0,1 0 0,0 1 0,-1-1 0,1 1 0,-1-1 0,1 1 0,0-1 0,-1 1 0,1 0 0,0 0 0,-1 0 0,4 0 0,-4 1 0,0 0-1,0-1 0,1 1 0,-1 0 1,0 0-1,0 0 0,0-1 1,0 1-1,0 0 0,0 1 0,0-1 1,-1 0-1,1 0 0,0 0 1,-1 0-1,1 1 0,0-1 0,-1 0 1,1 2-1,2 8 0,-1-1-1,0 1 1,-1 0 0,0 17 0,-1-27 0,1 239 0,-1-235 0,0-1 0,1 0 0,0 0 0,-1 0 0,2 0 0,-1 0 0,0-1 0,1 1 0,-1 0 0,1-1 0,0 1 0,1-1 0,-1 1 0,1-1 0,-1 0 0,1 0 0,0 0 0,0 0 0,0-1 0,0 1 0,1-1 0,-1 0 0,1 0 0,-1 0 0,1 0 0,6 2 0,-1-1 0,-1-1 0,0 0 0,0 0 0,1 0 0,-1-1 0,1-1 0,-1 1 0,1-1 0,0-1 0,-1 0 0,1 0 0,9-3 0,-13 2-1,0 0-1,0-1 1,-1 1 0,1-1 0,-1 0-1,0-1 1,0 1 0,0-1 0,0 1-1,-1-1 1,1 0 0,-1-1 0,0 1-1,-1-1 1,1 1 0,-1-1 0,1 0-1,-1 0 1,2-9 0,2-5-12,-1-1 0,-1 1 0,3-39 0,-1-316 31,-7 243 41,-9 156-59,0 30 0,-5 103 0,13 60 0,3-129 0,-1 100 0,0-185-30,0-4 15,0 1 0,-1 0 0,1-1-1,0 1 1,0-1 0,0 1 0,0 0 0,0-1 0,0 1-1,0 0 1,0-1 0,1 1 0,-1-1 0,0 1 0,0-1-1,0 1 1,1 0 0,-1-1 0,0 1 0,1-1-1,-1 1 1,1 0 0,3-1-1495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09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32671,'0'-11'96,"26"5"-96,21-1 0,11-2 0,10 3 0,2 1 0,-9-1 0,-12 1 0,-25 3 0,-19 2 0,-27 0-192,-19 0-3634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47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74 30014,'0'-59'2753,"-3"57"-2753,0 1 0,0-1 0,0 1 0,0 0 0,0 0 0,0 1 0,-1-1 0,1 1 0,0-1 0,-7 1 0,9 0 0,-20-2 0,0 0 0,0 2 0,0 0 0,-25 5 0,44-5 0,0 0 0,0 1 0,0-1 0,0 1 0,1 0 0,-1 0 0,0 0 0,0 0 0,1 0 0,-1 0 0,1 0 0,-1 0 0,1 0 0,-1 1 0,1-1 0,0 1 0,-1-1 0,1 1 0,0 0 0,0-1 0,0 1 0,0 0 0,1 0 0,-1-1 0,0 1 0,1 0 0,-1 0 0,1 0 0,0 0 0,-1 0 0,1 0 0,0 0 0,0 0 0,1 3 0,1 7 0,0 0 0,1-1 0,0 1 0,9 18 0,-2 0 0,-4 3 0,0 1 0,-3 0 0,-1 0 0,-3 56 0,0-24 0,-12 284 0,-39 320 0,46-631 0,-24 215 0,24-178 0,6 102 0,1-175 0,-1 0 0,1 0 0,-1 0 0,1 0 0,0 0 0,0 0 0,0 0 0,1 0 0,-1 0 0,1 0 0,-1-1 0,1 1 0,0 0 0,0-1 0,0 0 0,1 1 0,-1-1 0,0 0 0,1 0 0,-1 0 0,1-1 0,0 1 0,0-1 0,0 1 0,-1-1 0,1 0 0,0 0 0,1 0 0,5 1 0,9 0 0,0 1 0,1-2 0,-1 0 0,21-3 0,-10 1 0,-2 1 0,34-4 0,-52 3 0,0-1 0,-1 0 0,1-1 0,0 0 0,-1 0 0,0 0 0,14-9 0,-22 12-1,1 0 1,0-1-1,-1 1 1,1 0-1,0-1 1,-1 1-1,1-1 1,-1 1-1,1-1 1,-1 1-1,1-1 1,-1 1-1,1-1 1,-1 0-1,1 1 1,-1-1-1,0 1 1,1-1-1,-1-1 1,-9-4 18,-27 3-152,29 3 9,-28-1-1001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4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10 116 32703,'-2'-12'32,"-3"-9"-3,3 19-23,1 13-9,1 468 3,2-474 0,0-10 0,4-12 0,19-206 0,4-19 0,-24 226 0,1 21 0,4 26 0,-9-24 0,7 20 0,43 131 0,-41-131 0,1-1 0,1-1 0,29 45 0,-37-65 0,0-1 0,0 1 0,0 0 0,1-1 0,9 8 0,-13-12 0,0 1 0,0 0 0,0-1 0,0 1 0,0-1 0,-1 1 0,1-1 0,0 1 0,1-1 0,-1 1 0,0-1 0,0 0 0,0 0 0,0 0 0,0 1 0,0-1 0,0 0 0,0 0 0,0-1 0,0 1 0,1 0 0,-1 0 0,0 0 0,0-1 0,0 1 0,0-1 0,0 1 0,0 0 0,0-1 0,0 0 0,0 1 0,-1-1 0,1 0 0,0 1 0,0-1 0,0 0 0,-1 0 0,1 0 0,0 0 0,-1 1 0,1-1 0,-1 0 0,1-2 0,5-10 0,-1 0 0,0-1 0,-2 0 0,1 0 0,1-14 0,5-80 0,-8 75 0,4-32 0,3-62 0,-10 233 0,4 137 0,-3-236 1,7 46-6,-7-49 3,1 0-1,0 0 0,0 0 1,0 0-1,1-1 1,-1 1-1,1 0 1,0-1-1,0 1 1,3 3-1,-4-6 3,1 0 0,-1 0 0,0 0 0,0-1 0,0 1 0,0 0 0,0-1 0,1 1 0,-1-1 0,0 1 0,1-1 0,-1 1 0,0-1 0,1 0 0,-1 0 0,0 0 0,1 0 0,-1 0 0,0 0 0,1 0 0,-1 0 0,0-1 0,1 1 0,-1 0 0,0-1 0,1 1 0,-1-1 0,2-1 0,0 1 0,0-1 0,0 0 0,0 0 0,0 0 0,-1 0 0,1-1 0,-1 1 0,1-1 0,3-5 0,3-11 0,0 0-1,-1-1 1,-1 0 0,-1 0-1,-1 0 1,5-33-1,-5 22 16,19-58 0,-16 76-36,-6 23 14,-4 23 8,-12 26-1,9-40 0,1 0 0,-4 34 0,7-44 0,0 0 0,1 0 0,1 0 0,-1-1 0,2 1 0,-1 0 0,1 0 0,3 9 0,-3-15 0,-1 1 0,1-1 0,0 0 0,1 0 0,-1 1 0,0-2 0,1 1 0,-1 0 0,1 0 0,0-1 0,0 0 0,0 1 0,0-1 0,1 0 0,-1 0 0,0-1 0,1 1 0,-1-1 0,1 0 0,0 0 0,5 1 0,1 0 0,-1 0 0,1-1 0,0 0 0,-1 0 0,1-1 0,0 0 0,0-1 0,-1 0 0,1-1 0,11-3 0,-15 3 0,0-1 0,0 1 1,0-1-1,-1-1 0,1 1 1,-1-1-1,0 0 0,0 0 1,0 0-1,-1-1 0,1 1 1,-1-1-1,0 0 0,-1-1 1,1 1-1,4-10 0,-4 3 3,0 0 0,-1-1 0,0 1 0,-1-1 0,0 0 0,-1 0 0,0 0 0,-2-23 0,0 10-3,1 18 0,0-1 0,-1 1 0,0-1 0,0 1 0,-1 0 0,0-1 0,-1 1 0,0 0 0,-5-11 0,6 16 0,0-1 0,-1 1 0,1-1 0,-1 1 0,1 0 0,-1 0 0,0 0 0,0 0 0,-1 1 0,1-1 0,0 1 0,-1 0 0,0 0 0,1 0 0,-1 1 0,0-1 0,0 1 0,0 0 0,0 0 0,0 0 0,-6 0 0,7 0 0,1 0 0,-1 1 0,1 0-1,-1 0 1,1-1 0,-1 1 0,1 1 0,-1-1 0,1 0 0,-1 1 0,1-1-1,-1 1 1,1 0 0,0 0 0,-1 0 0,1 0 0,0 0 0,0 0 0,-1 0-1,1 1 1,0-1 0,1 1 0,-1 0 0,0 0 0,0-1 0,1 1-1,-1 0 1,1 1 0,-1-1 0,1 0 0,0 0 0,0 0 0,0 1 0,0-1-1,0 1 1,1-1 0,-1 0 0,1 1 0,0-1 0,-1 5 0,-1 5-4,1 0 0,0 0 0,1 0 0,0 0 0,0 0 0,5 23 0,-3-29 3,0 1 0,0-1 0,0 1 0,1-1 0,0 0 0,0 0-1,1 0 1,0 0 0,0-1 0,0 0 0,0 1 0,1-2 0,8 8 0,-5-6-2,-1-1 0,2 0 0,-1 0 0,1-1 0,0 0 0,-1 0 0,2-1 0,-1 0 0,16 3 0,1-3 3,1 0 0,32-2 1,-56-1 0,1 0 0,0 0 0,-1-1 0,1 0 1,0 1-1,-1-1 0,1 0 0,-1-1 1,1 1-1,-1 0 0,0-1 0,0 0 0,1 0 1,-1 0-1,0 0 0,4-5 0,-3 3 1,0-1 0,0 0-1,-1 0 1,0-1-1,0 1 1,0-1 0,0 0-1,-1 1 1,2-8 0,1-12 1,0 1 1,-2-1-1,1-47 1,-4 59-5,0-3 10,-1 12-7,1-1-1,0 0 0,0 0 1,1 0-1,-1 0 0,1 0 1,0 0-1,0 1 1,1-1-1,-1 0 0,1 1 1,2-5-1,-3 8-1,0 0 0,0 0 0,0 0 0,0 1 0,0-1 0,0 1 0,0-1 0,0 0 0,0 1 0,0 0 0,0-1 0,0 1 0,0 0 0,0-1 0,1 1 0,-1 0 0,0 0 0,0 0 0,0 0 0,0 0 0,0 0 0,1 0 0,-1 0 0,0 1 0,0-1 0,0 0 0,2 2 0,0-1 0,0 0 0,1 1 0,-1-1 0,0 1 0,0 0 0,0 0 0,5 4 0,0 3 0,0 1 0,-1 0 1,0 0-1,-1 0 0,0 1 0,0-1 1,-1 2-1,0-1 0,-1 0 0,-1 1 1,5 23-1,-3 4-12,-1 1 1,-2 52-1,-2-92 12,0 0 0,0 1 0,0-1 0,0 0 0,0 0 0,0 0 0,0 0 0,0 1 0,0-1 0,0 0 0,0 0 0,0 0 0,0 0 0,0 1 0,0-1 0,0 0 0,0 0 0,0 0 0,0 0 0,0 1 0,0-1 0,0 0 0,0 0 0,0 0 0,0 0 0,1 0 0,-1 1 0,0-1 0,0 0 0,0 0 0,0 0 0,0 0 0,0 0 0,1 0 0,-1 0 0,0 1 0,0-1 0,0 0 0,0 0 0,0 0 0,1 0 0,-1 0 0,0 0 0,0 0 0,0 0 0,0 0 0,1 0 0,-1 0 0,0 0 0,0 0 0,0 0 0,0 0 0,1 0 0,-1 0 0,0 0 0,0 0 0,0 0 0,0 0 0,1-1 0,-1 1 0,7-6 0,-1-8 5,0 1 1,-1-1-1,0 0 0,-2 0 1,4-22-1,2-2-5,4-22 0,14-50 0,-22 95 0,0 1 0,0 0 0,2 0 0,0 1 0,11-17 0,-18 29 0,1 0 0,-1 0 0,1 1 0,0-1 0,-1 0 0,1 0 0,0 0 0,0 0 0,-1 1 0,1-1 0,0 0 0,0 1 0,0-1 0,0 0 0,0 1 0,0 0 0,0-1 0,0 1 0,0-1 0,0 1 0,0 0 0,0 0 0,2-1 0,-2 2 0,0-1 0,0 1 0,0-1 0,0 1 0,0 0 0,0-1 0,0 1 0,0 0 0,-1-1 0,1 1 0,0 0 0,-1 0 0,1 0 0,0 0 0,-1 0 0,1 0 0,-1 0 0,1 1 0,3 7 0,-2 0 0,1 0 0,2 18 0,-1 17 0,-2 45 0,-2-53 0,1 0 0,10 55 0,-11-90-27,0 0-1,0 0 1,0 0-1,0 0 1,1 0-1,-1 0 1,0 0-1,1 0 1,-1 0-1,0 0 1,1 0 0,-1-1-1,1 1 1,0 0-1,-1 0 1,1 0-1,0-1 1,-1 1-1,1 0 1,0-1 0,0 1-1,0 0 1,0-1-1,-1 1 1,1-1-1,0 1 1,0-1-1,0 0 1,0 1-1,0-1 1,0 0 0,0 0-1,0 0 1,0 0-1,0 0 1,0 0-1,1 0 1,15 0-4372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5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167 305 30446,'0'-20'1571,"1"15"-1431,-1-1-1,0 1 1,0-1 0,-1 0 0,-2-10 0,2 14-144,0 0-1,0 0 0,0 0 0,0 0 1,0 0-1,0 1 0,-1-1 1,1 0-1,-1 1 0,1-1 1,-1 1-1,0-1 0,1 1 1,-1 0-1,0 0 0,0-1 0,0 1 1,-4-1-1,-1-1 5,-1 1 0,0 0 0,0 0 0,0 0 0,-11 0 0,17 2 0,0 0 0,0-1 0,0 1 0,0 0 0,0 0 0,0 0 0,0 1 0,0-1 0,0 0 0,0 1 0,0-1 0,0 1 0,0 0 0,0 0 0,0 0 0,1 0 0,-1 0 0,0 0 0,1 0 0,-1 0 0,1 1 0,-1-1 0,1 0 0,-1 1 0,1-1 0,-2 4 0,1 1 0,0 0 0,0 0 0,1 0 0,-1 1 0,1-1 0,0 0 0,1 1 0,0-1 0,0 1 0,0-1 0,1 1 0,0-1 0,0 0 0,1 1 0,-1-1 0,1 0 0,1 0 0,-1 0 0,1 0 0,0 0 0,5 6 0,6 7 0,1-2 0,1 1 0,1-2 0,30 23 0,-25-20 0,33 33 0,-54-50 0,1 0 0,-1-1 0,1 1 0,-1 0 0,0 0 0,1 0 0,-1 0 0,0 0 0,-1 0 0,1 1 0,0-1 0,0 0 0,-1 0 0,0 1 0,1-1 0,-1 0 0,0 0 0,0 1 0,0 1 0,-1-2 0,0 0 0,1 0 0,-1 0 0,0-1 0,0 1 0,0 0 0,0-1 0,0 1 0,0-1 0,-1 1 0,1-1 0,0 1 0,-1-1 0,1 0 0,-1 0 0,1 0 0,-1 0 0,0 0 0,1 0 0,-1 0 0,-3 0 0,-17 6 0,-1-1 0,-1-1 0,1-1 0,0-1 0,-25 0 0,1 0 0,155 1-64,-95-4 64,30 1 0,57-8 0,-88 5 0,1 0 0,-1-1 0,0 0 0,0-1 0,0 0 0,-1-1 0,0 0 0,0-1 0,14-9 0,-20 10 1,0 0 1,0 0-1,0 0 1,-1-1-1,0 1 0,0-1 1,0 0-1,-1 0 1,0 0-1,0-1 1,-1 1-1,1-1 0,-1 1 1,-1-1-1,1 0 1,0-9-1,0-13 11,-1 0-1,-3-45 0,1 64-5,-3-10-6,0 14 0,2 12 0,1 224-5,1-226 3,0 1 0,0-1 1,1 0-1,0 0 0,0 1 1,0-1-1,0 0 0,1 0 0,-1 0 1,1 0-1,0 0 0,0 0 1,1-1-1,3 5 0,-4-5 1,1-1 0,0 0 0,0 1 0,0-1 1,0-1-1,0 1 0,0 0 0,1-1 0,-1 1 0,1-1 0,-1 0 0,1 0 0,-1-1 0,1 1 0,0-1 0,-1 1 0,6-1 0,-6 0 1,0 0 0,0 0 0,0 0 0,0-1 0,-1 1 0,1-1 0,0 0 0,0 1 0,0-1 0,-1 0 0,1-1 0,-1 1 0,1 0 0,-1-1 0,1 1 0,-1-1 0,0 0 0,0 0 0,3-2 0,-1-2 0,0-1 0,0 1 0,-1-1 0,0 1 0,0-1 0,3-13 0,3-17 0,8-54-1,-12 58 2,1 0 1,13-42-1,-18 74-1,-1-1 1,0 1-1,1 0 1,-1-1-1,1 1 1,0 0-1,-1 0 1,1-1-1,0 1 1,0 0-1,-1 0 1,1 0-1,0 0 1,0 0-1,0 0 1,0 0-1,1 1 1,-1-1-1,0 0 1,0 0-1,0 1 1,1-1-1,-1 1 1,0-1-1,2 1 1,-1 0-1,-1 0 0,0 0 0,1 1 0,-1-1 0,0 1 0,0-1 0,1 1 0,-1 0 0,0-1 0,0 1 0,0 0 0,0 0 0,0 0 0,0 0 0,0 0 0,0 0 0,0 0 0,0 0 0,0 0 0,0 0 0,-1 0 0,1 1 0,-1-1 0,1 0 0,0 2 0,14 38-3,-2 0 0,-1 1-1,-2 0 1,7 70 0,-17-84-4,0-18 0,0-16 2,2-32-11,1 1-1,1-1 0,3 1 0,0 0 0,3 1 1,19-49-1,-26 78 11,0 0 0,1-1 0,10-12 1,-14 19 5,1 0 1,-1 0 0,1 0-1,-1 0 1,1 1 0,0-1 0,-1 0-1,1 0 1,0 0 0,0 1-1,0-1 1,-1 0 0,1 1 0,0-1-1,0 1 1,0-1 0,0 1-1,0-1 1,0 1 0,0 0 0,0-1-1,0 1 1,1 0 0,-1 0-1,0 0 1,0 0 0,0 0 0,0 0-1,0 0 1,0 0 0,0 1-1,0-1 1,0 0 0,0 0 0,0 1-1,0-1 1,0 1 0,0-1 0,2 2-1,-2 0 1,0-1-1,1 1 0,-1 0 0,0 0 1,0 0-1,0 0 0,0 0 0,0 0 1,-1 0-1,1 1 0,-1-1 1,1 0-1,-1 4 0,1 36 7,-1-29-2,-2 62-2,0-24-3,7 62 0,-5-110 0,1 0 0,-1 0 0,1 0 0,0 0 0,0 0 0,0 0 0,0 0 0,1-1 0,-1 1 1,1 0-1,-1-1 0,1 1 0,0-1 0,0 0 0,0 0 0,1 1 0,3 2 0,-1-2 0,0 0 1,-1-1-1,1 0 0,0 0 0,0 0 1,0 0-1,1-1 0,-1 0 1,10 1-1,-6-1 1,0-1 0,0 0 0,-1 0 0,1-1 0,0 0-1,0-1 1,0 0 0,-1 0 0,1-1 0,-1 0 0,1-1 0,9-5 0,-8 2 0,-1 0 0,-1-1 1,1 0-1,-1 0 0,-1-1 0,1 0 0,-2-1 1,1 1-1,-1-1 0,-1 0 0,1-1 0,-2 1 1,4-12-1,-3 6-1,-1 1 1,-1-1-1,0 1 1,-1-1-1,-1 0 1,-1 0-1,0 0 1,-4-31-1,3 44 2,1 0 0,-1 0 0,0 0 0,0 0 0,0 0 0,0 1-1,0-1 1,0 0 0,-1 0 0,0 1 0,1-1 0,-1 1 0,0 0 0,0-1-1,0 1 1,-1 0 0,1 0 0,0 0 0,-1 1 0,1-1 0,-4-1 0,-1 0 1,1 1 1,-1 0 0,0 0-1,0 1 1,0 0 0,0 0 0,0 1-1,-8 0 1,12 0-4,0 0 0,1 1 0,-1-1 0,0 1 0,0 0 0,1 0 0,-1 0 0,1 1 0,-1-1 0,1 0 0,-1 1 0,1 0 0,0-1 0,-1 1 0,1 0 0,0 0 0,1 0 0,-1 1 0,0-1 0,0 0 0,1 1 0,0-1 0,-1 1 0,1-1 0,0 1 0,0 0 0,0 0 0,1-1 0,-2 5 0,-1 10 0,0 0 0,0 0 0,1 28 0,2-36-3,0 0 0,0 0-1,1 0 1,0 0 0,0 0 0,1 0 0,1 0-1,-1-1 1,8 16 0,-8-21 2,0 1-1,0-1 1,1 0 0,-1 1 0,1-1-1,0 0 1,0-1 0,0 1-1,0 0 1,1-1 0,-1 0 0,1 0-1,-1 0 1,1 0 0,0-1-1,0 1 1,0-1 0,0 0 0,0 0-1,0 0 1,0-1 0,0 1-1,0-1 1,6 0 0,-8 0 2,1 0 0,0-1 0,-1 1 0,1 0 0,-1-1 0,1 0 0,-1 1 0,1-1 0,-1 0 0,1-1 0,-1 1 0,0 0 0,1 0 0,-1-1 0,0 0 0,0 1 0,0-1 0,0 0 0,0 0 0,-1 0 0,1 0 0,-1 0 0,1-1 0,-1 1 0,0 0 0,0-1 0,0 1 0,0-1 0,0 1 0,0-1 0,0-2 0,2-10 7,-1 0 1,-1 0-1,0-1 1,-1-19-1,-1 14-5,1 9-4,1 4 6,-1 1-1,-1-1 1,1 1-1,-1-1 1,0 1-1,-1-1 1,-3-9-1,-1 49-4,-58 362 0,5-57 0,57-319 0,2-5 0,-2-1 0,0 1 0,-1 0 0,-7 20 0,9-30 0,0 0 0,0 0 0,-1 0 0,0 0 0,1-1 0,-1 1 0,0-1 0,0 1 0,-1-1 0,1 0 0,0 0 0,-1 0 0,1 0 0,-1 0 0,0-1 0,0 1 0,1-1 0,-1 0 0,0 0 0,0 0 0,0 0 0,0 0 0,-1 0 0,-3-1 0,-2 1 0,0 0 0,0-1 0,1-1 0,-1 1 0,0-1 0,0-1 0,0 0 0,0 0 0,1-1 0,-1 0 0,1 0 0,0-1 0,0 0 0,0 0 0,1-1 0,-1 0 0,1-1 0,0 1 0,1-1 0,-1-1 0,1 1 0,0-1 0,-5-9 0,4 7 0,0-1-1,1-1 1,1 1-1,-1-1 1,2 0 0,-1 0-1,2-1 1,0 1 0,0-1-1,1 0 1,0 0-1,1 0 1,0-18 0,2 25-2,-1 0 1,1 1 0,1-1 0,-1 0 0,0 1-1,1-1 1,0 1 0,0-1 0,1 1 0,-1 0-1,1 0 1,0 0 0,0 0 0,0 0-1,0 1 1,1 0 0,0-1 0,-1 1 0,1 0-1,0 1 1,1-1 0,-1 1 0,6-3 0,13-6 1,1 1 1,0 1 0,27-6 0,-43 13-2,53-15 1,152-49 0,-187 56 0,-1-1 0,0-1 0,-1-1 0,-1-1 0,43-34 0,-56 39 0,-1 0 0,0-1-1,-1 0 1,0 0 0,-1-1 0,0 0 0,0 0-1,-1-1 1,-1 1 0,0-2 0,5-17-1,-4 4 8,-1-1 0,-1 0 0,-2-1 0,0-36 0,-3 63-7,0 4 0,-2 11 0,2 40 0,1 52 0,1-95 0,0 1 0,1 0 0,0-1 0,1 1 0,0-1 0,8 18 0,-10-26 0,1-1 0,-1 1 0,1-1 0,-1 1 0,1-1 0,0 0 0,0 0 0,0 1 0,0-1 0,1-1 0,-1 1 0,0 0 0,1 0 0,-1-1 0,1 0 0,0 1 0,-1-1 0,1 0 0,0 0 0,0-1 0,0 1 0,0 0 0,0-1 0,0 0 0,-1 0 0,1 0 0,0 0 0,0 0 0,0 0 0,5-2 0,-6 1 0,1 0 0,-1 0 0,1 0 0,-1 0 0,0-1 0,1 1 0,-1-1 0,0 1 0,0-1 0,0 0 0,0 0 0,0 0 0,-1 0 0,1 0 0,-1 0 0,1 0 0,-1-1 0,0 1 0,0-1 0,0 1 0,0-1 0,0 1 0,0-1 0,0-2 0,3-10 0,-1-1 0,2-26 0,-2-130 0,-5 207 4,-3 29-22,6 108 0,0-170 18,-1 0-1,1 0 1,-1 0 0,1 0 0,0 0-1,0 0 1,0 0 0,0 0-1,1 0 1,-1 0 0,0 0-1,1-1 1,-1 1 0,1-1 0,-1 1-1,1-1 1,0 1 0,0-1-1,0 0 1,0 0 0,0 0-1,0 0 1,0 0 0,0-1 0,0 1-1,0-1 1,0 1 0,0-1-1,5 1 1,-2-1 1,0 1-1,1-1 1,-1 0 0,0 0 0,1-1-1,-1 1 1,0-1 0,0-1-1,0 1 1,0-1 0,0 1-1,6-4 1,-3-1-1,-1 1 0,0-1 0,-1 0 0,0 0 0,0-1 0,0 0 0,0 0 0,-1-1 0,-1 1 0,1-1 0,3-9 0,2-6 0,0-1 0,10-42 0,-11 14-3,-1-1-1,-3 0 1,-2-91 0,-3 144 3,0-4 1,-4-52 12,4 54-12,0 0 1,-1 0-1,1 0 0,-1 0 1,1 0-1,-1 0 0,0 1 1,0-1-1,0 0 0,0 0 1,0 0-1,0 1 1,0-1-1,0 1 0,-1-1 1,1 1-1,-1-1 0,1 1 1,-1 0-1,0 0 0,1 0 1,-4-2-1,4 3-1,0 0 0,0 0-1,1 0 1,-1 1 0,0-1 0,1 0 0,-1 1-1,0-1 1,1 0 0,-1 1 0,0-1 0,1 1-1,-1-1 1,1 0 0,-1 1 0,1 0 0,-1-1-1,1 1 1,-1-1 0,1 1 0,0 0 0,-1-1-1,1 1 1,0 0 0,-1-1 0,1 1 0,0 0-1,0-1 1,0 1 0,0 0 0,-1 1 0,-5 30-17,5-27 13,-11 96 2,2 180-1,10-275 3,1 0 0,-1 0 0,1-1 0,0 1 0,0 0 0,0 0 0,1 0 0,0-1 0,0 1 0,1-1 0,-1 0 0,1 0 0,0 0 0,0 0 0,1 0 0,0 0 0,0-1 0,0 0 0,0 0 0,1 0 0,-1 0 0,1-1 0,0 1 0,0-1 0,0-1 0,1 1 0,-1-1 0,1 0 0,-1 0 0,1 0 0,0-1 0,-1 0 0,1 0 0,12 0 0,-8 0 2,1-1 0,-1 0 1,1 0-1,0-1 0,-1-1 0,1 0 0,-1 0 0,18-7 1,-21 6-2,0-1 0,0 0-1,-1 0 1,1-1 0,-1 0 0,0 0 0,0-1 0,0 1 0,-1-1 0,0 0 0,0-1 0,5-9 0,-5 6-1,1 0 0,-1 0 0,-1-1 0,0 0 0,-1 0 0,0 0 0,2-20 0,-1-5 0,-3-40 0,-1 67 0,0 3 0,0 0 0,0 0 0,-1 0 0,0 0 0,0 0 0,-1 1 0,0-1 0,0 0 0,0 0 0,-6-9 0,7 12 0,-1 1 0,0-1 0,0 1 0,0 0 0,0 0 0,0 0 0,-1 0 0,1 0 0,-1 1 0,1-1 0,-1 1 0,1-1 0,-1 1 0,0 0 0,0 0 0,0 0 0,0 0 0,0 1 0,0-1 0,0 1 0,1 0 0,-1 0 0,-5 0 0,6 0 0,1 1 0,-1-1 0,1 1 0,-1-1 0,0 1 0,1 0 0,0-1 0,-1 1 0,1 0 0,-1 0 0,1 0 0,0 0 0,0 0 0,-1 1 0,1-1 0,0 0 0,0 0 0,0 1 0,0-1 0,1 1 0,-1-1 0,0 1 0,1-1 0,-2 3 0,-10 42 0,12-44 0,-5 36-8,2 1 0,2 0 0,4 42 0,-2-74 7,0 0 1,0 0-1,0 0 0,1 0 1,0 0-1,0 0 0,0-1 1,1 1-1,0-1 0,1 0 1,6 11-1,-7-15 1,-1 1-1,0 0 1,1-1 0,-1 1-1,1-1 1,0 0 0,0 0-1,0 0 1,0 0 0,0-1-1,0 1 1,1-1 0,-1 0-1,0 0 1,1 0 0,-1 0 0,1 0-1,-1-1 1,1 0 0,-1 1-1,1-1 1,-1-1 0,1 1-1,5-2 1,-8 2 0,1-1 0,-1 1 0,1-1 0,-1 0 0,1 0 0,-1 0 0,0 0 0,1 0 0,-1 0 0,0 0 0,0 0 0,0 0 0,0-1 0,0 1 0,0 0 0,0-1 0,0 1 0,-1-1 0,1 1 0,-1-1 0,1 1 0,-1-1 0,1-2 0,5-41 0,-6 45 0,4-90 8,-10-100 0,2 158-8,5 161-16,1-107 15,1-1 0,1 1 0,1-1-1,1 0 1,1-1 0,10 22 0,-14-36 1,0 0-1,0-1 1,1 1 0,-1-1-1,1 0 1,0 0 0,1 0-1,-1-1 1,1 1 0,0-1-1,0 0 1,0 0 0,1-1-1,-1 0 1,1 0 0,0 0 0,0-1-1,0 1 1,0-2 0,0 1-1,0 0 1,1-1 0,-1-1-1,11 1 1,-14-1 0,-1 0 0,0-1 0,1 1 0,-1-1 0,0 1 0,0-1 0,1 0 0,-1 0 0,0 0 0,0-1 0,0 1 0,0 0 0,0-1 0,-1 1 0,1-1 0,0 1 0,-1-1 0,1 0 0,-1 0 0,1 0 0,-1 0 0,0 0 0,0 0 0,0 0 0,0 0 0,0 0 0,0-4 0,3-8 0,0 0 0,-2 0 0,3-20 0,-5 32 0,6-98-2,-5 60-21,12-75 0,-12 109 20,1 1-1,-1 0 1,1 1 0,0-1 0,0 0-1,1 0 1,-1 1 0,1 0-1,0-1 1,4-3 0,-6 6 2,0 1 0,1 0 1,-1 0-1,0 0 0,0 0 0,1 0 0,-1 0 1,1 0-1,-1 0 0,1 1 0,0-1 1,-1 1-1,1-1 0,-1 1 0,1-1 0,0 1 1,-1 0-1,1 0 0,0 0 0,0 0 1,-1 0-1,1 0 0,0 0 0,-1 1 1,1-1-1,0 1 0,-1-1 0,1 1 0,-1-1 1,1 1-1,-1 0 0,1 0 0,-1 0 1,1 0-1,0 1 0,3 3 1,-1-1 1,0 1-1,0 0 1,0 0 0,0 0-1,-1 1 1,0-1-1,0 1 1,-1 0-1,1 0 1,-1 0-1,0 0 1,1 9-1,1 4 3,-1 1 0,-1 0 0,-1 21 0,-3 152 103,2-191-105,0-1-1,1 1 0,-1 0 0,1 0 1,-1 0-1,1 0 0,-1-1 1,1 1-1,0 0 0,0-1 1,0 1-1,0-1 0,0 1 0,0-1 1,1 1-1,-1-1 0,0 0 1,1 1-1,-1-1 0,1 0 1,-1 0-1,1 0 0,-1 0 0,1-1 1,0 1-1,0 0 0,-1-1 1,1 1-1,0-1 0,0 1 0,0-1 1,3 0-1,10 2 3,0-1 0,1-1-1,18-2 1,-7 1-5,-18 1-6,33-3 7,-41 3-8,1 0 0,-1-1 0,1 1 0,-1-1 0,1 1 0,-1-1 0,0 1 0,1-1-1,-1 0 1,0 0 0,1 0 0,-1 0 0,0 0 0,0 0 0,0 0 0,0 0 0,0 0 0,0 0 0,0-1 0,-1 1-1,1 0 1,0 0 0,0-3 0,1-14-436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2.61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97 85 32543,'4'-54'224,"-4"54"-224,0 0 0,0-1 0,0 1 0,0 0 0,-1 0 0,1-1 0,0 1 0,0 0 0,0 0 0,0-1 0,-1 1 0,1 0 0,0 0 0,0 0 0,-1-1 0,1 1 0,0 0 0,0 0 0,-1 0 0,1 0 0,0 0 0,0-1 0,-1 1 0,1 0 0,0 0 0,-1 0 0,1 0 0,0 0 0,0 0 0,-1 0 0,1 0 0,0 0 0,-1 0 0,1 0 0,0 0 0,-1 0 0,1 0 0,0 1 0,0-1 0,-1 0 0,1 0 0,0 0 0,-13 5 0,7 1 0,1 0 0,0 0 0,0 1 0,1 0 0,0 0 0,0 0 0,0 0 0,1 0 0,-5 15 0,2 1 0,0 0 0,-3 29 0,5-30 0,2 1 0,0-1 0,2 1 0,3 28 0,-3-46 0,1 0 0,0 0 0,0 0 0,0 0 0,0-1 0,1 1 0,0 0 0,0-1 0,0 1 0,1-1 0,-1 0 0,1 0 0,0 0 0,0 0 0,0-1 0,1 1 0,-1-1 0,1 1 0,0-1 0,0-1 0,0 1 0,1 0 0,-1-1 0,0 0 0,10 3 0,-6-3 0,0 0 0,0 0 0,0-1 0,0 0 0,0 0 0,1-1 0,-1 0 0,0-1 0,0 0 0,0 0 0,1-1 0,-1 0 0,-1 0 0,1-1 0,0 0 0,9-5 0,-11 5 0,0-1 0,-1 0 0,1 0 0,-1-1 0,0 0 0,0 0 0,-1 0 0,0 0 0,0-1 0,0 0 0,0 1 0,-1-1 0,0-1 0,0 1 0,-1 0 0,1-1 0,-1 1 0,-1-1 0,2-13 0,-1 4 0,-1-1 0,-1 1 0,0 0 0,-2 0 0,1-1 0,-2 1 0,0 0 0,-1 1 0,-8-21 0,8 27 0,1 0 0,-2 1 0,1-1 0,-1 1 0,-1 0 0,1 1 0,-1-1 0,-1 1 0,1 0 0,-1 1 0,0 0 0,-1 0 0,1 0 0,-1 1 0,-1 0 0,1 0 0,-11-3 0,14 5-1,0 2 0,-1-1 0,1 1 0,-1-1 0,1 1 0,-1 1 0,1-1 0,-1 1 0,1 0 0,-1 0 0,1 1 0,-1 0 0,1 0-1,-1 0 1,1 0 0,-1 1 0,-5 3 0,-13 22-92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5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 31935,'-10'-3'59,"-1"2"1,1-1-1,-1 1 1,0 1 0,1 0-1,-1 1 1,0 0-1,1 0 1,-1 1-1,1 0 1,-16 6 0,21-5-60,0-1 0,0 1 0,0 0 0,0 0 1,1 0-1,0 1 0,0 0 0,0-1 1,0 2-1,0-1 0,1 0 0,0 1 0,0-1 1,0 1-1,0 0 0,1 0 0,0 0 1,0 0-1,0 1 0,0-1 0,1 0 1,0 1-1,0 10 0,0-9 1,0 0 1,1 0-1,0 0 0,0 0 1,1 0-1,0 0 0,0 0 1,0 0-1,1 0 0,0 0 1,6 12-1,-5-15 0,-1-1 1,1 1 0,-1-1-1,1 0 1,0 0-1,1 0 1,-1 0 0,0-1-1,1 1 1,-1-1-1,1 0 1,0 0-1,0 0 1,-1-1 0,1 1-1,0-1 1,1 0-1,-1 0 1,0 0-1,0-1 1,7 1 0,-4-1 1,-1 1 1,1-1 0,-1-1-1,1 1 1,-1-1-1,1 0 1,-1 0 0,0-1-1,1 0 1,-1 0 0,0 0-1,0-1 1,8-5-1,-10 5-2,-1 0-1,1 0 1,-1 0 0,0-1-1,0 0 1,0 1-1,0-1 1,-1-1-1,0 1 1,1 0-1,-1 0 1,-1-1-1,1 1 1,-1-1-1,0 1 1,0-1-1,0 0 1,0 0 0,-1-6-1,1 3 0,-1 0 0,0 0 0,-1 0 0,0 0 0,0 0 0,-1 0 0,0 0 0,0 0 0,0 1 0,-1-1 0,-1 1 0,-6-13 0,7 17 0,1-1 0,-1 1 0,0 0 0,0 0 0,0 0 0,-1 0 0,1 1 0,-1-1 0,1 1 0,-1 0 0,0 0 0,0 0 0,0 0 0,0 1 0,0 0 0,0-1 0,0 2 0,0-1 0,-1 0 0,1 1 0,0 0 0,-1 0 0,1 0 0,0 0 0,-9 3 0,9-2-20,0 0-1,0 0 1,0 1-1,0 0 1,0 0-1,0 0 1,1 0-1,-1 0 1,1 1-1,-1 0 1,1-1 0,0 1-1,0 0 1,0 1-1,0-1 1,1 1-1,-4 5 1,-21 36-1501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57.3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193 22 31566,'0'-21'649,"0"43"-145,-22 413-476,0-86-8,19 297-20,4-382 0,-2-264 0,1 0 0,0 0 0,0 1 0,0-1 0,-1 0 0,1 0 0,0 0 0,-1 1 0,1-1 0,0 0 0,0 0 0,-1 0 0,1 0 0,0 0 0,-1 0 0,1 0 0,0 0 0,-1 1 0,1-1 0,0 0 0,-1 0 0,1 0 0,0-1 0,-1 1 0,1 0 0,0 0 0,-1 0 0,1 0 0,0 0 0,0 0 0,-1 0 0,1 0 0,0-1 0,-1 1 0,1 0 0,0 0 0,0 0 0,-1-1 0,1 1 0,0 0 0,0 0 0,0-1 0,-1 1 0,-4-10 0,0 0 0,0 0 0,1 0 0,0-1 0,1 1 0,-4-21 0,-4-12 0,7 28 0,-23-62 0,24 69 0,-1 1 0,0-1 0,0 1 0,0 0 0,-1 0 0,0 0 0,-10-9 0,15 16 0,0 0 0,0 0 0,0 0 0,0 0 0,-1 0 0,1 0 0,0 0 0,0 0 0,0 0 0,-1 0 0,1 0 0,0-1 0,0 1 0,0 0 0,-1 0 0,1 1 0,0-1 0,0 0 0,0 0 0,-1 0 0,1 0 0,0 0 0,0 0 0,0 0 0,-1 0 0,1 0 0,0 0 0,0 0 0,0 0 0,0 1 0,-1-1 0,1 0 0,0 0 0,0 0 0,0 0 0,0 1 0,0-1 0,-1 0 0,1 0 0,0 0 0,0 0 0,0 1 0,0-1 0,0 0 0,0 0 0,0 0 0,0 1 0,0-1 0,0 0 0,0 0 0,0 0 0,0 1 0,0-1 0,0 0 0,-2 16 0,2-15 0,-3 29 0,1 0 0,2 0 0,4 40 0,-3-66 0,0 0 0,0 0 0,0 0 0,1 0 0,-1 0 0,1 0 0,0-1 0,0 1 0,1 0 0,-1-1 0,1 0 0,-1 0 0,1 0 0,0 0 0,0 0 0,1 0 0,-1-1 0,0 1 0,1-1 0,0 0 0,-1 0 0,1 0 0,0-1 0,0 1 0,5 0 0,-3 0 0,0-1 0,0 0 0,0-1 0,1 1 0,-1-1 0,0 0 0,0-1 0,0 1 0,0-1 0,1-1 0,-1 1 0,0-1 0,-1 0 0,1 0 0,0-1 0,8-4 0,-2-1 0,0-1 0,-1 0 0,0 0 0,-1-1 0,0-1 0,0 1 0,-1-2 0,0 1 0,12-25 0,-20 36-9,-1 0 2,0-1-1,0 1 1,1-1 0,-1 1-1,0 0 1,0-1-1,0 1 1,0 0-1,0-1 1,0 1 0,0-1-1,0 1 1,1-1-1,-2 1 1,1 0 0,0-1-1,0 1 1,0-1-1,0 1 1,0 0-1,0-1 1,0 1 0,0-1-1,-1 1 1,1 0-1,0-1 1,0 1-1,0 0 1,-1-1 0,1 1-1,0 0 1,-1-1-1,1 1 1,0 0-1,0-1 1,-1 1 0,0 0-1,-13 0-1062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1:59.9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7 335 32207,'-1'1'18,"1"0"0,-1-1 1,1 1-1,-1 0 0,1 0 1,-1-1-1,1 1 0,0 0 1,-1 0-1,1 0 0,0 0 0,0-1 1,0 1-1,-1 0 0,1 0 1,0 0-1,0 0 0,0 0 1,0 0-1,1 1 0,-1 28-66,0-22 83,0 15-18,-1-8-15,1-1-1,0 0 1,1 0 0,1 1 0,6 23-1,-7-35 1,0 0-1,0 0 0,1 1 0,-1-1 0,1 0 0,0-1 0,0 1 0,0 0 1,0 0-1,1-1 0,-1 0 0,1 1 0,0-1 0,-1 0 0,1 0 0,0 0 0,0-1 1,0 1-1,0-1 0,0 1 0,1-1 0,-1 0 0,0 0 0,1-1 0,-1 1 0,1-1 1,-1 1-1,0-1 0,6-1 0,-6 1 1,0-1-1,0 0 1,-1 0 0,1 0 0,0 0-1,-1 0 1,1-1 0,0 1 0,-1-1-1,0 0 1,1 0 0,-1 0-1,0 0 1,0 0 0,0 0 0,0 0-1,0-1 1,-1 1 0,1-1 0,-1 0-1,0 1 1,2-5 0,4-8 4,-2 0 0,1 1 0,2-19 0,1-18 6,-2 1 0,-3-1 1,-3-73-1,-1 93 3,-1 99-16,3 106-30,-1-164 20,0 0 1,1 0-1,0 0 0,0 0 1,1 0-1,8 18 0,-10-25 9,0 0-1,1-1 1,0 1-1,-1-1 1,1 1-1,0-1 0,0 0 1,0 1-1,1-1 1,-1 0-1,1 0 1,-1-1-1,1 1 0,-1 0 1,1-1-1,0 0 1,0 1-1,0-1 0,0 0 1,0-1-1,0 1 1,0 0-1,0-1 1,0 0-1,0 0 0,3 0 1,-2 0 1,-1-1 0,0 0 1,0 0-1,-1 0 0,1 0 0,0-1 1,0 1-1,0-1 0,-1 1 0,1-1 0,-1 0 1,0 0-1,1 0 0,-1-1 0,0 1 1,0 0-1,0-1 0,0 0 0,-1 1 0,1-1 1,1-5-1,4-6 6,-1-1 0,-1 0 0,4-16 0,-1-8 12,-3-2 1,-1 1-1,-1 0 1,-4-44-1,0 34 37,1 90-56,5 154 4,-2-168-13,0 0 1,2-1-1,1 1 0,1-1 1,14 35-1,-19-55 5,1 0 0,0 0 0,0 0 0,0 0-1,1-1 1,-1 1 0,1-1 0,0 0 0,7 5 0,-9-7 6,0-1 0,0 0-1,-1 1 1,2-1 0,-1 0 0,0 0 0,0-1-1,0 1 1,0 0 0,0-1 0,1 1 0,-1-1-1,0 0 1,0 0 0,1 0 0,-1 0 0,0 0-1,1 0 1,-1 0 0,0-1 0,0 1 0,0-1-1,1 0 1,-1 0 0,0 0 0,0 0 0,0 0-1,2-2 1,4-3 3,-1-1 0,0 0-1,0 0 1,-1-1 0,0 0-1,0 0 1,-1 0 0,0-1 0,0 0-1,-1 0 1,4-13 0,4-12 6,13-64 0,-14 22-5,-9 49 5,2 0 1,11-38-1,-15 64-9,0 0 1,0 1-1,1-1 1,-1 0-1,0 0 0,0 0 1,1 0-1,-1 1 1,0-1-1,1 0 0,-1 0 1,1 1-1,-1-1 0,1 0 1,-1 1-1,1-1 1,0 0-1,-1 1 0,1-1 1,0 1-1,-1-1 1,1 1-1,0-1 0,0 1 1,-1 0-1,1-1 1,0 1-1,0 0 0,0 0 1,0-1-1,0 1 1,-1 0-1,1 0 0,0 0 1,0 0-1,0 0 0,0 0 1,0 0-1,-1 1 1,1-1-1,0 0 0,0 0 1,0 1-1,0-1 1,-1 0-1,1 1 0,0-1 1,0 1-1,-1-1 1,2 2-1,2 1 1,0 0 1,-1 1-1,1-1 1,-1 1-1,0 0 1,0 0-1,4 6 1,2 11-2,-1 0 0,0 1-1,-2-1 1,-1 2 0,0-1 0,-2 0-1,0 1 1,-2 0 0,0-1 0,-2 1 0,-4 32-1,4-50-3,1 0-1,-1 0 1,0 0-1,-1-1 1,1 1-1,-1 0 1,0-1-1,0 1 0,-4 5 1,6-10 1,-1-1 0,1 0-1,-1 1 1,1-1 0,0 0 0,0 1 0,-1-1 0,1 0-1,0 1 1,0-1 0,0 0 0,0 1 0,-1-1-1,1 0 1,0 0 0,0 1 0,1-1 0,-1 0 0,0 1-1,0-2 1,0-31 4,2 0 0,1 0 0,14-58 1,-13 76-1,0 1 1,1-1-1,1 1 1,0 0-1,1 0 1,0 1-1,1 0 1,1 0 0,0 1-1,16-17 1,-21 25-1,0 0 1,0 1-1,0 0 1,0 0-1,0 0 1,1 0 0,-1 1-1,1-1 1,0 1-1,0 1 1,0-1-1,0 1 1,0-1 0,0 1-1,0 1 1,11-1-1,-15 1-1,0 0 0,0 0 1,0 1-1,0-1 0,0 0 0,0 1 0,0-1 0,0 1 0,1-1 0,-2 1 0,1 0 0,0-1 1,0 1-1,0 0 0,0-1 0,0 1 0,-1 0 0,1 0 0,0 0 0,-1 0 0,1 0 0,0 0 0,-1 0 1,1 0-1,-1 0 0,0 0 0,1 0 0,-1 0 0,0 1 0,0 0 0,2 42 0,-2-33 0,-2 54 7,-12 74-1,12-126-13,0 1-1,1 0 1,1 0-1,0 0 0,4 25 1,-4-37 6,1-1 0,0 1 1,0-1-1,0 1 0,0 0 0,0-1 1,0 0-1,0 1 0,1-1 1,-1 0-1,0 0 0,1 1 0,-1-1 1,1 0-1,0 0 0,-1-1 0,1 1 1,-1 0-1,1 0 0,0-1 0,0 1 1,-1-1-1,1 0 0,0 1 0,0-1 1,2 0-1,0 0 0,1 1 0,0-1-1,-1-1 1,1 1 0,0-1 0,-1 1 0,1-1-1,0 0 1,6-3 0,-3-1 1,-1 0 1,0 0 0,0 0-1,0-1 1,0 0-1,-1-1 1,0 1-1,0-1 1,-1 0 0,0-1-1,0 1 1,7-17-1,-4 6 2,0 0 0,-1-1 0,-2 1 0,1-2 0,1-18 0,-2-10 17,-3-71 0,-2 78 47,-8 86-45,7-24-21,-2 32 0,1-1 0,10 86 0,-5-121 0,1-1-1,1 0 1,0 0-1,2 0 1,11 22-1,-17-36 1,0 0-1,-1-1 0,1 1 0,0 0 1,0-1-1,1 1 0,-1-1 0,0 1 1,0-1-1,1 0 0,-1 0 0,1 1 1,-1-1-1,1 0 0,-1 0 0,1 0 1,0-1-1,-1 1 0,1 0 0,0-1 0,0 1 1,0-1-1,0 1 0,-1-1 0,1 0 1,0 0-1,0 0 0,0 0 0,0 0 1,0 0-1,3-1 0,-1 0 2,-1-1-1,0 1 1,1-1-1,-1 0 1,0 0-1,0 0 1,0 0 0,0-1-1,0 1 1,-1-1-1,1 0 1,-1 0-1,1 0 1,2-6-1,6-11 1,-1-1 0,0 0-1,-2-1 1,10-40 0,8-90-2,-15 79 1,-11 68-1,1 0 1,1-1-1,-1 1 0,1 0 0,0 0 1,0 0-1,0 0 0,1 0 0,-1 0 1,6-6-1,-7 10 1,0 0 0,1 0-1,-1 0 1,1 0 0,-1 0 0,1 0-1,-1 0 1,1 0 0,-1 0 0,1 1 0,0-1-1,-1 1 1,1-1 0,0 1 0,-1 0 0,1 0-1,0-1 1,0 1 0,-1 0 0,1 1-1,0-1 1,0 0 0,-1 0 0,1 1 0,0-1-1,-1 1 1,1 0 0,0-1 0,-1 1-1,1 0 1,-1 0 0,1 0 0,-1 0 0,0 0-1,1 0 1,1 2 0,5 5-4,0 1 0,0-1 0,0 1 0,-1 1 0,-1-1 0,0 1 0,0 1 0,-1-1 0,0 1 0,0 0 0,4 21 0,-8-28 7,-2-7-2,1 0 1,-1-1-1,0 1 1,0 0-1,0 0 1,0 0 0,0-1-1,-1 1 1,0 1-1,1-1 1,-1 0-1,0 0 1,-1 1-1,1-1 1,0 1 0,-1-1-1,1 1 1,-1 0-1,0 0 1,-5-3-1,6 4 0,0 0 0,0 0 0,0 0 0,-1 0 0,1 0 0,0 0 0,-1 0 0,1 1 0,-1-1 0,1 1 0,-1 0 0,1-1 0,-1 1 0,1 1 0,-1-1 0,1 0 0,-1 0-1,1 1 1,-1 0 0,1-1 0,0 1 0,-1 0 0,1 0 0,0 0 0,-1 1 0,1-1 0,0 0 0,0 1 0,-3 2 0,-1 4-4,1-1 1,0 1-1,0 1 1,0-1-1,1 0 0,1 1 1,-1 0-1,2 0 1,-1 0-1,-2 16 0,3-9-5,0 0 0,0 0 0,2 0 0,0 0 0,4 28 0,-3-41 4,-1-1 0,1 0 0,0 0 0,0 1 1,0-1-1,0 0 0,0 0 0,0 0 1,0 0-1,1 0 0,-1-1 0,1 1 0,0 0 1,-1-1-1,1 1 0,0-1 0,0 1 1,0-1-1,0 0 0,0 0 0,0 0 0,0 0 1,1 0-1,-1 0 0,0 0 0,4 0 1,5 1-8,1-1 0,-1 0 0,0-1 0,14-1 0,-17 1 16,-5 0-1,1 0 0,-1-1 0,0 1 0,0-1 0,0 0 0,0 0 0,0 0 1,0 0-1,0 0 0,0-1 0,0 1 0,0-1 0,-1 0 0,1 0 0,0 0 1,-1 0-1,3-4 0,-1 1 3,0 0 1,-1 0-1,0-1 1,0 1-1,0-1 1,-1 0-1,1 0 0,1-9 1,0-8 9,0 0 1,-2-1-1,0-38 0,-2 62-17,1-35-4,0-16 51,-1 51-46,0 0-1,-1 0 1,1 0-1,0 0 1,0 0-1,0 0 1,0 0-1,0 0 1,0 0-1,0 0 0,0 0 1,0 1-1,0-1 1,-1 0-1,1 0 1,0 0-1,0 0 1,0 0-1,0 0 0,0 0 1,0 0-1,0 0 1,0 0-1,0-1 1,-1 1-1,1 0 1,0 0-1,0 0 1,0 0-1,0 0 0,0 0 1,0 0-1,0 0 1,0 0-1,0 0 1,0 0-1,0 0 1,-1 0-1,1 0 1,0 0-1,0 0 0,0-1 1,0 1-1,0 0 1,0 0-1,0 0 1,-8 29 1,-13 77-2,4 0 0,-3 173 0,18-253 0,1-18-5,1 1 1,-1-1-1,1 0 1,1 1-1,-1-1 1,4 15-1,-3-22 5,-1 0 0,1 0 0,0-1 0,-1 1 0,1 0 0,0 0 0,0-1 0,0 1 0,-1-1 0,1 1 0,0-1 0,0 1 0,0-1 0,0 0 0,0 1 0,0-1 0,0 0 0,0 0 0,0 1 0,0-1 0,0 0 0,0 0 0,0 0 0,0 0 0,0 0 0,0-1 0,2 1 0,0-1 0,0 1 0,1-1 0,-1 0 0,0 0 0,0 0 0,0 0 0,6-3 0,-1-3 0,0 0 0,-1-1 0,0 1 0,0-1 0,-1-1 0,0 1 0,0-1 0,-1 0 0,0 0 0,4-11 0,5-14 0,15-55 0,-15 22 8,-2-1 0,-4-1 0,0-127 0,-9 280-8,4 111 0,-3-191 0,0-1-1,0 1 1,1-1-1,-1 0 1,1 0-1,0 1 1,0-1-1,0 0 1,1 0-1,-1 0 1,1 0-1,-1 0 1,1 0-1,0 0 1,0-1-1,0 1 1,1-1-1,-1 1 1,1-1-1,-1 0 1,1 0-1,0 0 1,4 2-1,1-1-1,-1-1 0,1 0-1,0 0 1,0-1 0,0 0 0,-1-1-1,1 0 1,15-1 0,-16 0 2,-1 0 0,0-1 0,1 0 0,-1 0 0,0 0 0,0 0 0,0-1 0,0 0 0,-1-1 0,1 1 0,-1-1 0,0 0 0,0 0 0,0-1 0,0 0 0,-1 0 0,0 0 0,0 0 0,0 0 0,-1-1 0,0 1 0,4-9 0,2-6 0,-1 0 0,-1 0 0,0-1 0,-2 1 0,5-32 0,-7 21 10,0-51 0,-3 75-3,-17 59-2,14-35-5,0 1 0,1 0 0,1 1 0,0-1 0,1 0 0,5 31 0,-4-44 0,0 0 0,0-1 0,1 1 0,-1-1 0,1 1 0,0-1 0,0 1 0,0-1 0,1 0 0,-1 0 0,1 0 0,0 0 0,1 0 0,-1-1 0,0 0 0,1 1 0,0-1 0,0-1 0,0 1 0,0 0 0,0-1 0,0 0 0,1 0 0,-1 0 0,1-1 0,0 1 0,-1-1 0,1 0 0,0 0 0,5-1 0,-2 1 0,0 0 0,1-1 0,-1-1 0,0 1 0,0-2 0,1 1 0,-1-1 0,0 0 0,0 0 0,0-1 0,-1 0 0,1-1 0,-1 0 0,0 0 0,0 0 0,0-1 0,0 0 0,-1 0 0,0-1 0,0 0 0,0 0 0,-1 0 0,0-1 0,0 0 0,0 0 0,4-10 0,-2 3 0,-1 0 0,-1 0 0,0 0 0,-1 0 0,0-1 0,2-27 0,-2-89 0,-4 98 0,0 31 0,0 0 0,0 0 0,0 0 0,-1 0 0,1-1 0,-1 1 0,1 0 0,-1 0 0,0 0 0,-1-2 0,-6 0 0,-5 13 0,8-2 0,0 0 0,1 0 0,0 1 0,0-1 0,0 1 0,1 0 0,-3 15 0,-11 63 0,13-60 0,2 0 0,0 0 0,2 0 0,1-1 0,7 44 0,-7-62 0,0-1 0,0 0 0,1 0 0,0 0 0,1 0 0,-1 0 0,1-1 0,0 1 0,1-1 0,-1 0 0,1 0 0,0 0 0,0 0 0,1 0 0,0-1 0,-1 0 0,1 0 0,1 0 0,-1-1 0,0 0 0,1 0 0,0 0 0,0 0 0,0-1 0,0 0 0,0 0 0,0-1 0,10 1 0,-5 0 0,0-1 0,0-1 0,0 1 1,0-2-1,0 0 0,0 0 0,19-5 0,-26 4 0,1 1-1,-1-1 0,0 0 1,0 0-1,0 0 0,0 0 1,-1-1-1,1 0 0,-1 0 1,1 0-1,-1 0 0,0 0 1,0 0-1,0-1 0,-1 0 1,1 1-1,-1-1 0,0 0 1,0 0-1,0 0 0,2-8 1,3-35-147,-7-1-333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2:00.38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218 33 32719,'-4'-3'2,"1"0"-1,-1 0 1,0 0 0,1 0 0,-1 1-1,0 0 1,-1-1 0,1 2-1,0-1 1,-1 0 0,1 1 0,-1 0-1,1 0 1,-1 0 0,0 0 0,1 1-1,-1 0 1,0 0 0,1 0-1,-1 1 1,0-1 0,1 1 0,-1 0-1,1 1 1,-1-1 0,1 1-1,0-1 1,-1 2 0,-4 2 0,3-1-3,-1 1 1,1 0 0,1 0 0,-1 0 0,1 1-1,0 0 1,0 0 0,0 0 0,1 0 0,0 1-1,0 0 1,1 0 0,0 0 0,0 0 0,1 1-1,0-1 1,-2 8 0,3-8 0,0-1 0,0 0 0,1 0 0,-1 0 0,2 0 0,-1 1 0,1-1 0,-1 0 0,2 0 0,-1 0 0,1 0 0,0 0 0,0 0 0,0-1 0,1 1 0,0-1 0,0 1 0,5 5 0,-3-6 0,0 0 0,1 0 0,-1 0 0,1-1 0,1 0 0,-1 0 0,0 0 0,1-1 0,0 0 0,0 0 0,0-1 0,0 0 0,0 0 0,15 2 0,-10-2 0,0-1 0,0 0 0,1-1 0,-1 0 0,0-1 0,0 0 0,15-4 0,-22 4 0,-1 0 0,1-1 0,-1 0 0,0 0 0,1 0 0,-1 0 0,0-1 0,-1 1 0,1-1 0,0 0 0,-1 0 0,0-1 0,1 1 0,-1-1 0,0 1 0,-1-1 0,1 0 0,-1 0 0,0 0 0,0 0 0,3-8 0,-3 3 0,1 1 0,-1 0 0,-1-1 0,0 1 0,0-1 0,-1 1 0,1-1 0,-2 1 0,0-1 0,0 1 0,0-1 0,-1 1 0,0 0 0,-1-1 0,0 1 0,-5-10 0,5 12 0,0 1 0,-1-1 0,0 1 0,0 0 0,0 0 0,-1 0 0,1 0 0,-1 1 0,0 0 0,-1 0 0,1 0 0,-1 1 0,0 0 0,1 0 0,-1 0 0,-1 1 0,1 0 0,0 0 0,0 0 0,-1 1 0,-8-1 0,10 1 1,0 1 0,1 0 0,-1 0 0,0 1 0,1-1 0,-1 1 0,0 0 0,1 0-1,0 1 1,-1-1 0,1 1 0,0 0 0,-1 0 0,-6 5 0,4-1-43,1 0-1,-1 0 1,1 0-1,1 1 1,-1 0 0,-8 14-1,-14 31-1179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2:03.70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5 692 32543,'-2'40'192,"1"-6"-192,0-19 0,0 1 0,2-1 0,0 0 0,3 17 0,-4-31 0,0 0 0,0 0 0,0 0 0,0 0 0,0 0 0,0 0 0,1 0 0,-1 0 0,0 0 0,1-1 0,-1 1 0,1 0 0,-1 0 0,1 0 0,-1 0 0,1-1 0,0 1 0,-1 0 0,1 0 0,0-1 0,0 1 0,-1-1 0,1 1 0,0 0 0,0-1 0,0 0 0,0 1 0,0-1 0,0 1 0,-1-1 0,1 0 0,0 0 0,0 0 0,0 1 0,0-1 0,0 0 0,0 0 0,0 0 0,0-1 0,0 1 0,0 0 0,0 0 0,0 0 0,0-1 0,0 1 0,0 0 0,0-1 0,0 1 0,1-2 0,2 0 0,0-1 0,0 0 0,-1 0 0,1 0 0,-1-1 0,0 1 0,0-1 0,0 0 0,3-4 0,13-34 7,-1-1-1,-2-1 1,-3 0 0,15-78 0,-17 67-8,3 0 1,29-75-1,-41 125 1,0 0 0,0 1 0,0-1 0,0 0 0,1 1 0,0-1 0,0 1 0,0 0 0,0 0 0,1 0 0,-1 1 0,1-1 0,0 1 0,1 0 0,-1 0 0,0 0 0,1 1 0,-1-1 0,1 1 0,0 0 0,0 0 0,0 1 0,0 0 0,0-1 0,0 2 0,0-1 0,0 1 0,10 0 0,-12 0 0,1 0 0,0 0 0,-1 1 0,1-1 0,0 1 0,-1 0 0,1 0 0,-1 1 0,1-1 0,-1 1 0,1 0 0,-1 0 0,0 0 0,0 0 0,5 5 0,-3-2 0,0 1 0,-1-1 0,0 1 0,0 0 0,0 0 0,-1 0 0,6 14 0,-3-1 0,0 1 0,-2 0 0,0 1 0,-1-1 0,0 22 0,-1-12 0,-2 1 0,-7 54 0,4-68 0,-1-1 0,0 1 0,-2-1 0,0 0 0,0 0 0,-15 24 0,12-25 0,0-1 0,-1 0 0,-22 23 0,29-33 0,-1 0 0,-1 0 0,1-1 0,0 1 0,-1-1 0,0 0 0,0-1 0,0 1 0,0-1 0,0 0 0,0 0 0,0-1 0,-1 1 0,1-1 0,-12 1 0,14-3 0,0 1 0,0-1 0,0 0 0,0 1 0,0-1 0,1-1 0,-1 1 0,0 0 0,0-1 0,1 1 0,-1-1 0,1 0 0,-1 0 0,1 0 0,0 0 0,0-1 0,0 1 0,0 0 0,0-1 0,0 1 0,1-1 0,-3-5 0,-4-7 0,1-1 0,-9-31 0,13 38 0,-7-24 0,1-2 0,2 1 0,1-1 0,2 0 0,1 0 0,2 0 0,3-42 0,-1 75 0,-1 0 0,0 1 0,0-1 0,1 1 0,-1-1 0,1 0 0,0 1 0,-1-1 0,1 1 0,0-1 0,0 1 0,0-1 0,0 1 0,0 0 0,0-1 0,0 1 0,0 0 0,1 0 0,-1 0 0,0 0 0,1 0 0,-1 0 0,1 0 0,-1 1 0,1-1 0,0 0 0,-1 1 0,1-1 0,-1 1 0,1 0 0,3-1 0,-2 1 0,0 0 0,0 0 0,0 0 0,-1 1 0,1-1 0,0 1 0,0 0 0,0-1 0,0 1 0,-1 1 0,1-1 0,0 0 0,-1 1 0,1-1 0,-1 1 0,1 0 0,-1-1 0,2 3 0,8 13 0,0-1 0,-1 1 0,-1 1 0,-1 0 0,0 0 0,-2 1 0,11 37 0,-12-34 0,2 1 0,0-2 0,2 1 0,0-1 0,24 36 0,-30-53 0,0 0 0,0 0 0,0 0 0,1 0 0,-1-1 0,1 0 0,0 0 0,0 0 0,0 0 0,0-1 0,1 0 0,-1 0 0,1 0 0,-1-1 0,1 0 0,0 0 0,-1 0 0,1-1 0,0 0 0,0 0 0,-1 0 0,1-1 0,0 0 0,0 0 0,-1 0 0,1-1 0,-1 0 0,1 0 0,-1 0 0,0-1 0,0 1 0,0-1 0,0-1 0,-1 1 0,6-5 0,-1-3 0,1-2 0,-1 1 0,-1-1 0,0 0 0,-1-1 0,-1 0 0,8-22 0,-2-8-1,9-53 0,-13 53-14,19-58 0,-26 100 15,0-1 0,0 1 0,0-1 0,0 1 0,0 0 0,0-1 0,1 1 0,-1 0 0,1 0 0,0 0 0,-1 0 0,1 0 0,0 0 0,0 0 0,0 1 0,0-1 0,1 1 0,2-2 0,1 1 0,-1 1 0,1 0 0,0 0 0,0 0 0,0 1 0,11 0 0,-14 3 0,-8 3 0,-8 4 0,6-8 0,0 1 0,1-1 0,-1 1 0,1 0 0,0 1 0,0-1 0,0 1 0,0 0 0,1 1 0,-1 0 0,1-1 0,0 2 0,1-1 0,-1 0 0,1 1 0,0 0 0,1 0 0,-1 0 0,-3 9 0,0 8 0,1 1 0,0 0 0,2 0 0,0 1 0,2-1 0,2 48 0,0-65 0,0 0 0,0 1 0,1-1 0,0 0 0,1 0 0,0 0 0,0 0 0,0 0 0,5 9 0,-5-12 0,1 0 0,-1-1 0,1 1 0,0-1 0,0 0 0,0 0 0,0 0 0,1 0 0,-1 0 0,1 0 0,0-1 0,-1 0 0,1 0 0,0 0 0,1 0 0,6 2 0,-2-2 0,-1 0 0,1 0 0,0-1 0,-1 0 0,1 0 0,0-1 0,0 0 0,-1-1 0,1 0 0,0 0 0,-1-1 0,1 0 0,14-6 0,-16 5 0,-1 0 0,0-1 0,0 0 0,0 0 0,-1 0 0,1 0 0,-1-1 0,0 0 0,0 0 0,-1-1 0,0 1 0,1-1 0,-2 0 0,1 0 0,-1 0 0,0-1 0,4-12 0,-3 4 3,0 0 0,-1-1 0,0 1 0,-2-1 0,0 0 0,0 0 0,-2 0 0,0 1 0,-6-31-1,5 34-1,-1 1-1,-1 0 0,1 0 0,-2 0 0,0 0 1,0 1-1,-1-1 0,0 2 0,-1-1 0,0 1 0,-1 0 1,1 0-1,-19-15 0,23 22 0,-1-1 0,0 1 0,1 0 0,-1 0 0,0 1 0,0-1 0,0 1 0,0 0 0,0 0 0,0 0 0,-1 0 0,1 1 0,-5-1 0,6 1 0,1 0 0,0 1 0,-1-1 0,1 0-1,0 1 1,-1-1 0,1 1 0,0 0-1,0 0 1,0 0 0,0 0 0,0 0-1,0 0 1,0 1 0,0-1 0,0 1 0,0-1-1,1 1 1,-1 0 0,0-1 0,1 1-1,0 0 1,-1 0 0,0 3 0,-2 4-4,1 0 0,0 1 0,1-1 0,0 1 1,1-1-1,-1 19 0,5 58 4,-2-74-6,1 0 0,0 0 0,1 0 0,1 0 0,0-1 0,0 1 0,1-1 0,0-1 0,1 1 0,1-1 0,-1 0 0,10 11 0,-10-15-3,0 1 1,0-1 0,1 0-1,0 0 1,0-1-1,1 0 1,-1 0-1,1 0 1,0-1 0,1-1-1,-1 1 1,1-1-1,-1-1 1,1 1-1,0-2 1,15 2 0,-19-2 10,0-1 0,1 0 0,-1 0 0,0 0 0,0-1 0,0 0 0,1 0 0,-1 0 0,0-1 0,0 0 0,0 1 0,-1-2 0,1 1 0,6-5 0,-5 2 6,0 0 0,-1-1-1,0 0 1,0 0-1,-1 0 1,1-1-1,-1 1 1,-1-1 0,5-10-1,0-3 2,0 0-1,-2-1 1,0 0-1,-1-1 1,3-39-1,-4-112 36,-4 121-40,0 31-2,-1 0 0,0 0-1,-2 1 1,0-1 0,-2 0 0,0 1-1,-1 0 1,-16-34 0,22 54-2,0 0 0,0-1 0,0 1 0,0 0 0,0 0 0,0-1 0,0 1 0,0 0 0,0 0 0,0 0 0,0-1 0,-1 1 0,1 0 0,0 0 0,0 0 0,0-1 0,0 1 0,0 0 0,-1 0 0,1 0 0,0-1 0,0 1 0,0 0 0,-1 0 0,1 0 0,0 0 0,0 0 0,0 0 0,-1 0 0,1 0 0,0-1 0,0 1 0,-1 0 0,1 0 0,0 0 0,0 0 0,-1 0 0,1 0 0,0 0 0,0 0 0,-1 0 0,1 1 0,0-1 0,-1 0 0,-4 13 0,1 23 0,4-34 0,-1 372 0,4-338 0,10 51 0,-9-71 0,0-1 0,0 1 0,2-1 0,0-1 0,14 24 0,-18-34 0,1 0 0,0-1 0,0 1 0,0-1 0,1 0 0,-1 0 0,1 0 0,0 0 0,0-1 0,0 0 0,0 0 0,0 0 0,0 0 0,0 0 0,1-1 0,-1 0 0,1 0 0,-1 0 0,1 0 0,-1-1 0,1 0 0,7 0 0,-6-1 0,1 1 0,-1-1 0,0 0 0,0 0 0,0-1 0,0 0 0,0 0 0,-1-1 0,1 1 0,0-1 0,-1 0 0,0-1 0,0 1 0,0-1 0,0 0 0,5-6 0,-2-1 0,1-1 0,-1 0 0,-1 0 0,0-1 0,-1 0 0,-1-1 0,0 1 0,0-1 0,-1 0 0,3-20 0,-2-11 0,0-87 0,-5 130 0,0 1 1,-1 0-1,1 0 1,0 0-1,0 1 1,0-1-1,0 0 1,-1 0 0,1 1-1,0-1 1,-1 0-1,1 1 1,-1-1-1,1 0 1,-1 1 0,1-1-1,-1 0 1,1 1-1,-1-1 1,0 1-1,1-1 1,-1 1 0,1 0-1,-1-1 1,0 1-1,0-1 1,1 1-1,-1 0 1,0 0 0,0 0-1,1-1 1,-1 1-1,0 0 1,0 0-1,0 0 1,1 0 0,-1 0-1,0 0 1,0 0-1,0 1 1,1-1-1,-1 0 1,0 0 0,0 0-1,1 1 1,-1-1-1,0 1 1,1-1-1,-1 0 1,0 1 0,1-1-1,-1 1 1,0-1-1,1 1 1,-1 0-1,0 0 1,-2 6-4,1-1 1,0 1-1,0-1 0,1 1 0,0 0 1,0 0-1,0 0 0,1 0 1,0-1-1,0 1 0,2 9 1,-1 11 2,-1-13 0,1 1 0,1-1 0,0 1 0,1-1 0,8 25 0,-8-31 0,0 0 0,1 0 0,0 0 0,0-1 0,0 1 0,1-1 0,1 0 0,-1-1 0,1 1 0,0-1 0,7 6 0,-10-10 0,-1 0 0,1-1 0,-1 1 0,1 0 0,0-1 0,0 0 0,0 0 0,0 0 0,0 0 0,0 0 0,0 0 0,0-1 0,1 1 0,-1-1 0,0 0 0,0 0 0,0 0 0,0-1 0,1 1 0,-1-1 0,0 0 0,0 1 0,0-2 0,0 1 0,0 0 0,-1 0 0,1-1 0,0 0 0,0 1 0,-1-1 0,1 0 0,-1 0 0,0 0 0,1-1 0,-1 1 0,2-5 0,6-9 3,-1-1 0,-1-1 0,-1 0 0,0 0 0,-1 0 0,4-28 0,-4 10 1,-2-1-1,0-52 1,-18 128-4,8-4-1,2 1 0,2 0 0,1 0 1,4 42-1,-3-71 0,1 1-1,-1 0 0,2 0 0,-1 0 0,1 0 0,0-1 0,0 1 0,1 0 0,0-1 1,0 0-1,1 0 0,0 0 0,0 0 0,1 0 0,6 6 0,-7-9 2,-1-1 0,1 0 0,0 0 0,0 0 0,0 0 1,0-1-1,0 0 0,0 0 0,1 0 0,-1 0 0,1-1 0,0 0 0,-1 1 0,1-2 0,0 1 0,-1-1 0,1 1 0,0-1 1,0 0-1,0-1 0,-1 0 0,1 1 0,0-1 0,7-3 0,-6 1 1,0 1 0,-1-1 0,1-1 0,-1 1 0,0-1 1,0 0-1,0 0 0,0-1 0,-1 1 0,0-1 0,0 0 0,0 0 0,0-1 0,-1 1 0,0-1 1,0 0-1,-1 0 0,3-6 0,2-6 1,-2-1 0,0 0 1,0 0-1,2-33 0,-2-14-2,-3-1 0,-7-82 0,3 128 0,-1 0 0,-1 0 0,0 0 0,-1 1 0,-17-40 0,22 61 0,0-1 0,0 0 0,0 0 0,0 1 0,0-1 0,0 0 0,0 0 0,-1 1 0,1-1 0,0 0 0,0 0 0,0 0 0,0 0 0,-1 1 0,1-1 0,0 0 0,0 0 0,0 0 0,-1 0 0,1 0 0,0 1 0,0-1 0,0 0 0,-1 0 0,1 0 0,0 0 0,0 0 0,-1 0 0,1 0 0,0 0 0,0 0 0,-1 0 0,1 0 0,0 0 0,0 0 0,-1 0 0,1 0 0,0 0 0,0 0 0,-1 0 0,1 0 0,0-1 0,0 1 0,0 0 0,-1 0 0,1 0 0,0 0 0,0 0 0,0-1 0,-1 1 0,1 0 0,0 0 0,0 0 0,0-1 0,0 1 0,0 0 0,-1 0 0,1 0 0,0-1 0,0 1 0,0 0 0,0 0 0,0-1 0,0 1 0,-3 18 0,3-17 0,-5 59 0,5 88 0,2-56 0,-4-18 0,0-38 0,2 0 0,6 59 0,-5-91-1,0 1 0,-1-1 0,2 0 0,-1 0-1,0 0 1,1 0 0,0 0 0,0 0 0,0 0 0,0 0 0,1-1 0,-1 1 0,1-1 0,0 0-1,0 0 1,0 0 0,1 0 0,-1 0 0,1-1 0,4 3 0,-2-2 0,0-1 0,0 0 0,1 0 0,-1-1 0,0 1 0,1-2 1,0 1-1,-1-1 0,1 0 0,-1 0 0,1 0 0,10-3 0,-11 1 1,0 1-1,0-1 1,-1-1-1,1 1 1,-1-1-1,0 0 1,0 0-1,0-1 1,0 1-1,0-1 1,-1 0-1,0 0 1,1-1-1,-2 1 1,1-1-1,4-6 1,-3 3-1,0-1 1,-1 1-1,0-1 1,0 1-1,-1-1 1,0 0-1,0-1 1,-1 1-1,2-16 1,-2-11 9,-1 1-1,-2-1 1,-1 0-1,-14-67 1,13 81-4,1 5-5,2 28 0,2 38 0,10 49 0,-2-17 0,-9-68 0,0 2 0,1 0 0,0 1 0,1-1 0,1 0 0,6 17 0,-9-29 0,1 1 0,0-1 0,0 1 0,0-1 0,0 0 0,0 0 0,1 0 0,0 0 0,-1 0 0,1-1 0,0 1 0,0-1 0,1 0 0,-1 0 0,0 0 0,1 0 0,-1 0 0,1-1 0,-1 0 0,1 1 0,0-1 0,0-1 0,0 1 0,-1 0 0,8-1 0,-5 1 0,1-1 0,-1 0 0,0-1 0,1 1 0,-1-1 0,0 0 0,0-1 0,9-3 0,-11 3 0,0 0 0,-1 0 0,1-1 0,-1 1 0,0-1 0,0 0 0,0 0 0,0 0 0,0 0 0,0-1 0,-1 1 0,0-1 0,4-6 0,2-8 0,-1 0 0,0 0 0,-1-1 0,-1 1 0,5-38 0,1-100 0,-9 94 0,-1 53 0,-1 11 0,-1 19 0,-5 38 0,-4-6 0,2 1 0,-2 75 0,10-126 0,0 1 0,0-1 0,0 1 0,0 0 0,1-1 0,-1 1 0,1-1 0,0 1 0,0-1 0,0 0 0,0 1 0,1-1 0,-1 0 0,1 0 0,0 0 0,0 0 0,0 0 0,0 0 0,1 0 0,-1-1 0,1 1 0,-1-1 0,1 0 0,0 0 0,0 0 0,0 0 0,0 0 0,0-1 0,1 1 0,-1-1 0,0 0 0,1 0 0,-1 0 0,1 0 0,5 0 0,4 1 0,0-1 0,0 0 0,0 0 0,0-1 0,16-3 0,-24 2 0,0 0 0,-1 0 0,1 0 0,-1-1 0,1 1 0,-1-1 0,0 0 0,0-1 0,0 1 0,0-1 0,0 0 0,-1 0 0,1 0 0,-1 0 0,0 0 0,1-1 0,3-6 0,-1-1 0,-1 0 0,0 0 0,-1 0 0,0 0 0,-1-1 0,0 1 0,-1-1 0,0 0 0,-1 0 0,0 0 0,-1 0 0,-2-17 0,1 14 0,-1 1 0,0 0 0,-1 0 0,-1 0 0,0 0 0,-1 0 0,-1 1 0,0 0 0,-14-22 0,12 23 0,-1 1 0,0 1 0,0-1 0,-1 2 0,-1-1 0,-20-14 0,23 20 0,0-1 0,0 1 0,-1 0 0,1 1 0,-1 0 0,0 0 0,0 1 0,0 0 0,0 0 0,0 1 0,-11 0 0,18 1 0,0 0 0,0 1 0,0-1 0,0 0 0,0 1 0,0-1 0,0 1 0,0-1 0,0 1 0,0 0 0,1 0 0,-1 0 0,0 0 0,1 0 0,-1 0 0,1 1 0,-1-1 0,1 0 0,-3 3 0,2-1 0,0 1 0,0-1 0,0 1 0,0 0 0,1-1 0,0 1 0,-1 0 0,1 0 0,0 6 0,-1-1 0,2 0 0,-1 0 0,1 0 0,1 0 0,0 0 0,0 0 0,0-1 0,6 18 0,-3-17-1,1 0-1,0-1 1,0 1 0,1-1-1,0 0 1,0 0 0,1 0-1,0-1 1,0 0 0,0-1-1,1 0 1,0 0 0,1 0-1,-1-1 1,1 0 0,0-1-1,0 0 1,1 0 0,-1-1-1,1 0 1,0-1 0,0 0-1,11 1 1,-16-3 1,0 0 0,0 0 0,1 0 0,-1 0 0,0-1 0,0 0 0,0 0 0,0 0 0,0-1 0,0 1 0,0-1 0,5-3 0,-6 2 0,0-1 0,-1 1 0,1-1 0,-1 0 0,1 0 0,-1 0 0,0 0 0,-1-1 0,1 1 0,-1-1 0,0 1 0,2-7 0,7-20 2,11-56 1,-18 65 1,1 1 1,0 0-1,2 0 1,1 0-1,18-36 1,-25 55-5,1 0 0,-1 1 0,1-1 0,0 0 0,-1 0 0,1 1 0,0-1 0,0 1 0,0 0 0,0 0 0,0-1 0,0 1 0,0 0 0,0 1 0,1-1 0,-1 0 0,0 1 0,0-1 0,1 1 0,-1-1 0,0 1 0,1 0 0,-1 0 0,0 1 0,1-1 0,-1 0 0,0 1 0,1-1 0,-1 1 0,0 0 0,0-1 0,1 1 0,-1 0 0,0 1 0,0-1 0,0 0 0,0 0 0,-1 1 0,1 0 0,0-1 0,0 1 0,-1 0 0,1-1 0,1 4 0,5 8 0,-1 1 0,0 0 0,-1 0 0,0 1 0,-1 0 0,-1 0 0,0 0 0,-1 0 0,1 25 0,-1 17 0,-4 71 0,0-122 0,1 0 0,-1 0 0,0-1 0,-1 1 0,1 0 0,-1 0 0,-5 9 0,3-12 0,4-9 0,0 6 0,0-8 0,1-1 0,1 1 0,-1 0 0,1 0 0,1 0 0,0 0 0,4-9 0,33-59 0,-21 41 0,9-20 0,50-85 0,-64 124 0,-14 16 0,1 0 0,-1 0 0,0 0 0,0 0 0,1 0 0,-1 0 0,0 0 0,0 0 0,1 0 0,-1 0 0,0 0 0,0 0 0,1 0 0,-1 1 0,0-1 0,0 0 0,1 0 0,-1 0 0,0 0 0,0 0 0,0 0 0,1 1 0,-1-1 0,0 0 0,0 0 0,0 0 0,1 1 0,-1-1 0,0 0 0,0 0 0,0 0 0,0 1 0,0-1 0,0 0 0,0 0 0,1 1 0,-1-1 0,3 38 0,-3-29 0,0 7 0,2 387 0,-6-377 7,4-25-11,-1-1-1,1 1 1,0 0-1,-1-1 1,1 1-1,0 0 1,-1-1-1,1 1 1,-1-1-1,1 1 1,-1 0 0,1-1-1,-1 1 1,0-1-1,1 0 1,-1 1-1,0-1 1,1 1-1,-1-1 1,0 0-1,1 0 1,-1 1-1,0-1 1,0 0-1,1 0 1,-1 0-1,0 0 1,-1 0-1,-10 0-352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2:04.1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120 73 32431,'0'-2'21,"-1"-1"0,0 1 0,0-1-1,0 1 1,0-1 0,-1 1 0,1 0 0,-1 0 0,1-1 0,-1 1 0,0 0 0,0 0-1,1 1 1,-2-1 0,-3-3 0,4 4-21,0 1 0,1-1 0,-1 0 0,0 1 0,0-1 1,0 1-1,0 0 0,0 0 0,0 0 0,0 0 0,0 0 0,0 0 0,0 0 0,0 0 0,0 1 0,0-1 0,1 1 1,-1-1-1,0 1 0,0 0 0,0 0 0,1 0 0,-4 2 0,2 0 0,-1 0 0,1-1 0,0 1 0,0 1 0,1-1 0,-1 0 0,0 1 0,1-1 0,0 1 0,0 0 0,0 0 0,1 0 0,-1 0 0,-1 6 0,1-1 0,1-1 0,-1 1 0,1-1 0,1 1 0,0 0 0,1 11 0,-1-18 0,0-1 0,1 0 0,-1 1 0,0-1 0,1 0 0,-1 0 0,1 0 0,0 1 0,-1-1 0,1 0 0,0 0 0,0 0 0,0 0 0,-1 0 0,1 0 0,0 0 0,0 0 0,0-1 0,1 1 0,0 1 0,2-1 0,0 1 0,-1-1 0,1 1 0,0-1 0,-1 0 0,1-1 0,4 1 0,5 0 0,-1 0 0,0-2 0,21-2 0,-30 2 0,0 1 0,0-1 0,0 0 0,0 0 0,0 0 0,0-1 0,-1 1 0,1-1 0,0 1 0,-1-1 0,1 0 0,-1 0 0,0 0 0,0 0 0,1-1 0,-1 1 0,-1 0 0,4-5 0,-3 2 0,0 1 0,1-1 0,-2 0 0,1 0 0,0 0 0,-1-1 0,0 1 0,0 0 0,-1 0 0,1-9 0,-2 9 0,1-1 0,0 1 0,-1-1 0,0 1 0,-1 0 0,1-1 0,-1 1 0,0 0 0,0 0 0,-4-6 0,4 8 0,1 0 0,-1 1 0,0-1 0,-1 1 0,1 0 0,0 0 0,0-1 0,-1 1 0,0 1 0,1-1 0,-1 0 0,0 1 0,0-1 0,0 1 0,0 0 0,0 0 0,-6-1 0,6 1-11,-1 0 0,0 1 0,0-1 1,0 1-1,1 0 0,-1 1 0,0-1 0,0 0 0,0 1 0,1 0 1,-1 0-1,0 0 0,1 1 0,-1-1 0,1 1 0,-1-1 0,1 1 1,0 0-1,0 1 0,0-1 0,0 1 0,0-1 0,0 1 0,1 0 1,-1 0-1,1 0 0,0 0 0,-4 6 0,-11 22-1115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2:04.50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31518,'0'0'1073,"7"0"-977,20 0-64,4 0-16,6 0-16,-1 0 0,1 0 0,-6 0 0,-9 0-64,-10 0-656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18.9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 53 32191,'1'50'476,"-9"242"-376,8-292-100,-20 248 0,20-248 0,1 1 0,-1-1 0,0 0 0,0 0 0,0 1 0,0-1 0,0 0 0,0 0 0,0 1 0,1-1 0,-1 0 0,0 0 0,0 0 0,0 1 0,1-1 0,-1 0 0,0 0 0,0 0 0,1 0 0,-1 0 0,0 1 0,0-1 0,0 0 0,1 0 0,-1 0 0,0 0 0,1 0 0,-1 0 0,0 0 0,0 0 0,1 0 0,-1 0 0,0 0 0,0 0 0,1 0 0,-1 0 0,0 0 0,0 0 0,1 0 0,-1 0 0,0-1 0,0 1 0,1 0 0,-1 0 0,1 0 0,10-5 0,-11 5 0,13-4 0,0 1 0,0 0 0,0 1 0,0 1 0,0 0 0,1 1 0,-1 0 0,15 3 0,16-1 0,-42-2 0,0-1 0,-1 1 0,1 0 0,0-1 0,-1 1 0,1-1 0,0 0 0,-1 1 0,1-1 0,-1 0 0,1 0 0,-1 0 0,0 0 0,1 0 0,-1 0 0,0 0 0,0-1 0,1 1 0,-1 0 0,0-1 0,-1 1 0,1-1 0,0 1 0,0-1 0,-1 0 0,1 1 0,0-1 0,-1 0 0,0 1 0,1-3 0,1-7 0,-1 0 0,0 0 0,0-17 0,-1 25 0,1-51 0,0 16 0,-1 0 0,-6-39 0,9 142 0,-3-44 0,4 40 0,-1-44 0,0 1 1,2-1-1,0-1 1,8 20-1,-11-32-1,-1 0 0,1 0 0,1 0-1,-1-1 1,0 1 0,1-1 0,0 0-1,0 1 1,0-1 0,0-1-1,0 1 1,1 0 0,-1-1 0,1 0-1,-1 1 1,1-1 0,0-1 0,0 1-1,0-1 1,0 1 0,0-1 0,8 1-1,-10-2 2,1 1-1,0-1 0,-1 0 0,1 0 0,0 0 0,-1-1 1,1 1-1,0 0 0,-1-1 0,1 0 0,-1 1 1,1-1-1,-1 0 0,1 0 0,-1-1 0,0 1 0,3-2 1,-2-1-1,0 1 0,0-1 1,0 1-1,-1-1 1,0 0-1,0 0 0,0 0 1,0 0-1,0 0 1,0-6-1,3-8 1,-1-1 0,-1 0 0,-1 0 0,-1 0 0,-2-27 0,1 22 0,1-1 0,5-38 0,-6 62 0,0 0 0,0 0 0,1-1 0,-1 1 0,0 0 0,1 0 0,-1-1 0,1 1 0,0 0 0,-1 0 0,1 0 0,0 0 0,-1 0 0,1 0 0,0 0 0,0 0 0,0 0 0,0 0 0,1-1 0,-1 2 0,0 0 0,0-1 0,0 1 0,0 0 0,0 0 0,0 0 0,0 0 0,0 0 0,0 0 0,0 0 0,0 0 0,0 0 0,-1 1 0,1-1 0,0 0 0,0 1 0,0-1 0,0 0 0,0 1 0,0 0 0,3 1 0,-1 1 0,1 0 0,-1 0 0,0 0 0,0 0 0,0 0 0,-1 0 0,1 1 0,3 7 0,0 1 0,-1 1 0,-1 0 0,0 0 0,-1 0 0,-1 1 1,2 15-1,-2 84-2,-2-71 0,0-45 1,1 0-1,-1-1 1,1 1-1,0 0 1,0 0 0,1 0-1,-1 0 1,4-5-1,2-9 2,18-70 0,-20 67 0,0 0 0,1 1 0,0 0 0,15-28 0,-19 44 0,0 1 0,0 0 0,0-1 1,0 1-1,0 0 0,1 0 0,-1 0 0,1 0 0,-1 1 0,1-1 0,0 1 1,4-3-1,-6 4 0,0 0 0,-1-1 0,1 1 1,0 0-1,0-1 0,0 1 1,0 0-1,0 0 0,-1 0 0,1 0 1,0 0-1,0 0 0,0 0 0,0 0 1,0 0-1,0 0 0,0 1 0,-1-1 1,1 0-1,0 0 0,0 1 0,0-1 1,-1 1-1,1-1 0,0 1 0,0-1 1,-1 1-1,1-1 0,0 1 0,-1 0 1,1-1-1,-1 1 0,1 0 0,-1-1 1,1 1-1,-1 0 0,1 0 0,-1 0 1,0-1-1,1 1 0,-1 0 1,0 0-1,0 0 0,1 1 0,2 26 0,-2 0 0,-2 47 0,-1-40 2,4 36-1,-2-69-1,1 0 0,-1 0 0,0 0 0,1 0 0,0 0 0,-1 0 0,1-1 0,0 1 0,0 0 0,0 0 0,0-1 0,0 1 0,0-1 0,0 1 0,1-1 0,-1 1 0,1-1 0,-1 0 0,1 0 0,2 2 0,0-1 0,0 0 0,1 0 0,-1-1 0,0 1 0,1-1 0,-1 0 0,0-1 0,1 1 0,4-1 0,0 0 0,-1 0 0,1 0 0,-1-1 0,1-1 0,-1 1 0,0-1 0,1-1 0,-1 0 0,11-5 0,-11 3 0,-1 0-1,1-1 1,-2 1 0,1-2 0,0 1-1,-1-1 1,-1 0 0,1 0-1,-1 0 1,0-1 0,-1 0-1,1 0 1,-2 0 0,1-1 0,3-13-1,-1-2 0,-2 0-1,0 0 0,-2 0 0,-1-38 1,0 60 1,-1 1 0,0-1 0,0 0 0,-1 1 0,1-1 1,0 0-1,-1 1 0,1-1 0,-1 0 0,1 1 0,-1-1 1,0 1-1,1-1 0,-1 1 0,0-1 0,0 1 0,0 0 1,0-1-1,-1 1 0,1 0 0,0 0 0,0 0 0,-1 0 1,1 0-1,-1 0 0,1 0 0,-1 0 0,-2 0 0,0 0 1,0 0 0,-1 0 0,1 0 0,-1 1 0,1 0 0,-1 0-1,1 0 1,-1 0 0,-8 3 0,11-3-1,0 1-1,0 0 1,0 0 0,0 0 0,0 0-1,0 1 1,0-1 0,0 0 0,1 1-1,-1-1 1,1 1 0,-1 0 0,1 0-1,-1-1 1,1 1 0,0 0 0,0 0-1,0 0 1,0 0 0,0 0-1,1 1 1,-1-1 0,0 0 0,1 0-1,-1 4 1,-1 8-3,1 0 0,0 27 0,1-29 3,1-1-1,0-1 1,0 0-1,1 1 0,0-1 1,0 0-1,1 0 1,1 0-1,0 0 0,0-1 1,1 1-1,0-1 0,7 9 1,-9-14-2,0 0 1,0 1-1,1-1 1,0-1 0,0 1-1,0 0 1,0-1-1,1 0 1,-1 0-1,1 0 1,-1-1 0,1 1-1,0-1 1,0 0-1,0-1 1,1 1-1,-1-1 1,0 0 0,0 0-1,1-1 1,-1 0-1,1 0 1,-1 0-1,0 0 1,6-2 0,-7 1 1,-1-1 1,1 1 0,-1-1-1,0 0 1,0 0 0,0 0-1,0 0 1,0-1 0,0 1-1,0-1 1,-1 0 0,1 0-1,-1 0 1,0 0-1,0 0 1,0 0 0,0-1-1,-1 1 1,1-1 0,-1 1-1,1-6 1,4-10-1,-2 1-1,5-35 1,-8-10 0,-2 50 0,1 0 0,0-1 0,1 1 0,5-25 0,-5 37 0,0-1-1,0 1 1,0 0-1,0 0 1,0 0 0,0 0-1,0 0 1,1 0-1,-1 0 1,0 0 0,1 1-1,-1-1 1,0 0-1,1 1 1,-1-1 0,1 1-1,-1 0 1,1-1 0,-1 1-1,1 0 1,-1 0-1,1 0 1,-1 0 0,1 0-1,-1 0 1,1 1-1,2-1 1,2 1-1,0 0 1,0 0-1,-1 0 0,1 1 0,0 0 1,5 2-1,16 14 3,-25-17-6,-1 1 1,1-1-1,0 0 1,-1 0-1,1 1 1,-1-1-1,0 1 0,0-1 1,1 1-1,-1 0 1,0-1-1,0 1 1,1 3-1,-30-5-12,26 0 16,-5-1 1,0 0 0,0 0 1,0 1-1,0 0 0,-13 2 0,18-1 0,0 0 0,-1-1-1,1 1 1,0 0-1,0 1 1,0-1-1,0 0 1,0 1-1,0-1 1,0 1-1,0-1 1,0 1-1,1 0 1,-1 0-1,1 0 1,-1 0-1,1 0 1,0 0 0,-1 0-1,0 4 1,-3 9-2,0 1 1,1 1 0,1-1 0,1 0-1,0 1 1,1 0 0,1-1-1,0 1 1,3 18 0,-3-32-1,1 0 0,-1-1 1,1 1-1,-1 0 0,1 0 1,0 0-1,0-1 0,0 1 0,0 0 1,1-1-1,-1 1 0,1-1 1,-1 1-1,1-1 0,0 0 0,0 0 1,0 0-1,0 0 0,1 0 0,-1 0 1,0 0-1,5 1 0,-3-1 0,1 0 0,-1-1 1,1 1-1,0-1 0,0 0 0,-1-1 0,1 1 0,0-1 0,0 0 0,0 0 0,0 0 0,0-1 1,5-1-1,-7 1 1,0 0 1,-1 0 0,1 0 0,0 0 0,0-1-1,-1 1 1,1-1 0,-1 0 0,1 0-1,-1 0 1,0 0 0,0 0 0,0-1 0,0 1-1,0-1 1,0 1 0,-1-1 0,1 1 0,-1-1-1,0 0 1,0 0 0,0 0 0,0 0-1,0 0 1,0 0 0,-1-3 0,3-12 6,-1 0 0,-1 0 0,-2-23 0,1 19 2,0 1 0,-1 1 0,-1 0-1,-5-21 1,9 53-6,-1 0 0,-1 0-1,0-1 1,-1 13 0,-1 14-1,2-26-7,1 1 0,0-1 1,1 1-1,4 16 0,-5-24 4,1-1-1,-1 0 1,1 0-1,-1 0 1,1 0-1,1 0 1,-1 0 0,0 0-1,1 0 1,0-1-1,0 0 1,0 1 0,0-1-1,1 0 1,-1 0-1,5 2 1,-7-4 1,1 0-1,-1-1 1,0 1 0,1 0-1,-1-1 1,1 1 0,-1-1-1,1 1 1,0-1 0,-1 0-1,1 1 1,-1-1 0,1 0-1,0 0 1,-1 0 0,1 0-1,-1-1 1,1 1 0,0 0-1,-1-1 1,1 1 0,-1-1-1,1 1 1,-1-1 0,1 0-1,-1 0 1,0 0 0,1 0-1,-1 0 1,0 0 0,0 0-1,0 0 1,1 0 0,-1 0-1,0-1 1,-1 1 0,1 0-1,0-1 1,0 1 0,-1-1-1,2-1 1,2-8-3,0 0-1,-1 0 1,0 0-1,2-19 1,-3 18 2,3-22 1,-2 10 0,10-37 0,-11 55 0,0 0 0,0 0 0,1-1 0,0 2 0,0-1 0,0 0 0,1 1 0,0-1 0,0 1 0,7-7 0,-9 10 0,-1 1 0,1-1 0,0 1 0,-1 0 0,1 0 1,0-1-1,0 1 0,-1 0 0,1 1 0,0-1 0,0 0 0,0 0 0,0 1 0,0-1 1,0 1-1,1 0 0,-1 0 0,0 0 0,0 0 0,0 0 0,0 0 0,0 0 0,0 1 1,0-1-1,0 1 0,0-1 0,0 1 0,0 0 0,2 1 0,-1 0 0,0 0 0,0 0 0,-1 1 0,1-1 0,-1 1 0,0-1 0,0 1 0,0 0 0,0 0 0,0 0 0,-1 0 0,1 0 0,-1 0 0,0 1 0,0-1 0,1 5 0,1 14-1,-1 0 0,-1 0 1,-1 0-1,-5 32 0,1 25 18,5-78-17,-1 0 0,1 0 0,0 0 0,0 0 0,0-1 0,0 1 0,1 0 0,-1 0 0,0 0 0,0-1 0,0 1 0,1-1 0,-1 1 0,0-1 0,0 1 0,1-1 0,-1 0 0,0 0 0,1 0 0,-1 0 0,0 0 0,1 0 0,-1 0 0,0 0 0,3-1 0,41-1 0,-41 1 0,0 0-1,0 0 1,1-1 0,-1 1-1,0-1 1,0 0 0,0 0-1,0 0 1,-1 0 0,1-1-1,-1 0 1,1 1 0,-1-1 0,4-5-1,-2 2 0,-1 0 0,0 0 0,0-1-1,-1 1 1,0-1 0,0 0 0,-1 0 0,2-7 0,1-12-4,-1 0 1,-1 0 0,-2-47 0,-1 65 4,1-31 18,-2 0-1,-1 0 1,-3 0 0,-1 0 0,-14-47 0,20 86-17,0-1 0,0 0 0,0 1 0,0-1 1,0 0-1,0 1 0,0-1 0,-1 0 0,1 1 1,0-1-1,0 0 0,-1 1 0,1-1 1,0 1-1,-1-1 0,1 0 0,-1 1 0,1-1 1,-1 1-1,1-1 0,-1 1 0,1 0 0,-1-1 1,1 1-1,-1-1 0,-1 1 0,1 1 0,1 0-1,-1 0 0,1 0 1,-1 1-1,1-1 0,-1 0 0,1 1 1,0-1-1,-1 1 0,1-1 1,0 0-1,0 1 0,0-1 1,0 2-1,0 12 0,0 199 0,1-191 0,2 1 0,1-1 0,0 0 0,2 0 0,1-1 0,0 1 0,13 22 0,-17-39 0,0-1 0,1 0 0,0 0 0,0 0 0,0 0 0,1-1 0,-1 0 0,1 0 0,0 0 0,0 0 0,1-1 0,-1 0 0,1 0 0,-1 0 0,1-1 0,0 0 0,0 0 0,0 0 0,0-1 0,1 0 0,5 1 0,-6-2 0,-1 1 0,0-1 0,1-1 0,-1 1 0,0-1 0,1 0 0,-1 0 0,0 0 0,0-1 0,0 0 0,0 0 0,0 0 0,0 0 0,-1-1 0,1 0 0,-1 0 0,0 0 0,0-1 0,0 1 0,0-1 0,0 0 0,-1 0 0,1 0 0,-1-1 0,2-4 0,1-4 0,-2 0 0,1-1 0,-2 0 0,0 1 0,0-1 0,-2 0 0,0-1 0,0 1 0,-2-18 0,1 26 0,0 3 2,-2-19-6,2 21 5,0 1 0,0-1 0,0 1 0,0-1 1,-1 1-1,1-1 0,0 1 0,0-1 0,-1 0 0,1 1 0,0-1 0,-1 1 0,1 0 0,0-1 0,-1 1 1,1-1-1,-1 1 0,1 0 0,-1-1 0,1 1 0,-1 0 0,1-1 0,-1 1 0,1 0 0,-1 0 1,1-1-1,-1 1 0,1 0 0,-1 0 0,-1 0 0,1 3-5,1 0 0,-1 0 0,1 0 0,-1 0 0,1 1 0,0-1-1,1 6 1,-1-5 5,0 1-2,0 1 0,0 0 0,0-1 0,1 1 1,0-1-1,0 1 0,1-1 0,2 8 0,-3-11 1,1 0-1,-1 0 1,0 0 0,1-1-1,-1 1 1,1-1 0,-1 1 0,1-1-1,0 1 1,0-1 0,0 0-1,-1 0 1,1 0 0,0 0-1,0 0 1,1 0 0,-1-1-1,0 1 1,0-1 0,0 1-1,0-1 1,1 0 0,-1 0 0,0 0-1,2 0 1,0 0 0,3 0 1,1 0 0,0 0 1,0-1-1,0 1 0,-1-2 0,10-2 0,-14 3 0,0-1-1,0 0 1,0 0-1,0 0 1,0 0-1,0 0 0,-1 0 1,1-1-1,-1 0 1,0 1-1,1-1 1,-1 0-1,-1 0 1,1 0-1,0 0 1,2-6-1,2-6 4,1-1 0,-2 1 0,0-1 0,-1 0 0,-1 0 0,0-1 0,0-16 0,-14 183-4,-1 2 0,10-78 0,2 64 0,-35 249 0,33-375 0,-1 0 0,0 0 0,-1 0 0,0-1 0,0 1 0,-1-1 0,-10 16 0,13-24 0,0-1 0,0 1 0,0-1 0,0 1 0,-1-1 0,1 0 0,-1 1 0,1-1 0,-1-1 0,0 1 0,0 0 0,0-1 0,0 1 0,0-1 0,0 0 0,-1 0 0,1 0 0,0-1 0,-1 1 0,1-1 0,0 1 0,-1-1 0,1 0 0,0-1 0,-1 1 0,1 0 0,0-1 0,-1 0 0,1 0 0,0 0 0,-6-3 0,0 0 0,1 0 0,-1-1 0,1 0 0,0-1 0,1 0 0,-14-13 0,-38-47 0,59 66 0,-13-16 0,0 0 0,1-1 0,1 0 0,-16-37 0,22 44 0,2-1 0,0 1 0,0 0 0,1-1 0,0 0 0,1 1 0,0-1 0,0 0 0,2 0 0,-1 1 0,3-14 0,-1 16 0,1 0 0,-1 0 0,2 1 0,-1-1 0,1 1 0,0-1 0,1 1 0,0 1 0,0-1 0,0 0 0,1 1 0,0 0 0,11-8 0,10-7 0,59-34 0,-81 52 0,70-39 0,2 4 0,1 3 0,121-36 0,-178 61-224,-43 7-416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19.45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146 18 31983,'0'0'21,"0"-1"0,0 0 0,-1 0 0,1 0-1,0 1 1,0-1 0,-1 0 0,1 0 0,0 0 0,-1 1 0,1-1 0,-1 0 0,1 1 0,-1-1 0,1 0 0,-1 1 0,0-1 0,1 1 0,-1-1 0,0 1 0,1-1 0,-1 1 0,0 0 0,0-1 0,1 1 0,-1 0 0,0-1 0,0 1 0,0 0 0,1 0 0,-1 0 0,0 0 0,0 0 0,0 0 0,0 0-1,1 0 1,-1 0 0,0 0 0,-1 0 0,-1 1-25,0-1-1,0 1 1,0-1-1,0 1 1,0 0-1,0 0 1,0 0-1,0 1 1,0-1-1,0 1 1,-2 1-1,1 1 5,-1 1 0,1-1 0,0 1 0,1-1 0,-1 1 0,1 1 0,0-1 0,0 0 0,1 1 0,-1-1 0,1 1 0,0 0 0,1 0 0,-2 6 0,1 8 0,0-1 0,1 0 0,1 23 0,0-39 0,0 0 0,0 0 0,1 0 0,-1-1 0,1 1 0,-1 0 0,1 0 0,0 0 0,0-1 0,0 1 0,1-1 0,-1 1 0,1-1 0,-1 1 0,1-1 0,0 0 0,0 0 0,0 0 0,0 0 0,0 0 0,0 0 0,0 0 0,1-1 0,-1 1 0,1-1 0,3 2 0,2-1 0,1 1 0,1-1 0,-1 0 0,0-1 0,0 0 0,18-1 0,-24 0 0,0 0 0,0 0 0,0 0 0,1-1 0,-1 0 0,-1 0 0,1 1 0,0-2 0,0 1 0,0 0 0,0 0 0,-1-1 0,1 0 0,-1 1 0,1-1 0,-1 0 0,1 0 0,2-4 0,-2 2 0,0-1 0,0 1 0,0-1 0,-1 0 0,0 1 0,0-1 0,0 0 0,0 0 0,-1-1 0,1-6 0,-1 6 0,0-1 0,0 0 0,-1 1 0,0-1 0,0 0 0,-1 1 0,1-1 0,-2 1 0,1-1 0,-1 1 0,0-1 0,0 1 0,0 0 0,-1 0 0,0 0 0,-1 0 0,-6-9 0,5 11 0,1 0 0,-1 1 0,0-1 0,0 1 0,-1 0 0,1 1 0,-1-1 0,1 1 0,-1 0 0,0 0 0,-10-1 0,11 2 0,1 0 0,0 1 0,-1 0 0,1 0 0,-1 0 0,1 0 0,0 1 0,-1-1 0,1 1 0,0 0 0,0 1 0,-1-1 0,1 1 0,0 0 0,0 0 0,1 0 0,-6 4 0,4-2-2,1 1 0,0-1-1,0 1 1,0 1 0,-5 9 0,-13 30-65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3.3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55 294 30302,'-3'209'2691,"-1"22"-2917,15-454 226,-2 103 0,-8 90 0,-2 19 0,1 1 0,0 0 0,1 0 0,0 0 0,0 0 0,2 0 0,-1 0 0,1 0 0,0 1 0,9-19 0,-10 26 0,0 0 0,0 1 0,0-1 0,0 0 0,0 1 0,0-1 0,0 1 0,1-1 0,-1 1 0,1 0 0,-1 0 0,1 0 0,-1 0 0,1 1 0,-1-1 0,1 1 0,0-1 0,-1 1 0,1 0 0,0 0 0,-1 0 0,1 0 0,0 1 0,-1-1 0,5 2 0,-2-1 0,0 1 0,0 0 0,0-1 0,0 2 0,-1-1 0,1 0 0,-1 1 0,1 0 0,-1 0 0,0 0 0,0 1 0,4 4 0,0 3 0,0 0 0,-1 1 0,-1 0 0,1 0 0,-2 0 0,0 1 0,-1 0 0,4 16 0,-3-2 0,-1 0 0,-1 0 0,-1 32 0,-3-50 0,0-1 0,0 0 1,-1 0-1,1 0 0,-2 0 0,1 0 0,-1 0 0,-1-1 1,1 1-1,-1-1 0,-1 0 0,1 0 0,-1 0 1,0-1-1,-1 1 0,1-1 0,-1-1 0,-1 1 0,1-1 1,-1 0-1,0 0 0,-8 3 0,1 1-5,-1-2 0,-1 0 0,0 0-1,1-2 1,-2 0 0,1-1 0,-1 0-1,1-1 1,-34 0 0,156-16-11,-98 12 16,148-16 0,-142 14 0,0 0 0,0-1 0,-1 0 0,1-1 0,-1 0 0,0-2 0,0 1 0,22-16 0,-31 18 2,0 0-1,0 0 1,0-1 0,-1 1-1,0-1 1,1 0 0,-1 0-1,-1 0 1,1 0 0,-1 0-1,0-1 1,0 1 0,-1-1-1,2-9 1,0-6 1,-2 0 0,-1-36 1,-1 23-7,-1 10 7,2 24-4,0-1 1,0 1-1,0-1 1,0 1 0,0-1-1,-1 1 1,1-1 0,0 1-1,0-1 1,0 1 0,0-1-1,-1 1 1,1-1 0,0 1-1,-1-1 1,1 1-1,0-1 1,-1 1 0,1 0-1,0-1 1,-1 1 0,1 0-1,-1-1 1,1 1 0,-1 0-1,1 0 1,0-1 0,-1 1-1,1 0 1,-1 0-1,0 0 1,1 0 0,-1 0-1,1-1 1,-2 1 0,1 1-3,1 0 1,-1 0 0,0 0 0,0 0-1,0 1 1,1-1 0,-1 0 0,1 0-1,-1 0 1,1 1 0,-1-1 0,1 0-1,0 0 1,-1 1 0,1-1 0,0 0-1,0 1 1,0-1 0,0 3 0,0 2-1,-4 25 2,2 1 0,1 0 0,4 47 0,-2-73 0,0 0-1,1 0 1,-1 0-1,1-1 1,0 1-1,0 0 1,1-1 0,0 0-1,0 0 1,0 0-1,1 0 1,-1 0 0,1-1-1,0 1 1,0-1-1,1 0 1,-1 0-1,1-1 1,0 1 0,0-1-1,0 0 1,1 0-1,-1-1 1,1 0-1,-1 0 1,1 0 0,0 0-1,-1-1 1,1 0-1,0-1 1,0 1-1,0-1 1,0 0 0,0 0-1,0-1 1,0 0-1,9-2 1,-10 1 0,0 0 1,-1-1-1,0 1 0,1-1 1,-1 0-1,0 0 1,0-1-1,-1 1 0,1-1 1,-1 0-1,0 0 0,0 0 1,0 0-1,0 0 0,-1-1 1,0 1-1,0-1 1,0 0-1,0 1 0,-1-1 1,2-8-1,1-8 2,0 0 0,-2 0 0,0-37 0,-2-14-2,0 44 0,0 22 0,0 10 0,0 28 0,-1-16 0,0-1 0,2 1 0,3 23 0,1-24 20,2 7-8,-7 259-12,-3-256 0,0 1 0,-13 49 0,11-58 0,0-70 0,10-16 0,2 1 0,29-117 0,-30 157 0,0-4 0,14-52 0,-18 78 0,0-1 0,1 0 0,0 1 0,0-1 0,0 1 0,1 0 0,0 0 0,0 0 0,5-5 0,-7 10 0,0-1 0,0 1 0,0-1 0,1 1 0,-1 0 0,0 0 0,0 0 0,1 0 0,-1 0 0,0 0 0,1 1 0,-1-1 0,1 1 0,-1 0 0,1 0 0,-1 0 0,1 0 0,-1 0 0,1 0 0,-1 1 0,1-1 0,3 2 0,-3-1 0,0 0 0,1 0 0,-1 1 0,0-1 0,0 1 0,0 0 0,0 0 0,0 0 0,0 0 0,0 0 0,-1 1 0,1 0 0,-1-1 0,3 4 0,0 4 0,0-1 0,-1 2 0,0-1 0,-1 0 0,0 1 0,0-1 0,-1 1 0,-1 0 0,1 16 0,-1-19 0,-1-1 0,0 0 0,-1 0 0,0 0 0,0 0 0,0 0 0,-1 0 0,0 0 0,-1 0 0,1 0 0,-1-1 0,-1 1 0,1-1 0,-1 0 0,-5 7 0,-5-1-15,1-1 0,-1 0-1,-1-1 1,0-1 0,0-1 0,-31 13-1,77-20 16,-1-2-1,1-2 0,0 0 0,-1-2 0,57-18 1,-78 21 0,-1-1 1,1-1 0,-1 0 0,0 0-1,-1 0 1,1-1 0,-1 0-1,1-1 1,-2 0 0,1 0 0,-1 0-1,0-1 1,0 0 0,0 0-1,-1 0 1,0-1 0,-1 0 0,0 0-1,0 0 1,0 0 0,-1-1-1,-1 1 1,1-1 0,1-17 0,-1-6 4,-1-1 0,-4-51 1,1 80-5,0 1 0,0 0 0,0 0 1,0-1-1,0 1 0,-1 0 1,1 0-1,-1 0 0,0 1 0,0-1 1,0 0-1,-4-4 0,5 7 0,1-1-1,-1 0 0,0 0 0,0 1 1,0-1-1,0 0 0,1 1 1,-1-1-1,0 1 0,0-1 0,0 1 1,0 0-1,-1-1 0,1 1 1,0 0-1,0 0 0,0 0 0,0 0 1,0 0-1,0 0 0,0 0 1,0 0-1,0 0 0,0 0 0,0 1 1,-1-1-1,1 0 0,0 1 1,0-1-1,0 1 0,1-1 0,-1 1 1,0-1-1,0 1 0,0 0 1,0-1-1,0 1 0,1 0 1,-1 0-1,0 0 0,1-1 0,-1 1 1,0 2-1,-3 3 0,1 1 0,0-1 0,0 1 0,0-1 0,1 1 0,0 0 0,1 0 0,-1 0 0,1 9 0,-3 71 0,4-74 0,0 7-2,1 0 1,0-1-1,1 1 1,10 37-1,-11-53 2,0 1-1,1-1 1,-1 1 0,1-1 0,0 0-1,1 0 1,-1 0 0,1 0-1,-1 0 1,1 0 0,1-1 0,-1 0-1,0 1 1,1-1 0,-1 0-1,1 0 1,0-1 0,0 1 0,0-1-1,0 0 1,1 0 0,-1-1-1,1 1 1,-1-1 0,1 0 0,-1 0-1,7 1 1,-7-2 0,1 1 0,-1-1 0,1 0 0,-1 0 0,1 0 0,-1-1 0,0 0 0,1 1 0,-1-2 0,0 1 0,1 0 0,-1-1 0,0 0 0,0 0 0,0 0 0,-1 0 0,1-1 0,0 1 0,-1-1 0,0 0 0,1 0 0,-1 0 0,0-1 0,-1 1 0,1-1 0,0 1 0,-1-1 0,0 0 0,2-6 0,5-10 0,-1 0 0,-1-1 0,-1 0 0,-1-1 0,-1 1 0,3-45 0,4-18 13,-10 82-12,-1 0-1,0 0 1,1 1-1,-1-1 1,1 0-1,0 0 1,0 0-1,0 1 1,0-1-1,0 0 0,0 1 1,2-3-1,-3 4 1,1-1 0,-1 1 0,1-1 0,0 1 0,-1-1 0,1 1 0,0 0 0,0-1 0,-1 1 0,1 0 0,0 0 0,0-1 0,0 1 0,-1 0 0,1 0 0,0 0 0,0 0 0,0 0 0,-1 0 0,2 0 0,1 1 0,-1 0 0,0 0 0,0 0 1,0 0-1,0 0 0,0 0 0,0 1 0,-1-1 0,1 1 0,0-1 0,-1 1 0,1-1 0,-1 1 0,1 0 0,-1 0 0,0 0 0,2 3 0,3 8-5,0 1-1,-1 0 1,0 0 0,-1 0 0,-1 1 0,2 18 0,0 88 6,-5-119-2,0 4 0,0-5 1,1 0-1,-1 0 0,0 0 0,0 1 1,0-1-1,0 0 0,0 0 0,-1 0 0,1 0 1,0 0-1,0 0 0,-1 0 0,1 0 1,-1 0-1,1 0 0,-1 0 0,1 0 0,-1 0 1,0 0-1,1 0 0,-2 1 0,2-22 27,2 7-27,0-1 0,1 1 1,0 0-1,1 0 0,0 0 0,10-19 0,-3 9-9,2 0 0,23-32-1,-3 17 5,-31 36 5,1 1 0,-1-1 0,0 0 0,1 1 0,-1 0 0,1-1 0,0 1 0,-1 0 0,1 0 0,0 1 0,0-1 0,-1 1 0,1-1 0,4 1 0,-6 1 0,0 0 0,-1 1 0,1-1 0,-1 0 0,1 1 0,-1-1 0,1 1 0,-1-1 0,0 0 0,0 1 0,0-1 0,0 1 0,0-1 0,0 1 0,0-1 0,-1 3 0,1-1 0,0 14 0,0 0 0,-1 0 0,-2 0 0,-4 22 0,3-27 0,1 1 0,1 0 0,0-1 0,1 1 0,0 0 0,1 0 0,2 20 0,-2-29 0,1 0 0,0 0 0,0 0 0,0 0 0,1 0 0,-1-1 0,1 1 0,0 0 0,0-1 0,0 1 0,0-1 0,1 0 0,-1 0 0,1 0 0,0 0 0,0 0 0,0-1 0,0 1 0,1-1 0,-1 0 0,1 0 0,-1 0 0,1 0 0,0-1 0,0 1 0,-1-1 0,7 1 0,-4 0 0,1-1 0,0 0 0,0 0 0,0 0 0,0-1 0,0 0 0,0-1 0,0 1 0,-1-1 0,1-1 0,0 1 0,0-1 0,-1 0 0,1-1 0,-1 0 0,0 0 0,0 0 0,0 0 0,9-8 0,-8 5 0,-1-1 0,0 0 0,0 0 0,0 0 0,-1-1 0,0 1 0,-1-1 0,0-1 0,0 1 0,-1 0 0,0-1 0,0 0 0,-1 0 0,2-13 0,-1 7 0,-1 1 0,-1-1 0,0 0 0,-1 1 0,-1-1 0,-3-26 0,3 37 0,0 1 0,0-1 0,0 1 0,-1 0 0,1-1 0,-1 1 0,0 0 0,1 0 0,-1 0 0,-1 0 0,1 0 0,0 0 0,-1 1 0,0-1 0,1 1 0,-1 0 0,0 0 0,0 0 0,0 0 0,0 0 0,-1 0 0,1 1 0,0 0 0,-1 0 0,1 0 0,-1 0 0,1 0 0,-1 1 0,0-1 0,1 1 0,-8 0 0,8 0 0,-1 0 0,1 0 0,-1 1 0,1-1 0,0 1 0,-1-1 0,1 1 0,0 0 0,-1 1 0,1-1 0,0 0 0,0 1 0,0 0 0,0 0 0,0 0 0,-3 2 0,3 0 0,0 0 0,0 0 0,0 0 0,1 0 0,-1 0 0,1 1 0,0-1 0,0 1 0,1-1 0,-1 1 0,0 5 0,0-2-1,0 0 0,1 0 0,-1 0 0,2 0 0,-1 0 0,1 1 0,1-1 0,-1 0 0,1 0 0,1 0 0,2 9 0,-3-13 0,1-1 1,-1 0-1,1 0 0,0 0 0,0 0 1,0 0-1,0 0 0,1-1 1,-1 1-1,1-1 0,-1 1 0,1-1 1,0 0-1,0 0 0,0 0 1,0-1-1,1 1 0,-1-1 0,0 1 1,1-1-1,-1 0 0,0-1 1,1 1-1,-1 0 0,1-1 0,0 0 1,4 0-1,0 1 0,0-1 1,0 0-1,0-1 1,0 0-1,0 0 0,0-1 1,0 0-1,0 0 1,-1-1-1,14-5 1,-17 5-1,1-1 1,-1 1-1,0 0 1,0-1 0,0 0-1,-1 0 1,1 0-1,-1 0 1,0-1 0,0 1-1,0-1 1,-1 0 0,0 0-1,0 0 1,0 0-1,0 0 1,1-8 0,1-18 7,0 0 0,-2-1 0,-3-57 0,-1 47-3,2 23 2,-1 0 1,-1 0-1,0 1 1,-1-1-1,-2 1 1,-8-25-1,13 43-6,0 0 0,0 0 0,0 0 0,0-1 0,0 1 0,0 0 0,0 0 0,0 0 0,0 0 0,0 0 0,0-1 0,0 1 0,0 0 0,0 0 0,0 0 0,0 0 0,0 0 0,-1-1 0,1 1 0,0 0 0,0 0 0,0 0 0,0 0 0,0 0 0,0 0 0,-1 0 0,1 0 0,0-1 0,0 1 0,0 0 0,0 0 0,-1 0 0,1 0 0,0 0 0,0 0 0,0 0 0,0 0 0,0 0 0,-1 0 0,1 0 0,0 0 0,0 0 0,0 0 0,0 0 0,-1 0 0,1 0 0,0 0 0,0 1 0,0-1 0,0 0 0,-1 0 0,1 0 0,-6 11 0,-2 18 0,0 29 0,2 2 0,3-1 0,7 110 0,-3-163 0,-1 0 0,1-1 0,1 1 0,-1-1 0,1 1 0,0-1 0,0 1 0,0-1 0,1 0 0,0 0 0,0 0 0,0-1 0,1 1 0,-1-1 0,1 1 0,0-1 0,1 0 0,-1-1 0,1 1 0,-1-1 0,1 0 0,0 0 0,0 0 0,0-1 0,1 0 0,-1 0 0,1 0 0,-1 0 0,1-1 0,-1 0 0,1 0 0,0-1 0,9 0 0,-7 1 0,1-1 0,-1-1 0,1 0 0,-1 0 0,0-1 0,1 1 0,-1-2 0,0 1 0,10-6 0,-14 6 0,0-1 0,0 0 0,0 0 0,0 0 0,0-1 0,-1 0 0,0 1 0,0-1 0,0 0 0,0 0 0,0-1 0,-1 1 0,0-1 0,0 1 0,0-1 0,0 0 0,1-7 0,1-4 0,-2 1 0,0-1 0,0 1 0,-2-22 0,1 30 0,-2 0 0,1 1-1,-1-1 1,0 1-1,0-1 1,-1 1-1,0 0 1,0 0-1,-1-1 1,1 1 0,-1 1-1,-7-12 1,9 16-1,0 0 0,1 0 1,-1 0-1,0 0 0,0 0 1,0 0-1,0 0 0,0 0 1,0 1-1,0-1 0,0 0 1,0 1-1,0-1 0,0 0 1,0 1-1,-1-1 0,1 1 1,0 0-1,0-1 0,-1 1 1,1 0-1,0 0 1,0 0-1,-1 0 0,1 0 1,0 0-1,-1 0 0,1 0 1,0 1-1,0-1 0,-1 0 1,1 1-1,0-1 0,0 1 1,0-1-1,0 1 0,-1 0 1,1-1-1,0 1 0,0 0 1,0 0-1,0 0 0,0 1 1,-3 2 0,1 0 0,0 1 0,0 0 1,1 0-1,-1 0 0,1 0 0,0 0 1,-2 8-1,1-1-1,0 1 0,1 0 0,1-1 0,0 1 0,1 0 0,0 0 0,2 15 0,-1-21 0,0-1 1,1 1-1,0-1 1,0 1-1,1-1 1,0 0-1,0 1 1,0-2-1,0 1 1,1 0-1,0-1 1,1 1-1,-1-1 1,10 9-1,-4-7 1,0 0 0,0 0 0,0 0 0,22 9 0,-27-14 0,0 0 0,0-1 0,0 1 0,0-1 0,1 0 0,-1 0 0,1-1 0,-1 1 0,0-1 0,1 0 0,-1-1 0,1 1 0,7-3 0,-12 2 0,1 1 0,-1-1 0,0 0 0,1 0 0,-1 1 0,0-1 0,1 0 0,-1 0 0,0-1 0,0 1 0,0 0 0,0 0 0,0 0 0,0-1 0,-1 1 0,1 0 0,0-1 0,-1 1 0,1-1 0,-1 1 0,1-3 0,4-37 0,-4 33 0,2-68 0,-2 32 0,10-66 0,-11 107 0,1 0 0,0 0 0,0 1 0,0-1 0,0 0 0,1 0 0,-1 1 0,1-1 0,-1 1 0,1-1 0,0 1 0,3-3 0,-4 4 0,0 0 0,0 1 0,0-1 0,-1 1 0,1-1 0,0 1 0,0-1 0,0 1 0,0-1 0,0 1 0,0 0 0,1 0 0,-1 0 0,0-1 0,0 1 0,0 0 0,0 0 0,0 0 0,0 1 0,0-1 0,0 0 0,0 0 0,0 1 0,0-1 0,0 0 0,0 1 0,0-1 0,0 1 0,0-1 0,0 1 0,0 0 0,0-1 0,-1 1 0,1 0 0,0 0 0,0-1 0,-1 1 0,2 1 0,3 5 0,0 1 0,-1-1 0,1 1 0,-1 0 0,-1 0 0,0 0 0,0 0 0,0 0 0,-1 1 0,1 10 0,1 9 0,0 55 0,-3-60 3,0-13 0,-1 1-1,0-1 1,-1 0-1,-2 13 1,16-72-9,2 2-1,2 0 1,3 1-1,40-71 1,-48 100 6,-12 17 0,1 0 0,-1 0 0,0 0 0,0 0 0,0 0 0,1 0 0,-1 0 0,0 0 0,0 0 0,0 0 0,1 0 0,-1 0 0,0 0 0,0 0 0,0 0 0,1 0 0,-1 1 0,0-1 0,0 0 0,0 0 0,0 0 0,1 0 0,-1 0 0,0 0 0,0 1 0,0-1 0,0 0 0,0 0 0,0 0 0,0 0 0,1 1 0,-1-1 0,0 0 0,0 0 0,0 0 0,0 1 0,0-1 0,0 0 0,0 0 0,0 0 0,0 1 0,0-1 0,0 0 0,0 0 0,0 0 0,0 1 0,0-1 0,0 0 0,0 0 0,0 0 0,0 0 0,-1 1 0,2 11 0,-2 35 0,1 51 0,1-90 0,0 1 0,0-1 0,1 1 0,0-1 0,0 0 0,1 0 0,0 0 0,8 14 0,-10-21 0,4 7 0,0 0 0,0-1-1,1 0 1,8 9 0,-12-14 1,1 0 1,-1-1 0,0 1-1,1 0 1,-1-1-1,1 0 1,-1 0 0,1 0-1,0 0 1,-1 0-1,1 0 1,0-1 0,0 1-1,0-1 1,0 0-1,-1 0 1,1 0 0,4 0-1,-4-1-1,-1 0 1,1-1-1,-1 1 0,1-1 0,-1 1 0,0-1 0,0 0 0,1 0 0,-1 0 1,-1 0-1,1 0 0,0 0 0,0 0 0,-1-1 0,1 1 0,-1-1 0,0 1 1,0-1-1,0 1 0,0-1 0,0 0 0,0-3 0,5-14 0,6-37 0,-12 54 0,10-85 2,-3-177 0,-8 175 21,0 76-18,-2 12-5,-1 7 0,0 7 0,0 0 0,1 0 0,0 0 0,1 0 0,0 0 0,1 1 0,0 22 0,0-8 0,-2 266 0,3-183-5,0-103-26,-1-6 12,1 0 0,0 1 1,0-1-1,0 0 1,0 1-1,0-1 0,0 1 1,0-1-1,0 0 1,0 1-1,1-1 1,-1 0-1,0 0 0,1 1 1,-1-1-1,1 0 1,0 0-1,-1 1 0,2 0 1,3-1-1479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6.15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268 191 32623,'-1'-14'11,"-1"1"1,0-1 0,-1 1-1,-1 0 1,0 0-1,0 0 1,-1 0-1,-1 1 1,0 0 0,-1 0-1,-9-12 1,14 22-12,1 0 0,0 1 0,-1-1 0,1 0 0,-1 1 1,0-1-1,1 1 0,-1-1 0,0 1 0,0 0 0,0 0 1,0 0-1,0 0 0,0 0 0,0 0 0,-1 1 0,1-1 1,0 1-1,0-1 0,-1 1 0,1 0 0,0 0 0,0 0 1,-1 0-1,1 0 0,0 1 0,0-1 0,-1 1 0,1-1 0,0 1 1,0 0-1,0 0 0,0 0 0,0 0 0,-4 2 0,-1 2 0,0 0 0,0 1 0,1-1 0,-1 1 0,1 0 0,1 1 0,-1 0 0,-4 7 0,-1 6 0,1 0 0,1 0 0,1 0 0,0 1 0,2 1 0,0-1 0,2 1 0,0 0 0,1 0 0,2 0 0,1 41 0,0-58 0,0 0 0,1 0 0,-1 0 0,1-1 0,0 1 0,0 0 0,0-1 0,1 1 0,0-1 0,0 1 0,0-1 0,0 0 0,1 0 0,-1 0 0,1 0 0,0 0 0,0-1 0,1 1 0,-1-1 0,1 0 0,0 0 0,-1 0 0,1 0 0,1-1 0,-1 1 0,0-1 0,1 0 0,-1-1 0,1 1 0,-1-1 0,1 0 0,0 0 0,-1 0 0,1-1 0,0 1 0,0-1 0,4-1 0,-2 1 0,-1 0 0,0-1 0,0 0 0,0 0 0,0 0 0,0-1 0,0 0 0,0 0 0,-1 0 0,1-1 0,-1 0 0,1 0 0,-1 0 0,9-8 0,-7 4 0,0 0 0,0-1 0,-1 0 0,0 0 0,0-1 0,-1 0 0,0 0 0,5-12 0,-1-4 0,0-1 0,-2 0 0,-1-1 0,-2 0 0,4-52 0,-8-22 0,-3 359 0,5-228 0,1 0 0,2-1 0,0 1 0,3-1 0,0 0 0,20 46 0,-27-72-8,0-1 0,0 0 0,0 0 1,1 1-1,-1-1 0,0 0 0,1 0 0,-1-1 0,1 1 0,0 0 1,0 0-1,-1-1 0,1 1 0,0-1 0,0 0 0,1 1 0,-1-1 0,3 1 1,15 0-548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3.70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27 32591,'0'0'96,"29"-3"-48,12 3-48,13 0 32,-5-2-32,-1 0 0,-9 2 0,-15-4 0,-12-5-128,-12 2-929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5.1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95 32543,'3'179'224,"-3"134"-224,2-517 0,1 143 0,7-82 0,-7 121 0,0 1 0,2 0 0,0 0 0,13-30 0,-17 49 0,0-1 0,1 0 0,-1 1 0,1-1 0,0 1 0,-1-1 0,1 1 0,0 0 0,1 0 0,-1 0 0,0 0 0,1 0 0,-1 0 0,1 1 0,-1-1 0,1 1 0,0 0 0,-1 0 0,1 0 0,0 0 0,0 0 0,0 0 0,0 1 0,0-1 0,0 1 0,0 0 0,0 0 0,0 0 0,0 1 0,4 0 0,-3 0 0,0-1 0,-1 2 0,1-1 0,0 0 0,-1 1 0,0-1 0,1 1 0,-1 0 0,0 0 0,0 0 0,0 1 0,0-1 0,0 1 0,-1-1 0,1 1 0,-1 0 0,1 0 0,-1 0 0,0 0 0,-1 1 0,1-1 0,0 1 0,1 4 0,-2 0 0,1 0 0,-1 0 0,0 1 0,-1-1 0,0 1 0,0-1 0,-1 0 0,0 1 0,0-1 0,-1 0 0,0 0 0,0 0 0,-1 0 0,0 0 0,-1 0 0,-5 8 0,4-7 0,-1 0 0,0-1 0,-1 0 0,0 0 0,-1 0 0,1-1 0,-1 0 0,-1-1 0,1 0 0,-1 0 0,0-1 0,-17 8 0,25-13 0,0 1 0,0-1 0,0 1 0,0-1 0,0 0 0,0 0 0,0 1 0,0-1 0,0 0 0,0 0 0,0 0 0,0 0 0,0 0 0,0 0 0,0 0 0,-1-1 0,1 1 0,1 0 0,0 0 0,-1-1 0,1 1 0,0 0 0,-1 0 0,1-1 0,0 1 0,0 0 0,0-1 0,-1 1 0,1 0 0,0-1 0,0 1 0,0-1 0,0 1 0,0 0 0,-1-1 0,1 1 0,0 0 0,0-1 0,0 1 0,0-1 0,0 1 0,0 0 0,0-1 0,1 0 0,-1 0 0,0-1 0,0 1 0,1 0 0,-1-1 0,1 1 0,-1-1 0,1 1 0,0 0 0,0 0 0,-1-1 0,1 1 0,0 0 0,0 0 0,0 0 0,2-2 0,0 2 0,0-1 0,0 1 0,0 0 0,0 0 0,0 0 0,1 0 0,-1 1 0,0-1 0,0 1 0,1 0 0,-1 0 0,0 0 0,0 0 0,1 1 0,-1-1 0,0 1 0,0 0 0,0 0 0,5 2 0,-4-1 0,-1 0 0,1 1 0,-1 0 0,0 0 0,0 0 0,0 0 0,0 0 0,-1 0 0,1 1 0,-1-1 0,0 1 0,0 0 0,2 4 0,1 8 0,1 0 0,-2 1 0,0-1 0,-1 1 0,-1 0 0,0 21 0,-2-2-1,1 34 3,-1-64-3,1-1 0,0 1 0,0-1 0,0 1 0,1-1 0,-1 1 0,2-1 0,4 10 0,5-3-95,5-5-232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5.59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10 109 32575,'0'-3'9,"0"-1"1,1 0-1,-1 1 0,1-1 1,0 0-1,0 1 1,0-1-1,1 1 0,-1 0 1,1-1-1,0 1 1,0 0-1,0 0 0,0 0 1,1 0-1,-1 0 0,1 0 1,-1 1-1,1-1 1,0 1-1,3-2 0,5-3-11,1 1 0,-1 0-1,1 1 1,0 0-1,16-4 1,-28 10 2,1-1 0,-1 0 0,1 1 0,-1-1 0,1 0 0,-1 1 0,1-1 0,-1 1 0,0-1 0,1 0 0,-1 1 0,0-1 0,1 1 0,-1-1 0,0 1 0,0-1 0,0 1 0,1-1 0,-1 1 0,0-1 0,0 1 0,0 0 0,0-1 0,0 1 0,0-1 0,0 2 0,0-1 0,3 23 0,-1 0 0,-1 0 0,-1 0 0,-6 42 0,-26 98 0,26-136 0,5-26 0,1 0 0,0 1 0,-1-1 0,1 0 0,-1 0 0,0 0 0,0 0 0,0 0 0,0 0 0,0 0 0,0-1 0,0 1 0,-1 0 0,1-1 0,-1 1 0,1 0 0,-1-1 0,0 0 0,-2 3 0,-1-3 0,0 0 0,1 0 0,-1 0 0,1 0 0,-1 0 0,0-1 0,-9 0 0,-20 0 0,41 0 0,59 0 0,-42 0 0,-14 0 0,12 0 0,0-1 0,0 0 0,28-6 0,-50 7-8,1 0-1,-1 0 1,0 0-1,1 0 1,-1 0-1,0 0 1,1 0-1,-1-1 1,0 1 0,1 0-1,-1 0 1,0 0-1,0 0 1,1 0-1,-1-1 1,0 1-1,1 0 1,-1 0-1,0 0 1,0-1 0,1 1-1,-1 0 1,0 0-1,0-1 1,0 1-1,0 0 1,1-1-1,-1 1 1,0 0 0,0-1-1,0 1 1,0 0-1,0-1 1,0 1-1,0 0 1,0-1-1,0 1 1,0 0-1,0-1 1,0 1 0,0-1-1,0-9-1381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5.95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53 32223,'0'0'544,"20"0"-544,11-2 0,8 0 0,0-4 0,-2-1 0,-8 0 0,-10-1 0,-9 1 0,-5 3 0,-5 2 0,0-5-208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6.77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35 62 31839,'0'-33'928,"1"156"-928,1-5 0,-18 165 0,13-260 0,-13 41 0,14-125 0,1-62 0,26-202 0,-24 316 0,0 1 0,1-1 0,0 1 0,1-1 0,0 1 0,0 0 0,1 0 0,0 0 0,6-8 0,-7 13 0,0-1 0,0 1 0,1 0 0,-1 0 0,1 0 0,-1 1 0,1-1 0,0 1 0,0 0 0,0 0 0,1 0 0,-1 1 0,0-1 0,1 1 0,-1 0 0,1 1 0,-1-1 0,1 1 0,4 0 0,-4-1 0,0 1 0,0 0 0,0 0 0,0 1 0,0-1 0,0 1 0,0 0 0,0 1 0,0-1 0,6 4 0,-9-4 0,1 1 0,0 0 0,-1 0 0,0 1 0,1-1 0,-1 0 0,0 1 0,0 0 0,0-1 0,-1 1 0,1 0 0,-1 0 0,1 0 0,-1 0 0,0 0 0,0 0 0,1 5 0,-1-2 0,0 0 0,0-1 0,0 1 0,0 0 0,-1 0 0,0 0 0,0 0 0,-1-1 0,0 1 0,0 0 0,0 0 0,-1-1 0,1 1 0,-1 0 0,-1-1 0,1 0 0,-1 0 0,0 1 0,0-2 0,-5 8 0,-2-3 0,1 1 0,-1-2 0,-1 1 0,1-1 0,-1-1 0,-1 0 0,-23 11 0,31-16 0,-11 5 0,-1 0 0,1-1 0,-19 5 0,46-16 0,24-7 0,-28 11 0,42-3 0,-47 4 0,0 0 0,0 0 0,0 1 0,0-1 0,0 0 0,0 1 0,0 0 0,-1 0 0,1 0 0,0 0 0,0 0 0,-1 1 0,1-1 0,2 3 0,1 2 0,-1 0 0,-1 1 0,1-1 0,-1 1 0,0 1 0,0-1 0,-1 0 0,0 1 0,-1-1 0,1 1 0,0 10 0,4 17 0,1 44 0,-6-48 0,-1-20-12,7 40 37,-8-49-32,1 0-1,0 0 0,-1 0 0,1 0 0,0 0 1,0-1-1,0 1 0,0 0 0,0 0 1,0-1-1,0 1 0,1-1 0,-1 1 1,1-1-1,-1 0 0,1 1 0,-1-1 1,1 0-1,0 0 0,-1 0 0,4 1 1,16 0-460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7.1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47 32271,'1'-2'17,"-1"0"0,0 0 0,1 0 0,-1 0 1,1 0-1,0 0 0,0 0 0,0 1 0,-1-1 0,2 0 1,-1 1-1,0-1 0,0 1 0,0-1 0,1 1 1,-1 0-1,1-1 0,-1 1 0,1 0 0,0 0 0,-1 0 1,1 0-1,0 0 0,0 0 0,-1 1 0,1-1 0,0 1 1,0-1-1,0 1 0,3-1 0,8-1-30,1 0 1,-1 1-1,17 1 0,-26 0 28,7-1-15,-5 1 0,0 0 0,0 0 0,0 1 0,-1-1 0,12 4 0,-15-4 0,-1 1 0,1 0 0,-1-1 0,1 1 0,-1 0 0,1 0 0,-1 0 0,0 0 0,1 1 0,-1-1 0,0 0 0,0 1 0,0-1 0,0 0 0,0 1 0,0-1 0,0 1 0,-1-1 0,1 1 0,0 0 0,-1-1 0,0 1 0,1 0 0,-1 2 0,1 4 0,0-1 0,0 0 0,-1 1 0,-1-1 0,1 1 0,-1-1 0,0 0 0,-1 0 0,0 1 0,0-1 0,0 0 0,-1 0 0,-4 7 0,-5 5 0,0-1 0,-1 0 0,-16 16 0,17-20 0,0 0 0,1 1 0,1 0 0,0 0 0,-12 27 0,21-40 0,0 1 0,0-1 0,0 1 0,1-1 0,-1 1 0,1-1 0,0 1 0,0-1 0,0 5 0,0-6 0,0 0 0,0 0 0,1-1 0,-1 1 0,0 0 0,1 0 0,-1-1 0,0 1 0,1 0 0,-1-1 0,1 1 0,-1-1 0,1 1 0,-1-1 0,1 1 0,-1-1 0,1 1 0,0-1 0,-1 1 0,1-1 0,0 0 0,-1 1 0,1-1 0,0 0 0,0 1 0,-1-1 0,1 0 0,0 0 0,0 0 0,-1 0 0,1 0 0,1 0 0,105 1 0,-94-2 0,0 0-1,0-1 0,0 0 0,-1-1 0,1-1 0,14-5 1,-17 2-128,-7 3-411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7.49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25 32735,'0'-7'32,"27"3"-32,12-5 0,4 7 0,3 0 0,-2 2 0,-12 0 0,-8 0 0,-12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7.8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51 31839,'17'0'800,"22"0"-704,10 0-64,2 0-32,-5-9 0,-2-4 0,-8 5 0,-9 1 0,-8-2-32,-11 5-240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8.67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 26 32543,'0'0'4,"0"0"0,0 0 0,0 0 0,0 0 1,0 0-1,0 0 0,0 0 0,0 0 0,0 0 0,0 0 0,0 0 0,-1 0 1,1 0-1,0 0 0,0 0 0,0 0 0,0 0 0,0 0 0,0 0 1,0 0-1,0 0 0,0 0 0,0 0 0,0 0 0,0 0 0,0 0 0,0 0 1,-1 0-1,1 0 0,0 0 0,0 0 0,0 0 0,0 0 0,0 0 0,0 0 1,0 0-1,0 0 0,0 0 0,0 0 0,0-1 0,0 1 0,0 0 1,0 0-1,0 0 0,0 0 0,0 0 0,0 0 0,0 0 0,0 0 0,0 0 1,-3 11 28,1 22-53,-2 370 20,5-235 0,2-121 0,4-82 0,-3-196 0,0 1 0,-3 211 0,1 0 0,0 0 0,1 1 0,7-23 0,-8 37 0,-1 0 0,0 0 0,1 0 0,0 0 0,0 0 0,0 1 0,0-1 0,1 1 0,-1 0 0,1-1 0,0 1 0,0 0 0,0 0 0,0 1 0,0-1 0,1 1 0,-1 0 0,1 0 0,0 0 0,0 0 0,0 0 0,-1 1 0,2 0 0,6-2 0,-4 2 0,0 0 0,1 1 0,-1-1 0,0 1 0,0 1 0,0-1 0,0 1 0,0 1 0,0-1 0,-1 1 0,9 4 0,-11-4 0,-1 0 0,1 0 0,-1 0 0,0 1 0,0 0 0,0-1 0,0 1 0,-1 0 0,1 0 0,-1 1 0,0-1 0,0 1 0,0-1 0,0 1 0,0-1 0,-1 1 0,0 0 0,0 0 0,0 0 0,0 0 0,0 4 0,0-2 0,0 1 0,0-1 0,-1 0 0,0 1 0,0-1 0,-1 0 0,0 1 0,0-1 0,0 0 0,-1 0 0,0 0 0,-3 8 0,1-7 0,0 0 0,-1-1 0,0 0 0,0 1 0,-1-2 0,1 1 0,-1-1 0,0 0 0,-10 6 0,-14 10 0,-1-2 0,-1-1 0,-36 14 0,73-32 0,1-1 0,-1 0 0,1 1 0,-1 0 0,0 0 0,8 2 0,8-1 0,9-2 0,-18 0 0,0 1 0,1 0 0,-1 1 0,0 0 0,15 4 0,-24-4 0,1 0 0,-1 1 0,0-1 0,0 1 0,0-1 0,0 1 0,0 0 0,0 0 0,0 0 0,-1 1 0,1-1 0,-1 1 0,1-1 0,-1 1 0,0 0 0,0 0 0,0 0 0,-1 0 0,1 0 0,-1 0 0,0 1 0,2 5 0,1 13 0,-1-1 0,-1 0 0,-1 1 0,-3 42 0,0-8 0,2-44-1,0-7 1,-1 1 1,2-1-1,-1 1 0,0-1 1,3 8-1,-3-12 0,1 0-1,-1 1 1,1-1-1,-1 0 0,1 0 1,0 1-1,-1-1 1,1 0-1,0 0 1,0 0-1,0 0 1,0 0-1,0 0 0,0 0 1,0 0-1,0-1 1,0 1-1,1 0 1,-1 0-1,0-1 0,0 1 1,1-1-1,-1 1 1,0-1-1,4 1 1,18 0-280,1-1-868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3:29.06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54 31 32351,'2'-2'27,"0"-1"0,1 1-1,0 0 1,-1-1 0,1 1 0,0 0 0,0 0 0,0 1 0,0-1-1,0 1 1,1 0 0,-1-1 0,0 1 0,1 1 0,5-2 0,6 0-40,0 1 1,22 1 0,-17 1 35,-15-1-23,-1 0 0,1 0 0,0 0 0,-1 1 0,1 0 0,-1 0 0,1 0 0,-1 1 0,1-1 0,-1 1 0,0 0 0,0 0 0,0 1 0,7 4 0,-9-5 0,0 1 0,0-1 0,0 1 0,0-1 0,0 1 0,-1 0 0,0 0 0,1-1 0,-1 1 0,0 0 0,0 0 0,-1 0 0,1 0 0,-1 0 0,1 0 0,-1 1 0,0-1 0,0 0 0,0 0 0,-1 0 0,1 0 0,-1 0 0,0 3 0,-2 2 0,0-1 0,-1 0 0,0-1 0,0 1 0,0-1 0,-1 1 0,0-1 0,0-1 0,0 1 0,-1-1 0,0 0 0,0 0 0,-9 6 0,-6 5 0,10-7 0,1 0 0,0 1 0,0 0 0,-13 18 0,22-26 0,0 0 0,-1-1 0,1 1 0,0 0 0,0 0 0,0 0 0,0 0 0,0 1 0,1-1 0,-1 0 0,0 0 0,1 0 0,0 1 0,0-1 0,-1 0 0,1 0 0,1 1 0,-1-1 0,0 0 0,0 0 0,1 0 0,-1 1 0,1-1 0,0 0 0,0 0 0,0 0 0,0 0 0,0 0 0,0 0 0,0 0 0,1 0 0,-1-1 0,1 1 0,-1 0 0,1-1 0,-1 1 0,4 1 0,7 5 0,1-1 0,22 10 0,23 12 0,-57-28 0,1 0 0,-1 0 0,1 0 0,-1 0 0,1 0 0,-1 1 0,0-1 0,0 0 0,0 1 0,0-1 0,0 0 0,0 1 0,0-1 0,0 1 0,0 0 0,-1-1 0,1 1 0,0 0 0,-1-1 0,0 1 0,1 0 0,-1 0 0,0-1 0,0 1 0,0 0 0,0 0 0,0-1 0,-1 1 0,1 0 0,0 0 0,-1-1 0,1 1 0,-2 1 0,1 1 0,-1-1 0,-1 1 0,1-1 0,0 0 0,-1 0 0,1 0 0,-1 0 0,0-1 0,0 1 0,0-1 0,0 0 0,-1 1 0,-4 1 0,-15 6 0,1-2 0,-1 0 0,-1-2 0,1-1 0,-1 0 0,0-2 0,-35 1 0,53-7-37,4-11-150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6.53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127 2 32655,'0'-2'64,"2"2"-16,1 2-48,3 32 0,1 8 0,0 6 0,-1 0 0,1-3 0,-3-1 0,1 0 0,-1-10 0,-4-4 0,3-6 0,-3-8-48,0-12-144</inkml:trace>
  <inkml:trace contextRef="#ctx0" brushRef="#br0" timeOffset="1">0 249 24571,'0'-2'7812,"25"-2"-7780,17 0 48,11 0-16,8 0-32,1-4-32,0 2-320,-6-4-6115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4:44.20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54 6 32687,'0'0'1,"0"0"0,0 0 1,0-1-1,0 1 0,0 0 0,0 0 0,0 0 1,0 0-1,0-1 0,0 1 0,0 0 0,0 0 1,0 0-1,0 0 0,0-1 0,0 1 0,0 0 1,0 0-1,0 0 0,0-1 0,0 1 0,0 0 1,1 0-1,-1 0 0,0 0 0,0 0 0,0-1 1,0 1-1,0 0 0,0 0 0,1 0 0,-1 0 1,0 0-1,0 0 0,0 0 0,0-1 0,0 1 1,1 0-1,-1 0 0,0 0 0,0 0 0,0 0 1,1 0-1,-1 0 0,0 0 0,0 0 0,0 0 1,0 0-1,1 0 0,-1 0 0,0 0 0,0 0 1,0 0-1,0 0 0,1 0 0,-1 0 0,0 1 1,0-1-1,0 0 0,1 0 0,7 14 6,-4 23-7,-2 0 0,-1 0 0,-1 1 0,-7 38 0,-32 151 0,18-118 0,17-86 0,2 1 0,0 25 0,3-52 0,0 0 0,1 1 0,-1-1 0,1 0 0,-1 1 0,1-1 0,0 1 0,0-1 0,0 1 0,1 0 0,-1 0 0,3-2 0,1-2 0,1 1 0,0 0 0,15-9 0,-20 13 0,0 0 0,0 0 0,1 0 0,-1 0 0,0 1 0,1-1 1,-1 1-1,1-1 0,-1 1 0,0 0 0,1 0 0,-1 0 0,1 0 0,-1 0 0,1 0 0,-1 1 0,0-1 0,1 1 0,-1 0 1,0 0-1,1 0 0,-1 0 0,2 1 0,1 2-1,0 1 0,-1-1 0,1 1 0,-1 0 0,0 0 0,6 11 0,20 25-10,-28-39 10,0 0 0,0-1 0,1 1 0,-1 0 0,0-1 0,1 0 0,-1 1 0,1-1 0,-1 0 1,1 0-1,0-1 0,-1 1 0,1 0 0,0-1 0,0 0 0,2 1 0,-2-2 1,-1 1 0,1 0 0,-1-1 0,1 1 0,-1-1 0,1 0 0,-1 0 0,0 0 0,0 0 0,1 0 0,-1 0 0,0-1 0,0 1 0,0-1 0,0 0 0,-1 1 0,1-1 0,0 0 0,-1 0 0,1 0 0,-1 0 0,0 0 0,0 0 0,1-1 0,-1 1 0,-1 0 0,1-1 0,1-3 0,2-9 0,-1-1 0,0 1 0,0-25 0,-2 25 0,25-214 0,-27 380 32,3-57-37,-2-89 3,0 0 0,1 0 0,-1 0 0,1 0 1,1 0-1,-1-1 0,0 1 0,1 0 0,0-1 1,0 1-1,1-1 0,-1 1 0,6 6 0,-6-9 2,0 0-1,-1-1 1,1 1-1,1 0 0,-1-1 1,0 1-1,0-1 1,0 1-1,1-1 0,-1 0 1,1 0-1,-1 0 1,1 0-1,-1-1 0,1 1 1,0-1-1,-1 1 1,1-1-1,-1 0 0,1 0 1,0 0-1,-1-1 1,1 1-1,0 0 0,-1-1 1,1 0-1,-1 0 1,3-1-1,0 0 0,-1 0 0,0-1 0,0 0 0,-1 0 0,1 0 0,-1-1 1,1 1-1,-1-1 0,0 0 0,0 0 0,-1 0 0,1 0 0,-1 0 0,0 0 0,3-9 0,3-7-6,-2-1-1,5-25 1,1-29-24,-8 47 17,0 1 0,9-28 1,-13 53 15,1 0 1,0 0 0,0 1 0,-1-1 0,1 0 0,0 0-1,1 1 1,-1-1 0,0 1 0,0-1 0,1 1 0,-1 0-1,1-1 1,-1 1 0,1 0 0,-1 0 0,1 0 0,0 0-1,2-1 1,-3 2-1,0 0 0,1-1 0,-1 1 0,0 0-1,1 0 1,-1 0 0,0 0 0,1 0 0,-1 0-1,1 0 1,-1 1 0,0-1 0,1 0 0,-1 1 0,0-1-1,0 1 1,1 0 0,-1-1 0,0 1 0,0 0-1,0 0 1,0-1 0,0 1 0,0 0 0,0 0 0,0 0-1,0 0 1,1 2 0,4 5-5,-1 1 1,0 0-1,0 0 1,-1 1-1,0-1 1,0 1-1,-1 0 1,-1 0-1,3 17 1,-1 10-14,-2 55 0,-2-63 14,0-34 4,1 1-1,0-1 0,1 1 0,-1 0 1,1-1-1,0 1 0,3-6 1,3-6-2,2-9 1,31-69-11,-36 86 2,-1-1 1,2 1 0,-1 0 0,1 1-1,0-1 1,0 1 0,1 0 0,8-6-1,-13 12 11,0-1 0,0 1 0,0-1 0,0 1 0,1 0-1,-1 0 1,0 0 0,1 1 0,-1-1 0,1 0 0,-1 1 0,1 0-1,3-1 1,-6 2-3,1-1 0,-1 1 1,1-1-1,-1 0 0,0 1 0,0-1 0,1 1 0,-1-1 0,0 1 0,0-1 0,1 1 0,-1 0 0,0-1 1,0 1-1,0-1 0,0 1 0,0-1 0,0 1 0,0-1 0,0 1 0,0 0 0,0-1 0,0 1 1,0-1-1,-1 2 0,1 2 0,-2 206 16,2-207-17,-1-1 0,1 0 0,1 1 0,-1-1 0,0 0 0,0 0 0,1 1 0,-1-1 0,1 0 0,0 0 0,0 1 0,0-1 0,0 0 0,0 0 0,0 0 0,2 2 0,-1-2 0,0-1 1,0 0-1,1 0 0,-1 0 0,0 0 0,0 0 0,1 0 0,-1 0 0,0-1 0,1 1 0,-1-1 0,0 0 0,1 1 0,-1-1 0,5-1 0,2 2 1,-1-2 0,1 1 0,0-1 0,0 0 0,15-5 0,-19 4 1,-1 0 0,0 0 0,0 0 0,1-1 0,-2 1 0,1-1 0,0 0 0,-1-1 0,1 1 0,-1 0 0,0-1 0,5-6 0,-3 1-1,0 0 1,0 0-1,0-1 0,-1 0 0,-1 1 0,0-1 1,0-1-1,2-19 0,-2 2-9,-2 0-1,-1-29 1,0 56 9,0-1 1,-1 0-1,1 0 1,0 0-1,-1 1 1,1-1-1,-1 0 1,0 0-1,1 1 1,-1-1-1,0 0 1,0 1-1,0-1 1,0 1-1,0-1 1,0 1-1,-1 0 1,1-1-1,0 1 1,-1 0-1,1 0 1,-1 0-1,1 0 1,-1 0-1,0 0 1,1 1 0,-1-1-1,0 0 1,0 1-1,1-1 1,-1 1-1,0 0 1,0 0-1,0-1 1,1 1-1,-1 0 1,0 1-1,0-1 1,0 0-1,0 0 1,1 1-1,-1-1 1,0 1-1,0 0 1,1-1-1,-1 1 1,0 0-1,1 0 1,-1 0-1,1 0 1,-1 0-1,1 0 1,0 1-1,-1-1 1,1 0-1,-1 3 1,-3 2-1,1 0 0,1 0 0,-1 0 1,1 1-1,0 0 0,1 0 0,-1-1 0,1 1 0,1 1 1,-2 11-1,0 9 6,2 40 0,1-47-4,0-16-3,0 1-1,0 0 1,0 0-1,1-1 1,0 1 0,0 0-1,1-1 1,0 1 0,0-1-1,0 0 1,0 1 0,1-1-1,0 0 1,0 0-1,0-1 1,1 1 0,-1-1-1,1 0 1,0 1 0,1-2-1,-1 1 1,1 0-1,-1-1 1,1 0 0,0 0-1,0-1 1,1 1 0,-1-1-1,0 0 1,1 0-1,-1-1 1,1 0 0,0 0-1,5 1 1,-4-2 2,-1 1-1,0-1 1,1 0-1,-1-1 1,0 1 0,0-1-1,1 0 1,-1-1-1,0 0 1,0 0 0,6-3-1,-8 3 1,0-1 0,0 0 0,0 0-1,0-1 1,0 1 0,-1-1 0,0 0-1,0 0 1,0 0 0,0 0 0,-1-1-1,1 1 1,-1-1 0,2-6 0,4-14-1,-2-1 1,0-1 0,-2 1 0,-1-1 0,-2 1-1,-1-42 1,0 56 4,0 11-5,0 1 0,0-1 1,0 0-1,0 1 0,0-1 0,1 1 0,-1-1 0,0 1 0,0-1 0,1 0 0,-1 1 0,0-1 0,1 1 0,-1-1 1,0 1-1,1-1 0,-1 1 0,1 0 0,-1-1 0,1 1 0,-1-1 0,1 1 0,-1 0 0,1 0 0,-1-1 0,1 1 0,-1 0 1,2-1-1,24-1 0,21 10-3,-19 4-12,-10-5 4,-26-10 27,5 1-15,-1 0 0,0 1 1,0-1-1,0 1 1,0 0-1,1 1 0,-1-1 1,0 1-1,-1-1 1,1 1-1,0 0 1,0 1-1,0-1 0,0 1 1,0-1-1,1 1 1,-1 1-1,0-1 0,0 0 1,0 1-1,1 0 1,-1 0-1,1 0 0,0 0 1,-1 1-1,1-1 1,0 1-1,0-1 1,0 1-1,1 0 0,-1 1 1,1-1-1,-4 6 1,0 6-1,0 0 0,2 1 0,-1-1 0,2 1 1,0 0-1,1 0 0,0 0 0,2 0 1,0 0-1,2 24 0,-1-37-1,-1 0 0,1 1 0,0-1 0,0 0 0,0 1 0,1-1 0,-1 0 0,1 0 0,-1 0 0,1 0 0,0 0 0,0-1 0,0 1 0,1 0 0,-1-1 0,1 0 0,-1 1 0,1-1 0,0 0 0,0 0 0,5 2 0,-1-1 0,1 0 0,-1-1 0,1 0 0,-1 0 0,1 0 0,0-1 0,0 0 0,10-1 0,-16 0 0,0 0 0,0 0 0,0 0 1,0-1-1,0 1 0,0-1 0,0 1 0,-1-1 0,1 0 0,0 1 0,0-1 1,-1 0-1,1 0 0,0-1 0,-1 1 0,1 0 0,-1 0 0,2-3 1,0 1-1,-1-1 1,1 1-1,-1-1 1,0 0 0,-1 1-1,1-1 1,-1 0 0,2-6-1,0-7 2,0 0-1,-1 0 0,-1-22 1,-1 33-3,2-35-3,0 17 2,-2 0 0,0 0-1,-6-37 1,2 50 2,3 73 0,1-33-5,4 79-60,-3-97 56,0-1-1,1 1 1,1-1-1,0 0 1,0 0 0,1 0-1,0-1 1,6 11-1,-9-19-14,-1 1-1,1-1 0,0 0 1,0 1-1,0-1 0,0 0 1,0 0-1,1 0 0,-1 0 1,0 0-1,0 0 0,1 0 1,-1 0-1,1 0 0,-1 0 1,1-1-1,-1 1 0,1-1 1,-1 1-1,1-1 0,-1 0 1,1 1-1,0-1 0,-1 0 1,1 0-1,0 0 1,-1 0-1,1 0 0,-1-1 1,1 1-1,0 0 0,-1-1 1,2 0-1,0 0-11,-1-1 0,1 1 0,-1-1 0,1 1 0,-1-1 0,0 0 0,0 0 0,0 0 0,0 0 0,0 0 0,0 0 0,-1-1 0,1 1 0,-1-1 0,0 1 0,1-1 0,0-4 0,4-23-258,-1 0 0,-1-1 0,-2 0 0,-2-37 0,1 7-239,-1 58 675,0 0 0,0 0 1,0 0-1,1 0 1,-1-1-1,1 1 0,0 0 1,0 0-1,0 1 1,0-1-1,0 0 1,1 0-1,-1 0 0,1 1 1,3-5-1,-4 6-105,1 0 1,0 0-1,0 0 0,0 0 0,0 0 1,0 0-1,0 1 0,0-1 0,0 1 1,0-1-1,0 1 0,0 0 0,0 0 0,0 0 1,0 0-1,0 0 0,1 0 0,-1 0 1,0 1-1,0-1 0,0 1 0,0 0 1,3 1-1,-2 0-45,0-1 0,0 1 0,0 0 0,-1 0 0,1 1 0,0-1 0,-1 1 0,0-1 0,1 1 0,-1 0 0,0-1-1,0 1 1,-1 1 0,1-1 0,0 0 0,-1 0 0,0 0 0,2 7 0,0 2-54,0 1 0,-1 0 1,2 25-1,-8 133 88,4-170-38,0-1-1,1 1 1,-1-1 0,1 1-1,-1 0 1,1-1-1,-1 1 1,1-1 0,0 1-1,-1-1 1,1 1-1,0-1 1,-1 0-1,1 1 1,0-1 0,-1 0-1,1 1 1,0-1-1,-1 0 1,1 0 0,0 0-1,0 0 1,0 0-1,-1 0 1,1 0-1,1 0 1,27 1-98,-25-1 96,1 0-2,-1-1 0,1 1 0,-1-1-1,1 0 1,-1 0 0,1 0 0,-1 0 0,0-1-1,0 0 1,0 0 0,0 0 0,0 0-1,0-1 1,6-5 0,-4 3 18,-1-1-1,1 0 1,-1 0-1,0-1 1,-1 0-1,0 1 1,6-15-1,-2 2 40,-1-1 1,-1 0-1,-1 0 0,-1-1 0,2-36 0,-5-152 199,-1 202-175,0-1-1,-1 1 0,1-1 0,-2 1 0,1-1 1,-1 1-1,0 0 0,-1-1 0,1 1 0,-1 0 1,-1 1-1,1-1 0,-1 0 0,-1 1 0,-8-10 1,13 22-63,-2 145 2,2 131 8,0-280-12,0 0-1,0 1 1,1-1-1,-1 0 1,1 0-1,0 1 0,-1-1 1,1 0-1,0 0 1,1 0-1,-1 0 1,0 0-1,0 0 1,1 0-1,-1-1 0,1 1 1,0 0-1,-1-1 1,4 3-1,-1-2 2,0 1 0,0-1-1,0 0 1,0 0 0,1-1-1,-1 1 1,1-1 0,0 0-1,6 1 1,-5-1-1,0-1 1,0 1-1,0-1 0,0-1 0,0 1 1,-1-1-1,1 0 0,0 0 0,0 0 1,-1-1-1,1 0 0,-1 0 0,1-1 1,-1 1-1,0-1 0,7-5 0,-6 2-2,-1-1 0,1 1 0,-1-1-1,-1 0 1,1-1 0,-1 1 0,-1-1 0,1 0-1,-1 0 1,0 0 0,-1 0 0,2-11-1,0-9 6,-2 0-1,-1-38 0,-1 61-1,-4-21 50,4 26-50,0-1-1,0 1 1,0-1-1,0 1 1,0-1-1,-1 1 0,1-1 1,0 1-1,0-1 1,0 1-1,-1-1 1,1 1-1,0-1 1,-1 1-1,1 0 1,0-1-1,-1 1 0,1-1 1,0 1-1,-1 0 1,1 0-1,-1-1 1,1 1-1,-1 0 1,1 0-1,-1-1 0,1 1 1,-1 0-1,1 0 1,-1 0-1,1 0 1,-1 0-1,1 0 1,-1 0-1,1 0 1,-1 0-1,1 0 0,-1 0 1,1 0-1,-1 0 1,1 0-1,-1 0 1,1 0-1,-1 1 1,0-1-1,0 2 0,0 0 0,0 0 0,1 0 0,-1 0 0,0 0 0,1 0 0,0 0 0,-1 0 0,1 0 0,0 0 0,0 0 0,0 0 0,0 0 0,0 0 0,1 3 0,0 4 0,-2-1 0,1-1 0,1 0 0,-1 1 0,1-1-1,0 0 1,1 1 0,0-1 0,0 0 0,0 0 0,1 0 0,0-1 0,0 1-1,1-1 1,0 0 0,0 1 0,1-2 0,-1 1 0,1 0 0,0-1 0,1 0 0,-1 0-1,11 6 1,-10-8-1,0 0-1,0 0 1,1-1 0,-1 1-1,10 1 1,-14-4 0,0 1 1,0-1 0,1 1 0,-1-1 0,0 0-1,0 0 1,0 0 0,0 0 0,0 0 0,0 0-1,1-1 1,-1 1 0,0-1 0,0 1-1,0-1 1,0 0 0,0 0 0,0 0 0,-1 0-1,1 0 1,3-2 0,-1-3 1,-1 0-1,0 0 1,0 0 0,0-1-1,-1 1 1,0-1 0,0 1 0,-1-1-1,0 0 1,1-7 0,1-71 7,-3 81-8,0-76 7,0 53 13,0 66-15,-49 650-5,46-661 0,-22 136 0,22-149 0,-1-1 0,-1 1 0,0-1 0,-1 0 0,0 0 0,-1-1 0,-1 1 0,-15 19 0,19-29 0,-1 1 0,1-1 0,-1 0 0,0 0 0,0-1 0,-1 1 0,1-1 0,-1 0 0,1-1 0,-1 0 0,0 1 0,0-2 0,0 1 0,0-1 0,-1 0 0,1 0 0,0 0 0,0-1 0,-9-1 0,12 1 0,0 0 0,0 0 0,0-1 0,0 1 0,0-1 0,1 0 0,-1 0 0,0 0 0,0 0 0,0-1 0,1 1 0,-1-1 0,1 1 0,-1-1 0,-3-4 0,2 2 0,0-1 0,0 0 0,0 0 0,1 0 0,-1 0 0,1-1 0,-3-6 0,1-4 0,0 1 0,0-1 0,1 0 0,1 0 0,-1-18 0,3 15 0,0 0 0,1 0 0,1-1 0,5-31 0,-4 42 0,1-1 0,0 1 0,0 0 0,1-1 0,1 1 0,-1 1 0,1-1 0,1 1 0,-1 0 0,13-13 0,-4 6 0,1 2 0,0 0 0,1 0 0,1 2 0,0 0 0,0 1 0,1 0 0,33-12 0,-26 14 0,1 1 0,0 1 0,0 1 0,1 1 0,0 1 0,27 1 0,-41 3-9,11-2 19,-23 1-18,-1-1 0,1 1 0,0 0 1,-1-1-1,1 1 0,-1 0 0,1-1 0,-1 1 0,1-1 0,-1 1 1,1-1-1,-1 1 0,1-1 0,-1 0 0,1 1 0,-1-1 0,0 1 1,1-1-1,-1 0 0,0 1 0,0-1 0,0 0 0,1 1 0,-1-1 1,0 0-1,0 0 0,0 1 0,0-1 0,0-1 0,0-15-541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4:44.6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203 53 31326,'-2'-2'60,"0"0"0,0 0 0,0 0 0,0 0 0,-1 0 0,1 0 0,0 1 0,-1 0 0,1-1 0,-1 1 0,0 0 0,1 0 0,-1 0 0,0 0 0,0 1 0,1-1 0,-1 1 0,0 0 0,0 0 0,-3 0 0,1-1-56,1 1 0,0 1 0,0-1-1,-1 0 1,1 1 0,0 0 0,0 0-1,0 0 1,0 1 0,0-1 0,0 1-1,0 0 1,-4 3 0,3-1 0,1 0 0,0 1 1,1-1-1,-1 1 0,1 0 0,0 0 0,0 0 1,0 0-1,1 1 0,0-1 0,0 1 0,-3 10 1,2 0-3,1 1 0,1 0 1,0 20-1,1-35-2,0 0 0,1 1 1,-1-1-1,1 0 0,0 1 0,-1-1 0,1 0 1,0 0-1,0 0 0,1 0 0,-1 0 0,0 0 0,1 0 1,-1 0-1,1 0 0,-1-1 0,1 1 0,0 0 1,0-1-1,0 0 0,0 1 0,0-1 0,0 0 1,0 0-1,0 0 0,0 0 0,1-1 0,-1 1 1,0 0-1,1-1 0,3 1 0,-1-1 3,-1 1 1,1 0-1,0-1 0,0 0 1,0 0-1,0-1 0,0 0 0,0 1 1,0-2-1,-1 1 0,1 0 1,0-1-1,-1 0 0,1 0 0,4-3 1,-3 0-4,-1 0 0,-1-1 1,1 0-1,-1 1 0,1-1 0,-2-1 1,1 1-1,-1-1 0,0 1 1,0-1-1,-1 0 0,1 0 0,-2 0 1,1 0-1,-1 0 0,0-1 1,-1 1-1,1 0 0,-2-8 0,1 9 0,-1 0 0,1 1 0,-1-1 0,-1 1 0,1-1 0,-1 1 0,0 0 0,0 0 0,0 0 0,-1 0 0,-4-7 0,5 10 0,0-1 0,0 0 0,-1 1 0,0-1 0,1 1 0,-1 0 0,0 0 0,0 0 0,0 0 0,-1 0 0,1 1 0,0 0 0,-1-1 0,1 1 0,-1 0 0,1 1 0,-1-1 0,-5 0 0,5 1 1,-1-1-1,1 1 1,0 0-1,-1 0 1,1 1-1,-1 0 1,1-1-1,0 1 1,0 1-1,-1-1 1,1 1-1,0-1 1,0 1-1,1 0 1,-1 1-1,0-1 1,-3 4-1,2-1-17,0 1-1,0 0 1,1 0-1,0 0 1,0 1-1,1-1 1,-1 1 0,2 0-1,-4 11 1,-10 37-618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4:45.36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 5 32335,'-7'-4'400,"16"4"-400,33 0 32,16 0-32,13 0 0,4 0 0,-5 0 0,-11 0 0,-13 0 0,-17 0 0,-17 0 0,-43 0-48,-18 0-560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4:48.9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241 49 32543,'0'0'3,"0"0"0,0 0 0,0-1 0,0 1 0,0 0 0,0 0 0,0 0 0,0 0 0,0 0 0,1 0 0,-1 0 0,0 0 0,0 0 0,0 0 0,0 0 0,0 0 0,0 0 0,0 0 0,1 0 0,-1 0 0,0 0 0,0 0 0,0 0 0,0 0 0,0 0 0,0 0 0,0 0 0,1 0 0,-1 0 0,0 0 0,0 0 0,0 0 0,0 0-1,0 0 1,0 0 0,0 0 0,0 0 0,1 1 0,-1-1 0,0 0 0,0 0 0,0 0 0,0 0 0,0 0 0,0 0 0,0 0 0,0 0 0,0 1 0,0-1 0,0 0 0,0 0 0,0 0 0,0 0 0,0 0 0,0 0 0,0 0 0,0 1 0,0-1 0,0 0 0,0 0 0,0 0 0,0 0 0,0 0 0,0 0 0,0 0 0,0 1 0,0-1 0,2 18 40,-1 29-80,-1-43 52,0 131-15,-29 225 0,27-348 0,0-1 0,0 0 0,-1 0 0,-1 0 0,0 0 0,0-1 0,-9 16 0,13-26 0,-1 1 0,1 0 0,-1-1 0,1 1 0,-1-1 0,1 1 0,-1-1 0,1 0 0,-1 1 0,0-1 0,1 0 0,-1 1 0,1-1 0,-1 0 0,0 1 0,1-1 0,-1 0 0,0 0 0,0 0 0,1 0 0,-1 0 0,0 0 0,1 0 0,-1 0 0,0 0 0,0 0 0,1 0 0,-1 0 0,0-1 0,1 1 0,-1 0 0,0 0 0,1-1 0,-1 1 0,1 0 0,-1-1 0,0 0 0,-20-19 0,-9-18 0,24 27-1,-2 0 1,0 1-1,0 0 1,-1 0-1,0 1 1,0 0-1,-1 0 1,0 1-1,-22-12 1,34 39-27,2-9 27,1 0 0,1-1 0,-1 0 0,2 0 0,-1 0 0,1-1 1,0 0-1,1 0 0,9 7 0,0-1-4,0-1-1,1 0 1,32 16 0,-38-23 3,0-1-1,0 0 1,0-1 0,1 0-1,0-1 1,-1-1 0,1 0-1,0-1 1,0 0 0,0-1-1,19-2 1,-28 1 1,1 0 0,-1 0 0,1-1 0,-1 1 0,0-1 0,0 0 0,0-1 0,0 1 0,0-1 0,0 1 0,-1-1 0,1 0 0,-1-1 0,0 1 0,0-1 0,0 1 0,0-1 0,0 0 0,-1 0 0,0 0 0,0 0 0,0 0 0,2-9 0,2-5 0,-1-1 0,0 0 0,-2 0 0,2-26 0,0-45 5,-4 46 0,13-77 1,-14 119-6,1 0 0,-1 0 1,1-1-1,0 1 0,-1 0 0,1 0 0,0 0 0,0 0 1,0 0-1,1 0 0,-1 0 0,0 1 0,3-3 0,-3 3 1,0 1-1,0-1 0,0 0 1,0 1-1,0-1 0,-1 1 0,1 0 1,0-1-1,1 1 0,-1 0 0,0 0 1,0 0-1,0-1 0,0 1 0,0 0 1,0 0-1,0 1 0,0-1 0,0 0 1,1 0-1,2 2 0,-1-1 1,0 1-1,0-1 1,-1 1-1,1 0 1,0 0-1,0 0 1,-1 0-1,1 1 1,-1-1-1,0 1 1,0-1-1,0 1 1,0 0-1,2 4 1,7 17-3,-1 0 1,-1 1-1,-1 1 0,-1 0 1,-2 0-1,0 0 0,-2 0 0,0 1 1,-2-1-1,-5 52 0,1-62-22,2-37 16,5-20 6,2-1 0,2 2 0,2-1-1,2 2 1,18-46 0,-26 74 2,1 0 0,1 0 0,8-14 0,-13 23 1,1 1 0,-1-1 0,0 0 0,1 0 0,-1 0 1,1 1-1,-1-1 0,1 1 0,0 0 0,0-1 0,0 1 0,-1 0 1,1 0-1,1 0 0,-1 0 0,0 0 0,0 0 0,0 1 0,0-1 0,0 1 1,1 0-1,-1-1 0,0 1 0,0 0 0,3 1 0,-3-1-1,0 1 1,0 0-1,0 0 0,-1 0 0,1 0 0,0 0 0,-1 0 0,1 1 0,-1-1 1,1 0-1,-1 1 0,0 0 0,0-1 0,1 1 0,-1-1 0,0 1 0,0 0 1,-1 0-1,1 0 0,0 0 0,-1 0 0,1 2 0,9 48 0,-10-46 0,5 63-6,-5 69-1,-1-59 4,1-77 3,0 0 0,0 0 0,0 0 0,1 0-1,-1 0 1,0 0 0,1 0 0,0 0 0,-1 0 0,1 0 0,0 0 0,0-1-1,0 1 1,0 0 0,0-1 0,0 1 0,1-1 0,-1 1 0,0-1 0,1 1 0,1 0-1,1 0 1,-1 0-1,0 0 1,1-1-1,-1 0 1,1 1-1,0-1 1,-1-1-1,1 1 1,0-1-1,6 1 1,-1-1-1,0 0 0,0-1 1,-1 0-1,1-1 0,0 0 0,-1 0 0,1-1 1,-1 0-1,11-6 0,-9 3-4,-1 0-1,-1-1 1,1 0 0,-1-1 0,0 0 0,-1 0-1,0-1 1,0 1 0,-1-2 0,0 1-1,-1-1 1,0 1 0,7-19 0,-6 7-21,0 1 1,-1-1 0,-1 0-1,-1 0 1,-1 0 0,0-24-1,-2 42 30,0 0-1,0-1 0,0 1 1,-1 0-1,1 0 0,-1-1 1,1 1-1,-1 0 0,0 0 1,0 0-1,-1 0 1,1 0-1,-1 0 0,1 0 1,-1 0-1,0 0 0,0 1 1,-3-4-1,2 4 8,-1 0-1,0 0 1,1 0-1,-1 0 1,0 0-1,0 1 0,0 0 1,0 0-1,0 0 1,-1 0-1,1 1 1,0-1-1,-6 1 1,6 0-9,0 0 0,0 0 0,0 0 0,0 1 0,0-1 1,0 1-1,0 0 0,0 0 0,0 0 0,1 1 0,-1-1 0,1 1 0,-1 0 0,1 0 1,-1 0-1,1 1 0,-6 4 0,5-1-3,0-1 0,0 1 0,0 0 0,1 0 0,0 0 0,0 0 0,1 0 0,-1 1 0,1-1 0,-1 8 0,0-2-1,1 1 1,0-1 0,0 1 0,1 0-1,1-1 1,0 1 0,1 0 0,0 0-1,4 13 1,-4-20-31,1-1 0,0 0-1,0 1 1,0-1 0,1 0-1,0 0 1,0 0 0,0 0 0,1-1-1,-1 1 1,1-1 0,0 0-1,0 0 1,1 0 0,-1-1 0,1 1-1,0-1 1,0 0 0,0 0-1,0-1 1,0 0 0,7 2 0,-5-1-6,1-1 1,0-1-1,-1 1 1,1-1-1,0-1 1,-1 1-1,1-1 1,0-1-1,14-1 1,-17 0 66,-1 1 0,1 0 1,-1-1-1,1 0 0,-1 0 0,0 0 1,0 0-1,0-1 0,0 1 0,0-1 1,0 0-1,-1-1 0,1 1 1,-1 0-1,0-1 0,5-7 0,-2-1 20,0 0 0,-1 0 0,0-1 0,-1 0 0,0 0 0,-1 0 0,3-25 0,-1-96 38,-5 112-69,1-36-4,-1-54 16,-1 99-13,0-1 0,-1 1 0,0 0 0,-2 0 0,-8-24 0,11 35-13,1 0-1,-1 0 1,0 0-1,0 0 1,0 1-1,0-1 1,-1 0-1,1 1 1,0-1-1,-1 1 1,1-1-1,-2-1 1,2 3-4,1 0 1,0 0-1,-1 0 1,1 0-1,-1 0 1,1 0-1,0 0 1,-1 0 0,1 0-1,-1 0 1,1 0-1,0 0 1,-1 0-1,1 0 1,-1 0-1,1 0 1,0 1 0,-1-1-1,1 0 1,0 0-1,-1 0 1,1 1-1,0-1 1,-1 0-1,1 0 1,0 1-1,-1-1 1,1 0 0,0 1-1,0-1 1,-1 0-1,1 1 1,0-1-1,0 1 1,-3 5-1,0 0 1,1 1-1,0-1 0,0 1 1,-1 9-1,-4 49 0,2 1 0,5 71 0,1-68 0,-2-49-2,2 1 1,0-1-1,2 1 1,7 31-1,-9-47 2,1 0-1,-1 0 1,1-1 0,0 1-1,0-1 1,0 1 0,1-1-1,0 0 1,-1 0 0,2 0-1,-1-1 1,0 1 0,1-1-1,-1 1 1,1-1 0,0 0 0,0-1-1,0 1 1,1-1 0,-1 1-1,0-1 1,1-1 0,0 1-1,8 2 1,-4-3 0,1 0 0,0 0 1,-1-1-1,1 0 0,-1 0 0,1-1 1,0 0-1,-1-1 0,0 0 0,1-1 0,-1 0 1,0 0-1,0-1 0,-1 0 0,1-1 1,-1 1-1,14-12 0,-14 9 0,0-1-1,0 1 1,-1-2 0,0 1 0,0-1-1,-1 0 1,0 0 0,-1-1 0,0 0-1,-1 0 1,0 0 0,0 0 0,-1 0-1,0-1 1,1-15 0,-2 2-15,0 0 0,-4-40 0,2 62 14,0 0 0,-1-1 0,1 1 1,-1 0-1,1-1 0,-1 1 0,0 0 1,1 0-1,-1 0 0,-1 0 0,1 0 0,0 0 1,0 0-1,-1 0 0,1 0 0,-1 0 1,1 1-1,-1-1 0,0 0 0,0 1 1,1 0-1,-1-1 0,0 1 0,0 0 1,-4-1-1,1 0 2,0 1 1,0 0-1,0 0 1,0 1 0,0-1-1,0 1 1,0 0-1,-1 1 1,1-1-1,-9 3 1,11-2-2,0 1 1,0-1-1,0 1 1,0 0-1,0-1 1,0 1-1,1 1 1,-1-1-1,1 0 1,-1 0-1,1 1 1,0 0-1,0-1 1,0 1-1,0 0 1,1 0-1,-1 0 0,1 0 1,0 0-1,0 0 1,0 1-1,0-1 1,0 4-1,-3 12-4,1 0-1,-1 33 0,4-48 5,-1 11-11,1-1 0,0 1 0,1-1-1,0 1 1,2-1 0,5 22 0,-6-29-34,1-1 0,0 0 0,0 0 0,0 0 0,1-1 0,0 1 0,0-1 0,1 0 0,-1 0 0,1 0 0,0 0 0,0-1 0,1 0 0,-1 0 0,1-1 0,7 4 0,-4-2-116,0-1 0,0-1 0,0 0 0,1 0 0,-1-1 0,1 0 0,0-1 0,-1 0 0,1 0 1,13-1-1,-17-1 245,-1 1 1,1-1 0,-1 0 0,1 0 0,-1-1-1,0 1 1,0-1 0,0 0 0,0-1 0,0 1-1,0-1 1,0 0 0,-1 0 0,0-1 0,1 1-1,-1-1 1,-1 0 0,1 0 0,4-6 0,0-4 1,-1 1 1,0-2 0,-1 1 0,-1-1 0,0 0 0,-1 0 0,-1 0 0,3-24 0,-2-13-44,-3-63 0,-2 57 33,-12 134-52,4 54-19,8 141 1,1-21-1,0-233-5,0-1 0,-2 0 0,0 0 0,0 0 0,-2 0 0,0 0 0,-1-1 0,0 1 0,-11 19 0,16-35 0,0 0 0,0 1 0,0-1 0,0 1 0,0-1 0,-1 0 0,1 1 0,0-1 0,0 0 0,0 1 0,-1-1 0,1 0 0,0 1 0,0-1 0,-1 0 0,1 1 0,0-1 0,-1 0 0,1 0 0,0 1 0,-1-1 0,1 0 0,-1 0 0,1 0 0,0 0 0,-1 0 0,1 1 0,-1-1 0,1 0 0,0 0 0,-1 0 0,1 0 0,-2 0 0,-2-18-3,4-49-5,3 0-1,2 0 1,4 0-1,17-70 1,-20 112 8,6-27 4,1 0 0,34-82 1,-45 130-3,0 1 0,1-1 0,-1 1 0,0-1 0,1 1 1,0 0-1,0 0 0,0 0 0,0 0 0,0 1 0,0-1 0,1 1 0,4-3 0,-6 4-2,0 0 0,1 1 1,-1-1-1,0 0 0,0 1 0,0-1 0,0 1 0,0 0 0,1 0 0,-1-1 0,0 1 0,0 1 1,1-1-1,-1 0 0,0 1 0,0-1 0,0 1 0,0-1 0,0 1 0,0 0 0,0 0 0,0 0 1,0 0-1,0 0 0,0 1 0,0-1 0,1 2 0,3 4-1,-1-1 1,0 1-1,0 0 1,-1 1-1,0-1 0,0 1 1,-1 0-1,0 0 0,0 0 1,-1 0-1,0 0 1,1 10-1,0 3-1,-1 0 0,-1 0 0,-3 41 0,0-54 1,0 0 0,0 0 0,0-1 0,-1 1 0,0-1 0,-1 0 0,0 1 0,0-2 0,0 1 0,-1 0 0,0-1-1,0 0 1,-1 0 0,1-1 0,-9 6 0,-2 3-11,-2-1 0,0-1 0,0-1 0,-31 14 0,122-21-562,-56-4 599,1-2 0,0-1 1,-1 0-1,1-1 0,-1 0 0,0-2 0,-1 0 0,1-1 1,-1 0-1,0-2 0,-1 0 0,15-11 0,-19 12-19,-1-1 0,-1 0 0,1 0 0,-1 0 0,-1-2 0,0 1 0,0-1 0,-1 0 0,-1 0 0,0-1 0,0 0 0,-1 0 1,0 0-1,-2-1 0,1 1 0,3-25 0,-7 33-9,2-14 32,0 0 0,-2 0 0,-2-34 0,1 48-21,1 0 1,-1 0-1,0 1 0,-1-1 0,1 0 1,-1 0-1,1 1 0,-1-1 0,0 1 1,-3-4-1,3 5-7,1 0 1,-1 1 0,0-1 0,1 1-1,-1-1 1,0 1 0,0 0 0,0 0-1,0 0 1,0 0 0,-1 0 0,1 0-1,0 1 1,0-1 0,-1 1 0,1 0-1,0-1 1,-5 1 0,6 0-2,0 0 0,0 0 0,1 1 0,-1-1 0,0 0 0,0 0 0,0 0 0,0 1 0,0-1 0,0 1 0,0-1 0,1 0 0,-1 1 0,0-1 0,0 1 0,0 0 0,1-1 0,-1 1 0,0 0 0,1-1 0,-1 1 0,1 0 0,-1 0 0,1 0 0,-1-1 0,1 1 0,0 0 0,-1 2 0,-4 28 0,5-26 0,-2 25 0,2-1 0,1 1 1,5 37-1,-4-57-6,0 0 1,0 0 0,1-1-1,0 1 1,1 0-1,0-1 1,1 0 0,0 0-1,0 0 1,1-1-1,0 1 1,0-2 0,11 11-1,-12-14 7,0-1-1,0 0 1,0-1-1,0 1 1,1-1-1,-1 0 1,1-1-1,0 1 1,-1-1-1,1 0 0,0 0 1,0-1-1,0 0 1,0 0-1,-1 0 1,8-1-1,-11 0 1,0 1-1,1-1 1,-1 0-1,0 1 0,0-1 1,0 0-1,1 0 1,-1 0-1,0-1 0,0 1 1,-1 0-1,1-1 1,0 0-1,0 1 1,-1-1-1,1 0 0,-1 0 1,1 1-1,-1-1 1,0 0-1,0-1 0,0 1 1,0 0-1,0 0 1,1-5-1,2-6 2,0-1 0,-1-1 0,1-14 0,-3 23-2,7-93-1,4-27 5,-12 124-2,1-1 0,-1 1 0,1-1-1,0 1 1,-1-1 0,1 1 0,0 0 0,1-1 0,-1 1 0,2-3 0,-2 5-1,0-1 0,0 0 1,0 0-1,0 1 0,0-1 0,0 1 0,0-1 0,0 1 0,0-1 1,0 1-1,1 0 0,-1-1 0,0 1 0,0 0 0,1 0 0,-1 0 0,0 0 1,0 0-1,1 0 0,0 1 0,0-1-1,-1 1 0,0-1 0,0 1 0,1 0 0,-1-1 0,0 1 0,0 0 0,0 0 0,0 0 0,0 0 0,0 0 0,0 0 0,0 0 0,0 0 0,0 1 0,-1-1 0,1 0 0,0 0 0,-1 1 0,1-1 0,-1 0 0,0 1 0,1-1 0,-1 1 0,0-1 0,0 0 0,0 2 0,3 6 0,4 21 0,-1 1 0,-2 0 0,-1 0 0,-1 0 0,-2 1 0,-4 38 0,4-67-2,0 0 0,0 0 0,-1 1 0,0-1 0,1 0 0,-1 0-1,0 0 1,-1 0 0,1 0 0,0 0 0,-1 0 0,1-1 0,-1 1 0,0 0 0,0-1 0,0 1 0,-4 2 0,5-9-38,2-13 35,1 0 0,1 0 1,1 0-1,0 1 0,1 0 1,0 0-1,14-28 0,1 6 4,0 2 1,27-35-1,-41 63-2,28-34-20,-32 40 25,0 0 0,1 0 0,-1 0-1,0 0 1,1 1 0,-1-1 0,1 1-1,0 0 1,-1 0 0,1 0 0,0 0-1,0 0 1,0 0 0,-1 1 0,6-1-1,-7 1-1,0 1 0,0-1 1,-1 1-1,1-1 0,0 1 0,0-1 0,-1 1 0,1 0 0,0-1 0,-1 1 1,1 0-1,-1 0 0,1-1 0,-1 1 0,1 0 0,-1 0 0,1 0 0,-1 0 0,0 0 1,0-1-1,1 1 0,-1 0 0,0 0 0,0 0 0,0 2 0,4 30 0,-4-30 0,2 40 3,-1-1 1,-2 0-1,-10 66 0,10-100-1,-4 35-1,5-42-1,0 1 0,0-1 0,0 0 0,0 1 0,1-1 0,-1 0 0,0 1 0,1-1 0,-1 0 0,1 0 0,0 1 0,-1-1 0,1 0 0,0 0 0,0 0 0,0 0 0,-1 0 0,1 0 0,0 0 0,0 0 0,1 0 0,-1-1 0,0 1 0,0 0 0,0-1 0,0 1 0,3 0 0,9 2-1,1 0 0,-1-1 1,1 0-1,0-2 0,0 1 0,0-2 0,-1 0 1,1 0-1,0-1 0,-1-1 0,1 0 1,-1-1-1,0-1 0,0 0 0,0 0 0,21-14 1,-24 12-5,-2 0 0,1-1 0,-1 0 0,0 0 1,0-1-1,-1 1 0,0-2 0,-1 1 0,0-1 1,-1 0-1,0 0 0,4-12 0,-3 5-23,-1 0-1,-1-1 1,-1 0-1,0 0 1,-1 0 0,-1-33-1,-1 48 31,0 0 0,0 0 1,0 0-1,-1 1 0,1-1 0,-1 0 0,0 0 1,0 0-1,0 1 0,0-1 0,0 0 0,0 1 0,-1-1 1,1 1-1,-1-1 0,0 1 0,0 0 0,-4-4 0,2 4 12,0-1-1,0 1 0,0 0 0,0 0 1,-1 0-1,1 1 0,-1 0 0,1 0 0,-1 0 1,-9-1-1,5 1-2,1 1-1,-1-1 1,1 1 0,-1 1 0,0-1-1,1 2 1,-16 3 0,20-4-11,0 1 0,1 0 0,-1 0 0,0 0 0,1 0 0,-1 1 1,1-1-1,-1 1 0,1 0 0,0 0 0,1 0 0,-1 1 0,0-1 0,1 1 1,0-1-1,-1 1 0,-1 5 0,0 2-5,-1 1 0,2 0 1,0 0-1,0 0 0,1 0 0,0 0 0,1 1 0,1-1 1,0 0-1,0 1 0,3 13 0,-1-19-3,-1-1-1,1 0 0,0 1 1,0-1-1,0 0 0,1-1 1,0 1-1,0 0 1,1-1-1,4 6 0,-5-8 3,0 1 0,0-1 0,1 0 0,-1-1 0,1 1 0,0-1-1,0 1 1,0-1 0,0 0 0,0-1 0,0 1 0,0-1 0,1 0-1,-1 0 1,8 1 0,1 0 5,0-2-1,0 1 0,17-3 1,-25 2 3,-1-1-1,0 0 1,0 0 0,0 0 0,0-1-1,0 1 1,0-1 0,0 0 0,0 0 0,-1 0-1,1-1 1,-1 1 0,6-6 0,1-4 12,-1 0-1,0 0 1,-1-1 0,-1 0 0,0-1-1,-1 1 1,0-1 0,-1-1 0,0 1-1,-2-1 1,4-23 0,0-15 2,-1-99 0,-6-53 64,0 205-79,0 0 0,0-1 0,0 1 0,1 0 0,-1-1 0,0 1 0,0 0 0,0-1 0,0 1 0,0 0 0,0-1 0,0 1 0,0 0 0,0-1 0,0 1 0,-1 0 0,1-1 0,0 1 0,0 0 0,0-1 0,0 1 0,0 0 0,0 0 0,-1-1 0,1 1 0,0 0 0,0 0 0,0-1 0,-1 1 0,1 0 0,0 0 0,0 0 0,-1-1 0,1 1 0,0 0 0,-1 0 0,1 0 0,0 0 0,-1 0 0,1-1 0,0 1 0,0 0 0,-1 0 0,0 0 0,0 1 0,1-1-1,-1 1 0,0 0 1,0-1-1,1 1 0,-1 0 1,0 0-1,1 0 0,-1 0 1,0-1-1,1 1 0,-1 0 1,1 0-1,0 0 0,-1 0 1,1 2-1,-8 25 0,2 1 0,1-1 0,-2 51 0,7 94 0,2-78 0,-3-76 0,2-1 0,0 1 0,2-1 0,5 26 0,-7-39 0,0-1 0,1 0 0,-1 0 0,1 1 0,0-1 0,0 0 0,0 0 0,1 0 0,-1-1 0,1 1 0,0-1 0,0 1 0,0-1 0,0 0 0,1 0 0,-1 0 0,1-1 0,0 1 0,0-1 0,0 0 0,0 0 0,0 0 0,0-1 0,5 2 0,1-1 3,-1-1-1,1 0 1,-1 0-1,1-1 1,-1 0 0,1-1-1,-1 0 1,1 0-1,-1-1 1,1-1 0,-1 1-1,17-9 1,-15 6-4,0-1 1,-1-1-1,0 0 1,0 0 0,-1-1-1,0-1 1,0 1-1,-1-1 1,9-13-1,-5 5-1,-2 0-1,0-1 1,-1 0-1,0-1 1,-2 1 0,0-2-1,-1 1 1,-1-1-1,-1 0 1,-1 0-1,2-39 1,-5 56 2,1-1 0,-1 1 0,0 0 0,-1-1 0,1 1 0,0 0 0,-1 0 0,0 0 0,0-1 0,0 1 0,0 0 0,0 0 0,-3-4 0,2 5 0,0 1 0,0-1 0,0 1 0,-1 0 0,1 0 0,0 0 0,-1 0 0,1 0 0,0 0 0,-1 1 0,1-1 0,-1 1 0,1 0 0,-1 0 0,1 0 0,-1 0 0,-3 0 0,4 0 0,-1 1 0,1-1 0,-1 0 0,0 1 0,1-1 0,-1 1 0,1 0 0,0 0 0,-1 0 0,1 0 0,0 0 0,0 0 0,-1 1 0,1-1 0,0 1 0,0-1 0,-2 3 0,1 0 0,0 0 0,0 1 0,0-1 0,0 1 0,1 0 0,-1-1 0,-2 11 0,0 2 0,1 1 0,1 0 0,-2 32 0,3-30 0,1 0-1,1 0 1,1 1-1,1-1 1,5 25 0,-5-39-5,0 0 1,0 1-1,0-1 1,1 0 0,0-1-1,0 1 1,1 0-1,-1-1 1,1 0 0,0 0-1,1 0 1,-1 0-1,1-1 1,0 1-1,0-1 1,0-1 0,1 1-1,0-1 1,10 5-1,-9-5-2,1 0 1,-1-1-1,0 0 0,1 0 0,-1-1 0,1 0 0,-1 0 0,1-1 1,12 0-1,-16-1 4,1 1 1,-1-1 0,0 0 0,0 0-1,0 0 1,0-1 0,-1 1-1,1-1 1,0 0 0,-1 0-1,1 0 1,-1-1 0,1 1-1,-1-1 1,0 0 0,0 0-1,-1 0 1,1 0 0,2-4 0,4-9 4,-1 0 0,-1 0 0,0-1 0,8-33 0,9-75 2,-14 68-5,-6 31 2,-3 18 20,0 0-1,0 0 0,1 0 0,0 0 0,7-14 1,-9 21-18,1 1 0,0-1 0,0 1 0,0 0 0,0 0 0,0-1 0,0 1 0,0 0 0,0 0 0,0 0 0,0 0 0,0 0 0,0 0 0,0 0 0,0 0 0,0 1 0,0-1 0,0 0 0,0 1 0,0-1 0,0 0 0,1 1 0,3 4-3,0-1 0,0 1 0,-1 0 0,0 1 0,0-1 0,0 1 0,-1-1 0,1 1 0,-1 0 0,-1 0 0,1 1 0,2 9 0,1 1 0,4 13 0,-1 1 0,-2 1 0,-1-1 0,-1 1 0,-2 0 0,-1 1 0,-3 32 0,1-61 0,1-1 0,-1 1 0,-1-1 0,1 1 0,0 0-1,-1-1 1,0 1 0,0-1 0,0 1 0,0-1 0,-3 4 0,0 6-2,5-37-49,-1 1 30,8-12 14,1 2 1,25-60-1,-15 44 6,2-8-28,50-95-1,-67 145 29,-3 5 2,0 0 0,0 1 0,0-1 0,0 0 0,0 0 0,1 0 0,-1 1 0,0-1 0,1 1 0,0-1 0,-1 1 0,1 0 0,0-1 0,2 0 0,-4 2-1,0 0 1,1 0-1,-1 0 1,0 0-1,0 0 1,0 0-1,0 0 1,1 0-1,-1 0 1,0 0-1,0 0 1,0 0-1,0 0 1,1 0-1,-1 0 1,0 0-1,0 0 1,0 0-1,0 1 1,0-1-1,1 0 1,-1 0-1,0 0 0,0 0 1,0 0-1,0 0 1,0 1-1,0-1 1,0 0-1,0 0 1,0 0-1,1 0 1,-1 0-1,0 1 1,0-1-1,0 0 1,0 0-1,0 0 1,0 0-1,0 1 1,0-1-1,0 0 1,0 0-1,0 0 1,0 0-1,0 1 1,0-1-1,-1 0 1,1 0-1,0 0 1,0 0-1,0 1 1,0-1-1,0 0 1,0 0-1,0 0 1,0 0-1,-1 0 1,1 5 2,-2 89 10,0-29-6,10 110-1,-8-170-5,1 0-1,0 0 1,0 0-1,0-1 0,1 1 1,0 0-1,0-1 1,0 1-1,0-1 0,0 0 1,1 0-1,0 0 1,0 0-1,0 0 1,1-1-1,-1 1 0,1-1 1,-1 0-1,1 0 1,5 3-1,-3-3 0,1-1 1,-1 1-1,1-1 0,-1-1 1,1 1-1,0-1 0,0 0 1,-1-1-1,1 1 0,0-1 1,0-1-1,0 1 0,13-4 1,-15 2-4,0 1 1,0-1 0,1 0 0,-1-1 0,-1 1-1,1-1 1,0 0 0,-1-1 0,1 1 0,-1-1-1,0 1 1,0-1 0,0-1 0,-1 1 0,1 0-1,-1-1 1,0 0 0,3-7 0,2-4 2,-1-1-1,0 0 1,-2-1 0,6-24 0,-4-1-32,-3 0-1,-1-87 1,-3 93-7,0 17 25,-1 1 1,-1 0 0,-4-22-1,4 35 31,1 0 0,-1 0 0,0 0 0,0 1 0,0-1 0,-1 1 0,0-1 0,0 1 0,0 0 0,-1 0 0,0 1 0,1-1 0,-10-7 0,12 11-15,0 0 1,0 0-1,0 0 1,0 0-1,-1 1 1,1-1-1,0 0 1,0 1-1,-1-1 1,1 1-1,0-1 1,-1 1-1,1-1 1,-1 1-1,1 0 1,-1 0-1,1 0 1,-1 0-1,1 0 0,0 0 1,-4 0-1,4 1 0,0 0-1,0 0 0,0 0 1,0 0-1,0 0 0,0 0 1,0 0-1,0 0 0,0 0 0,0 0 1,1 0-1,-1 0 0,0 1 1,1-1-1,-1 0 0,1 1 1,0-1-1,-1 2 0,-1 10 2,0 0 0,1-1 0,1 27 0,1-26 2,0 89-80,6 1 1,26 144-1,-26-215-661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4:49.33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51 32671,'20'-7'64,"31"-4"-32,12 5-32,12 1 0,1-1 0,-3-1 0,-8 3 0,-14 4 0,-17-5-96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19.10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117 0 32639,'-20'50'83,"-19"159"-55,16-76-11,10-58-17,2 0 0,1 103 0,9-176 0,1-1 0,0 1 0,0-1 0,0 1 0,1 0 0,-1-1 0,0 1 0,0-1 0,1 1 0,-1-1 0,1 1 0,0-1 0,-1 1 0,1-1 0,0 1 0,0-1 0,2 2 0,-3-2 0,1-1 0,0 1 0,0-1 0,-1 0 0,1 1 0,0-1 0,0 0 0,0 0 0,0 1 0,0-1 0,-1 0 0,1 0 0,0 0 0,0 0 0,0 0 0,0 0 0,0 0 0,0-1 0,-1 1 0,1 0 0,0 0 0,1-1 0,2-1 0,-1 0 0,1 0 0,-1 0 0,0 0 0,1-1 0,-1 1 0,-1-1 0,1 0 0,0 0 0,-1 0 0,5-6 0,7-21 0,-11 22 0,1 0 0,0 1 0,0-1 0,0 1 0,1 0 0,0 0 0,0 1 0,7-7 0,-11 12 0,-1 1 0,1-1 0,-1 1 0,1 0 0,0-1 0,0 1 0,-1-1 0,1 1 0,0 0 0,-1 0 0,1 0 0,0-1 0,0 1 0,0 0 0,-1 0 0,1 0 0,0 0 0,0 0 0,-1 0 0,1 0 0,0 0 0,0 1 0,-1-1 0,1 0 0,0 0 0,0 1 0,-1-1 0,1 0 0,0 1 0,-1-1 0,1 1 0,0-1 0,-1 1 0,1-1 0,-1 1 0,1-1 0,-1 1 0,1 0 0,-1-1 0,1 2 0,17 35 0,-11-22 0,-5-10-1,1 0 0,0 0 0,1 0 0,-1 0 0,1 0 0,0-1 0,0 0-1,1 0 1,-1 0 0,1-1 0,0 1 0,0-1 0,0 0 0,0 0 0,0-1 0,1 1 0,-1-1 0,1-1 0,-1 1 0,1-1 0,0 0 0,0 0-1,0 0 1,0-1 0,-1 0 0,1 0 0,0-1 0,0 0 0,9-2 0,-13 2 1,0 1 0,0-1 0,0 0 0,1 0 0,-2-1 0,1 1 0,0 0 0,0-1 0,0 1 0,-1-1 0,1 0 0,-1 1 0,1-1 0,-1 0 0,0 0 0,1 0 0,-1 0 0,0 0 0,1-3 0,12-45 0,-13 43 0,9-53 0,-3-1 0,-2-100 0,-6 232 0,2 83 0,0-135 0,1 1 0,1-1 0,1 1 0,1-1 0,12 32 0,-15-47 0,1 0 0,-1 1 0,0-1 0,1 0 0,0 0 0,0 0 0,0-1 0,1 1 0,-1-1 0,1 0 0,8 6 0,-11-8 0,1 0 0,0 0 0,0 0 0,0 0 0,0-1 0,1 1 0,-1-1 0,0 1 0,0-1 0,0 0 0,0 0 0,1 0 0,-1 0 0,0 0 0,0 0 0,0 0 0,1-1 0,-1 1 0,0-1 0,0 0 0,0 0 0,0 1 0,0-1 0,0-1 0,0 1 0,-1 0 0,1 0 0,0-1 0,1-1 0,4-4 0,-2 1 0,1-1 0,-1-1 0,0 1 0,-1-1 0,1 0 0,-2 0 0,1 0 0,2-11 0,20-83-14,-24 91 9,7-41-16,-7 35 23,1-1 0,0 1 0,2 0 0,8-24 1,-13 41-3,0-1 0,1 0 0,-1 1 0,0-1 0,0 1 1,1-1-1,-1 0 0,0 1 0,1-1 0,-1 1 0,1-1 1,-1 1-1,0-1 0,1 1 0,-1-1 0,1 1 0,0-1 1,-1 1-1,1 0 0,-1-1 0,1 1 0,0 0 0,-1 0 0,1-1 1,-1 1-1,1 0 0,0 0 0,-1 0 0,1 0 0,0 0 1,-1 0-1,1 0 0,0 0 0,0 0 0,-1 0 0,1 0 1,0 0-1,-1 0 0,1 1 0,-1-1 0,1 0 0,0 0 1,-1 1-1,1-1 0,-1 1 0,1-1 0,-1 0 0,1 1 0,-1-1 1,1 1-1,-1-1 0,1 1 0,0 0 0,2 3 1,1 0 0,-1 0 0,0 1-1,0-1 1,3 8 0,5 14-3,-2 2 0,0-1 0,-2 1 0,-1 0 0,-1 1 0,-2-1 0,0 54 0,-3-81 2,0-1 0,0 0 1,1 0-1,-1 0 0,0 0 0,0 0 1,0 0-1,0 0 0,0 0 0,0 0 1,0 1-1,0-1 0,1 0 0,-1 0 1,0 0-1,0 0 0,0 0 0,0 0 1,0 0-1,1 0 0,-1 0 0,0 0 1,0 0-1,0 0 0,0 0 0,0 0 1,0 0-1,1 0 0,-1 0 0,0 0 1,0 0-1,0 0 0,0 0 0,0-1 1,0 1-1,1 0 0,-1 0 0,0 0 0,0 0 1,0 0-1,0 0 0,0 0 0,0 0 1,0 0-1,0-1 0,0 1 0,0 0 1,1 0-1,-1 0 0,0 0 0,0 0 1,0 0-1,0-1 0,0 1 0,0 0 1,0 0-1,0 0 0,0 0 0,0 0 1,0 0-1,0-1 0,0 1 0,0 0 1,0 0-1,0 0 0,7-13-3,15-79-13,-15 57-11,16-49 0,-20 74 27,1 1-1,0 0 0,0 0 0,1 1 1,0-1-1,1 1 0,0 0 0,0 0 1,14-12-1,-18 18 3,0 0-1,0 1 1,0-1-1,0 1 1,0-1 0,0 1-1,0 0 1,1 0 0,-1 0-1,0 0 1,1 1-1,-1-1 1,1 1 0,-1-1-1,1 1 1,3 0 0,-4 0-2,-1 0 0,1 1 1,0-1-1,0 1 0,0 0 1,0-1-1,-1 1 0,1 0 1,0 0-1,-1 0 1,1 1-1,0-1 0,-1 0 1,0 0-1,1 1 0,1 2 1,1 1-3,-1 0 1,0 1 0,0 0-1,0 0 1,-1 0-1,0 0 1,0 0 0,0 1-1,-1-1 1,1 10 0,0 21-9,-6 57 1,0-9 9,5-85 0,-1 1 0,0-1 0,1 1 0,-1-1 1,0 1-1,1-1 0,-1 0 0,0 1 0,1-1 0,-1 0 0,1 1 0,-1-1 1,1 0-1,-1 0 0,1 1 0,-1-1 0,1 0 0,-1 0 0,1 0 1,-1 0-1,1 0 0,-1 0 0,1 0 0,-1 0 0,1 0 0,-1 0 0,1 0 1,0 0-1,22-1 8,-19 1-7,2-1-1,0 0-1,-1 0 1,1 0-1,0 0 1,-1-1-1,1 0 1,-1 0-1,1-1 1,-1 0-1,0 1 1,0-2-1,0 1 0,6-6 1,-4 2-3,0-1 1,0 1-1,-1-1 0,0-1 1,0 1-1,-1-1 0,5-12 1,-1 0-3,-1 0 0,-1 0 1,-1-1-1,-2 0 0,0-1 1,2-30-1,-6 51 5,1-7 7,-1 0 0,0 0 0,0 0 0,-1 1 0,-3-15 0,4 21-6,-1 1 1,1 0-1,-1-1 1,1 1-1,-1 0 1,0 0-1,0-1 0,1 1 1,-1 0-1,0 0 1,0 0-1,0 0 1,0 0-1,0 0 1,0 0-1,-1 0 0,0 0 1,0 0-2,0 1 1,0-1 0,0 1-1,0 0 1,0 0-1,1-1 1,-1 1-1,0 1 1,0-1-1,0 0 1,0 0 0,0 1-1,1-1 1,-1 1-1,0-1 1,-3 3-1,3-2-1,0 0 0,1 1-1,-1-1 1,0 1 0,1-1 0,-1 1-1,1 0 1,-1-1 0,1 1 0,0 0-1,0 0 1,0 0 0,0 0-1,0 0 1,0 0 0,1 1 0,-1-1-1,0 4 1,-5 44-4,5-44 5,0 138-11,1-131 6,1-6 1,-1 1 1,1 0-1,0 0 0,1 0 0,-1-1 1,2 1-1,-1-1 0,1 1 1,0-1-1,1 0 0,-1 0 0,6 6 1,-6-9 2,1 1 0,-1-1 1,1-1-1,0 1 0,0-1 1,1 1-1,-1-1 0,1-1 0,-1 1 1,1-1-1,0 1 0,0-1 1,0 0-1,0-1 0,0 0 1,1 1-1,-1-2 0,8 2 1,-7-2 1,-1 1 0,1-1 0,0 0 1,0-1-1,-1 1 0,1-1 1,0 0-1,-1-1 0,1 1 1,7-4-1,-9 3-2,-1-1 1,1 0 0,0 1-1,-1-1 1,0-1-1,0 1 1,0 0 0,0-1-1,0 1 1,-1-1-1,1 0 1,-1 0-1,0 0 1,1-5 0,7-17-72,-2 0 1,-1-1 0,-1 0-1,4-46 1,4-19-373,-14 90 450,0 0 0,1-1 0,-1 1 0,1 0-1,-1 0 1,1-1 0,0 1 0,0 0 0,0 0 0,0 0-1,1 0 1,-1 0 0,0 1 0,1-1 0,-1 0 0,1 0 0,0 1-1,0-1 1,2-1 0,1 2 8,-1-1 0,0 1 0,0 0 0,1 1 0,-1-1 0,0 1 0,1 0-1,-1 0 1,6 1 0,-5 0-19,0 0 0,-1 0-1,1 1 1,0 0 0,-1 0-1,0 0 1,1 0 0,-1 1-1,0 0 1,0 0 0,0 0-1,0 0 1,-1 0 0,1 1-1,-1 0 1,0-1 0,0 1-1,0 1 1,2 4 0,-29-19 466,19 7-460,0 1 0,0-1 0,0 1 0,0 0 0,0 0 0,0 0 0,0 1 0,-1 0 0,1 0 0,0 0-1,-1 1 1,1-1 0,-1 1 0,1 1 0,-1-1 0,-4 2 0,5-1-2,1 1-1,0 0 1,0-1-1,0 2 1,1-1-1,-1 0 0,0 1 1,1 0-1,0-1 1,-1 1-1,1 1 1,0-1-1,1 0 1,-1 1-1,1-1 1,-1 1-1,1 0 1,0 0-1,0 0 1,-1 4-1,-2 9-9,1 0 0,0 0 0,2 0 0,0 0 0,0 1 0,3 31 0,-1-30 5,0-15 3,0 1-1,0-1 1,1 1-1,-1-1 0,1 0 1,0 1-1,0-1 0,1 0 1,-1 0-1,1 0 1,0 0-1,0 0 0,0 0 1,0 0-1,1-1 1,6 7-1,-6-7 6,1 0 0,0 0 0,0 0 0,1-1 0,-1 0 0,0 0 0,1 0 0,0 0 0,-1-1 0,1 1 0,0-1 0,0-1 0,-1 1 0,1-1 0,8 0 0,-9 1 1,0-1 0,-1 0 0,1 0 0,0 0 0,-1-1 0,1 1 0,0-1 0,-1 0 0,1 0 0,-1 0 0,1-1 0,-1 1 0,0-1 0,1 0 0,-1 0 0,0 0 0,0 0 0,0 0 0,0-1 0,-1 1 0,1-1 0,-1 0 0,1 0 0,-1 0 0,0 0 0,0 0 0,-1-1 0,1 1 0,-1 0 0,1-1 0,-1 1 0,1-8 0,6-23 29,-2 0 0,-1-1-1,-2 1 1,-3-66 0,0 66-26,-1 59 11,1 5-29,0 1-1,2-1 0,8 43 1,-8-64 4,0-1 0,1 0 0,0 0 0,0 0 0,1 0 1,0-1-1,7 10 0,-8-13 5,0 0-1,0-1 1,1 1-1,-1-1 1,1 1-1,0-1 1,0-1 0,0 1-1,1 0 1,-1-1-1,1 0 1,-1 0 0,9 2-1,-11-3 6,0 0-1,0 0 1,1-1-1,-1 1 1,0-1-1,1 1 1,-1-1-1,0 0 1,1 0-1,-1 0 1,1 0-1,-1 0 1,0-1-1,1 1 1,-1-1-1,0 1 1,1-1-1,-1 0 1,0 0-1,0 0 1,0 0-1,0 0 1,0-1-1,0 1 1,0 0-1,0-1 1,0 0-1,-1 1 1,3-4-1,-1-2-1,0 1-1,0-1 0,-1 0 0,0 0 0,0 0 0,-1 0 0,0 0 0,0-13 1,1-7 16,0-8-154,8-38-1,-9 65 106,1 0-1,0 0 0,0 0 0,1 0 0,0 0 0,1 1 1,0-1-1,0 1 0,0 0 0,7-8 0,-8 13 54,-1 0-1,1 0 0,0 0 1,-1 1-1,1-1 0,0 1 1,0 0-1,0 0 1,0 0-1,0 0 0,0 0 1,0 1-1,0-1 0,4 1 1,-5-1-17,0 1 0,1 0 0,-1 0 0,0 0 1,0 0-1,0 1 0,0-1 0,0 0 0,-1 1 0,1 0 0,0-1 1,0 1-1,0 0 0,0 0 0,-1 0 0,1 0 0,0 0 0,-1 0 1,1 1-1,-1-1 0,1 0 0,2 4 0,-1 2-6,0 0-1,-1 0 1,0 0-1,0 0 1,0 1 0,-1-1-1,0 1 1,-1-1-1,1 1 1,-2 0 0,0 10-1,-3 13-14,-12 43 1,13-63 18,1-5-4,1 0 0,0 0-1,0 0 1,0 0-1,1 0 1,-1 0 0,2 0-1,-1 0 1,1 0 0,-1 0-1,2 0 1,1 7-1,-1-9-3,0-1 0,0 1-1,0-1 1,1 1 0,0-1-1,-1 0 1,1 0-1,0 0 1,0 0 0,0-1-1,1 1 1,-1-1 0,1 0-1,-1 0 1,1 0-1,0 0 1,0-1 0,4 2-1,5 0 6,-1 0-1,1-1 0,-1-1 1,1 1-1,0-2 0,24-2 1,-34 2 5,0 0 0,0-1 0,0 1 1,0-1-1,-1 0 0,1 0 0,0 0 1,-1 0-1,1 0 0,-1-1 0,1 1 1,-1-1-1,1 0 0,-1 0 0,0 0 1,4-4-1,-2 1 10,-1 1 1,0-2-1,0 1 1,0 0-1,-1-1 1,1 1-1,2-11 1,-1-7 27,0 0 0,-1 0 0,0-30 0,-3 47-40,-8-387 76,6 346 89,1 25-47,0 43-65,-7 183-46,-1 7 0,9-197-8,0-1 0,1 0 0,1 1 0,0-1 0,0 0 0,9 25-1,-9-33 2,0-1-1,0 0 0,1 1 0,0-1 1,-1 0-1,1 0 0,1-1 0,-1 1 1,1-1-1,-1 1 0,1-1 0,0 0 1,0 0-1,0-1 0,1 1 1,-1-1-1,0 0 0,1 0 0,0-1 1,-1 1-1,1-1 0,6 1 0,-3 0 4,0-1 0,1 0 0,-1-1 1,0 0-1,1 0 0,-1 0 0,13-3 0,-18 2-4,1 0 1,-1-1-1,1 1 1,-1 0-1,0-1 1,0 0 0,1 0-1,-1 0 1,0 0-1,-1 0 1,1-1-1,0 1 1,-1-1-1,1 0 1,-1 0-1,0 0 1,0 0-1,3-6 1,1-4-1,-1 1 0,-1-1 0,0 0 0,-1-1 0,-1 1 0,2-14 0,-1-82 3,-3 87-1,0 21 0,0 0 0,0 0 0,0 0 0,0 0 0,0 0 0,0 0 0,-1 0 0,1 1 0,0-1 0,0 0 0,-1 0 0,1 0 0,-1 0 0,1 1-1,-1-1 1,1 0 0,-1 0 0,0-1 0,0 2-2,1 0 0,-1 0 0,1 0 1,0 0-1,-1 0 0,1 0 0,-1 1 0,1-1 0,0 0 0,-1 0 0,1 0 0,-1 0 0,1 0 0,0 0 0,-1 1 0,1-1 0,0 0 1,-1 0-1,1 1 0,0-1 0,-1 0 0,1 0 0,0 1 0,0-1 0,-1 0 0,1 1 0,0-1 0,0 1 0,0-1 0,-1 0 0,1 1 1,0-1-1,0 0 0,0 1 0,0-1 0,0 1 0,0-1 0,0 0 0,0 1 0,0-1 0,0 1 0,0-1 0,0 1 0,-4 21-3,2 1 0,0-1-1,2 35 1,1-26 0,-1-27 1,0 0 0,0 1 0,0-1 0,1 0 0,-1 0 0,1 0 0,0 0 0,1 1 0,-1-1 0,1-1 0,-1 1 0,1 0 0,0 0 0,1-1 0,-1 1 0,1-1 0,-1 0 0,1 1 0,0-1 0,0-1 0,1 1 0,-1 0 0,0-1 0,1 1 0,0-1 0,-1 0 0,1-1 0,0 1 0,0 0 0,0-1 0,0 0 0,0 0 0,1 0 0,-1-1 0,0 1 0,6-1 0,-8-1 3,1 1-1,0-1 1,-1 0 0,1 0 0,-1 0 0,0 0 0,1 0 0,-1 0 0,0-1 0,0 1-1,1-1 1,-1 1 0,0-1 0,-1 0 0,1 0 0,0 0 0,0 0 0,-1 0 0,1 0 0,-1-1-1,0 1 1,0 0 0,1-4 0,5-9 2,-1-1 1,7-23-1,-11 29-2,10-40 35,-2 0 1,3-58-1,-13 611-36,-1-449 0,-3-1 0,-1 0 0,-4-1 0,-25 91 0,32-136 0,-1 0 0,0 1 0,0-1 0,-1-1 0,1 1 0,-10 11 0,12-17 0,0 0 0,0 0 0,0 0 0,0 0 0,0 0 0,0 0 0,0 0 0,-1 0 0,1-1 0,0 1 0,-1 0 0,1-1 0,0 1 0,-1-1 0,1 0 0,-1 1 0,-2-1 0,2 0 0,1-1 0,-1 1 0,0-1 0,0 1 0,1-1 0,-1 0 0,1 1 0,-1-1 0,1 0 0,-1 0 0,1 0 0,-1-1 0,1 1 0,0 0 0,0 0 0,0-1 0,0 1 0,0-1 0,-1-1 0,-10-15 0,2 0 0,0-1 0,1-1 0,1 0 0,1 0 0,1 0 0,1-1 0,0 0 0,2 0 0,0 0 0,1-36 0,2 52 0,0 1 0,1 0 0,0 0 0,0 0 0,0 0 0,0 0 0,1 0 0,-1 0 0,1 0 0,0 1 0,0-1 0,0 1 0,1-1 0,4-4 0,-1 2 0,0 0 0,0 1 0,0 0 0,1 1 0,0 0 0,0 0 0,9-4 0,10-2 0,1 1 0,1 1 0,35-5 0,-57 11 0,206-28-8,-206 30-11,-5 0 7,1 0 0,-1 0-1,1-1 1,-1 1 0,1 0-1,-1 0 1,1-1 0,-1 1-1,0-1 1,1 1 0,-1-1 0,0 0-1,1 0 1,-1 1 0,0-1-1,0 0 1,1 0 0,-1 0-1,0 0 1,1-2 0,0-6-663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19.66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113 60 31662,'-5'-1'49,"0"1"-1,0 0 1,0-1-1,0 1 1,1 1-1,-1-1 1,0 1-1,0 0 1,0 0-1,1 0 1,-1 1-1,1-1 1,-1 1-1,1 0 1,-5 3-1,6-2-42,0-1-1,1 1 0,-1 0 0,1 0 1,-1 0-1,1 0 0,0 1 0,0-1 0,1 1 1,-1-1-1,1 1 0,-1 0 0,1-1 1,0 1-1,0 0 0,1 0 0,-1 0 0,1 0 1,0 4-1,0-4 2,0 1 0,0-1 0,0 1 0,0 0 1,1-1-1,-1 1 0,1-1 0,1 0 0,-1 1 0,1-1 0,2 6 0,-2-8-2,-1 0-1,1 0 1,0 0-1,0 0 1,0 0-1,0 0 0,0 0 1,0-1-1,0 1 1,1-1-1,-1 0 1,1 0-1,-1 0 1,1 0-1,-1 0 0,1 0 1,-1-1-1,1 1 1,0-1-1,4 1 1,-1-1-2,1 1 1,-1-1 0,1 0 0,0 0 0,-1-1-1,1 0 1,-1 0 0,0 0 0,1-1 0,-1 0-1,0-1 1,11-4 0,-13 4-4,0 0 0,-1-1-1,1 1 1,-1-1 0,1 1 0,-1-1-1,0 0 1,-1 0 0,1-1 0,-1 1 0,1-1-1,-1 1 1,-1-1 0,1 1 0,-1-1-1,1 0 1,0-7 0,0 1 0,0 1 0,-1-1 0,-1 0 0,1 0 0,-1 0 0,-3-17 0,2 26 0,1 0 0,0 0 0,-1 0 0,0-1 0,1 1 0,-1 0 0,0 1 0,0-1 0,0 0 0,0 0 0,-1 0 0,1 1 0,0-1 0,-1 0 0,1 1 0,-1-1 0,0 1 0,1 0 0,-1 0 0,0-1 0,0 1 0,0 0 0,0 0 0,0 1 0,0-1 0,0 0 0,0 1 0,0-1 0,0 1 0,0 0 0,0 0 0,0-1 0,-1 1 0,1 1 0,0-1 0,0 0 0,0 0 0,-4 2 0,3-1-1,-1 0 0,1 1 1,-1-1-1,1 1 0,0 0 0,0 0 0,0 0 1,0 0-1,0 1 0,0-1 0,1 1 0,-1 0 1,1 0-1,0-1 0,0 1 0,0 1 0,0-1 1,0 0-1,-1 5 0,-22 41-79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20.60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32031,'449'5'699,"-489"-5"-843,-16 0-347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24.39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225 119 32447,'0'0'157,"0"11"-74,1 146-75,-2 180 16,-5-280-24,5-54 0,0 1 0,0-1 0,0 1 0,-1-1 0,1 1 0,-1-1 0,0 0 0,0 0 0,0 0 0,0 0 0,0 0 0,-1 0 0,-2 2 0,3-4 0,1 0 0,-1 0-1,1 0 1,-1 0 0,1-1 0,-1 1 0,0-1 0,1 1-1,-1-1 1,1 1 0,-1-1 0,0 0 0,0 0 0,1 0-1,-1 0 1,0 0 0,1 0 0,-1-1 0,0 1 0,1 0-1,-1-1 1,0 1 0,1-1 0,-1 0 0,1 1-1,-1-1 1,1 0 0,-1 0 0,-1-2 0,-6-4-3,1 0 1,1 0-1,-13-15 1,6 6-2,11 12 4,0 1-1,-1 0 0,0 0 0,1 0 0,-1 1 1,0-1-1,-1 1 0,1 0 0,0 0 0,-1 0 1,1 0-1,-1 1 0,1 0 0,-1 0 1,0 0-1,-5 0 0,9 1 1,1 0 0,0 0-1,0 0 1,0 0 0,-1 0 0,1 0 0,0 0-1,0 0 1,-1 0 0,1 0 0,0 0 0,0 0-1,0 0 1,-1 0 0,1 0 0,0 0 0,0 0 0,0 0-1,-1 1 1,1-1 0,0 0 0,0 0 0,0 0-1,-1 0 1,1 0 0,0 1 0,0-1 0,0 0-1,0 0 1,0 0 0,-1 0 0,1 1 0,0-1-1,0 0 1,0 0 0,0 0 0,0 1 0,0-1-1,0 0 1,0 0 0,0 1 0,0-1 0,0 0 0,0 0-1,0 0 1,0 1 0,0-1 0,0 0 0,0 0-1,0 1 1,0-1 0,0 0 0,1 2-3,-1 1 3,1 1 0,0-1 0,0 0 1,0 0-1,1 0 0,-1 0 0,1 0 1,0 0-1,-1 0 0,1-1 0,1 1 1,-1 0-1,0-1 0,1 0 0,-1 1 1,1-1-1,-1 0 0,6 2 0,7 6 3,1-1 0,19 9 0,-16-10-4,-1-2 1,1 0 0,0-1-1,0-1 1,1 0-1,0-2 1,-1 0-1,1-1 1,0-1-1,28-4 1,-44 3-2,-1 0-1,1 0 1,0-1 0,0 1 0,0-1 0,-1 0 0,1 0 0,-1 0 0,1 0 0,-1-1-1,0 1 1,0-1 0,0 0 0,-1 0 0,1 0 0,0 0 0,-1-1 0,0 1 0,0-1-1,0 1 1,0-1 0,-1 0 0,1 0 0,-1 0 0,1-6 0,2-10-2,0 1 0,-2-1 0,1-35-1,-3 52 5,0-201 74,2 203-72,-1 1-1,1 0 0,-1 0 1,1 0-1,-1 0 0,1 0 1,0 0-1,-1 0 0,1 0 1,-1 1-1,1-1 0,-1 1 1,2 0-1,2 2-1,0 1 0,-1 0 0,0 0 0,0 0 0,0 0 0,0 1 0,0-1 0,-1 1 0,0 0 0,0 0 0,-1 0 0,1 1 0,1 5 0,2 5 0,0 1 0,-2 0 0,4 20 0,-4-12-3,-2-1 0,0 1 0,-1 0 0,-1 0-1,-5 31 1,-8-25-7,13-30 9,-1 0-1,0 1 0,1-1 1,-1 0-1,0 0 0,0 0 1,0 0-1,0 0 0,0 0 1,0 0-1,0 0 0,0 0 0,-1 0 1,1-1-1,0 1 0,0 0 1,-1-1-1,1 1 0,0-1 1,-2 1-1,2-15-33,3-14 34,1 0 0,2-1 0,0 2 0,2-1 0,2 1 0,0 0 0,1 0 0,2 1 0,27-45 0,-35 66 4,-1 0 0,1 0 0,0 0 1,1 0-1,-1 1 0,7-6 1,-10 10-4,0-1 1,0 0-1,0 0 1,0 1-1,0-1 1,0 0-1,0 1 1,0-1-1,0 1 1,0 0-1,0-1 1,0 1-1,0 0 1,0-1-1,1 1 1,-1 0-1,0 0 1,0 0-1,0 0 1,0 0 0,1 0-1,-1 1 1,0-1-1,0 0 1,0 1-1,0-1 1,0 0-1,0 1 1,0-1-1,0 1 1,0 0-1,0-1 1,0 1-1,0 0 1,0-1-1,0 1 1,0 0-1,-1 0 1,1 0-1,0 0 1,-1 0-1,2 1 1,2 7-2,0 1 0,0-1 0,-1 0 0,0 1 0,-1 0-1,0-1 1,1 19 0,-1 78-8,-3-67 14,1-13 3,-1-15-7,0 0 0,1-1 0,1 1 0,0 0-1,3 13 1,-3-22-1,-1 0 0,1 1 0,0-1 0,0 0 0,0 0 0,0 0 0,1 0 0,-1 0 0,0 0 0,1 0 0,0 0 0,-1 0 0,1-1 0,0 1 0,0-1 0,0 1 0,0-1 0,0 0 0,0 0 0,0 0 0,0 0 0,1 0 0,-1 0 0,0-1 0,1 1 0,-1-1 0,0 1 0,5-1 0,3 1-2,0-1 0,0 0 0,1 0 0,-1-1 0,0 0-1,0-1 1,0 0 0,0-1 0,-1 0 0,1-1 0,-1 0 0,0 0 0,0-1 0,0 0 0,0 0 0,-1-1-1,0 0 1,0-1 0,0 0 0,-1 0 0,0 0 0,7-12 0,-4 7-32,-2 0 0,0-1 0,-1 0 0,0 0 0,0-1 0,-2 1-1,0-1 1,0 0 0,-1-1 0,-1 1 0,-1-1 0,2-25 0,-4 38 37,0-1 0,-1 1-1,1 0 1,-1-1 0,0 1-1,1 0 1,-1-1 0,0 1 0,0 0-1,0 0 1,-1 0 0,1 0-1,0 0 1,-1 0 0,1 0 0,-1 0-1,0 1 1,0-1 0,0 1 0,0-1-1,0 1 1,0 0 0,0-1-1,0 1 1,0 0 0,0 1 0,-1-1-1,1 0 1,0 1 0,-5-2 0,-9 0 36,1 0 0,-1 0 0,-26 2 0,29 0-45,-1 0 12,-24 2 3,37-1-10,-1 0 0,0-1 0,1 1 1,-1 0-1,1 0 0,0-1 0,-1 1 0,1 0 1,0 1-1,-1-1 0,1 0 0,0 0 0,0 0 1,0 1-1,0-1 0,0 1 0,0-1 0,1 0 1,-1 1-1,0 0 0,0 1 0,-2 10 2,0 1 0,0-1 0,1 1 0,1 0 0,1 0 0,0-1 0,0 1 0,1 0 0,1 0 0,0-1 0,1 1 0,1-1 0,0 1 0,1-1 0,7 15 0,-8-22 0,0 0-1,1 0 1,-1 0 0,1-1-1,0 1 1,1-1 0,-1 0-1,1-1 1,0 1 0,0-1-1,1 0 1,-1-1 0,1 0-1,-1 0 1,1 0 0,0-1-1,0 0 1,1 0 0,-1 0-1,0-1 1,1 0 0,-1-1-1,0 0 1,1 0 0,-1-1-1,0 1 1,9-3 0,-12 1 0,-1 0-1,1 0 1,0-1 0,-1 1 0,1-1 0,-1 0-1,0 0 1,0 0 0,0 0 0,0-1-1,-1 1 1,1-1 0,-1 1 0,0-1 0,0 0-1,0 0 1,-1 0 0,1 0 0,-1 0 0,1-7-1,4-12-4,-1-1-1,1-31 1,0-191-97,-8 153 63,2 60 77,-1-1 0,-9-51 0,10 85-34,0-1-1,0 1 1,0-1-1,0 1 0,0-1 1,0 1-1,-1-1 1,1 1-1,0-1 1,0 1-1,0 0 1,0-1-1,-1 1 1,1-1-1,0 1 1,0-1-1,-1 1 0,1 0 1,0-1-1,-1 1 1,1 0-1,0-1 1,-1 1-1,1 0 1,0 0-1,-1-1 1,1 1-1,-1 0 0,0 0-3,1 1 0,-1-1 0,1 0 0,-1 1 0,1-1-1,-1 1 1,1-1 0,-1 1 0,1-1 0,0 1 0,-1-1-1,1 1 1,0 0 0,-1-1 0,1 1 0,0 0 0,0-1-1,-1 1 1,1 0 0,0 0 0,-7 42 3,1 0-1,2 1 1,2-1 0,5 51-1,-2-14-5,-1-78 2,0 28 0,0 0 0,2 0 0,2 0 0,7 29 0,-9-50 0,1-1 0,0 0 0,0 0 0,1 0 0,0 0 0,0 0 0,1-1 0,6 7 0,-7-9 0,0-1 0,0 0 0,0-1 0,1 1 0,-1-1 0,1 1 0,0-2 0,0 1 0,1 0 0,-1-1 0,0 0 0,1 0 0,8 1 0,-6-1 1,0 0 1,0-1-1,0-1 0,1 1 0,-1-1 1,0 0-1,1-1 0,-1 0 1,0 0-1,15-5 0,-18 4-1,0-1 0,0 0 0,0 1-1,0-2 1,0 1 0,-1-1 0,1 1 0,-1-1-1,0 0 1,0-1 0,-1 1 0,1-1-1,-1 1 1,0-1 0,0 0 0,2-7 0,1 0-14,-1-1 0,-1-1 1,0 1-1,-1-1 0,-1 1 1,2-17-1,-2-5-93,-4-44 0,2 76 112,0 0-1,-1 0 1,1-1 0,-1 1-1,0 0 1,0 0-1,0 0 1,0 0 0,-1 0-1,1 0 1,-1 1-1,0-1 1,1 0 0,-1 1-1,-1-1 1,1 1-1,0 0 1,0-1 0,-1 1-1,1 0 1,-1 1-1,0-1 1,0 0 0,0 1-1,1-1 1,-1 1 0,-1 0-1,1 0 1,0 0-1,0 1 1,0-1 0,0 1-1,-1-1 1,1 1-1,0 0 1,0 0 0,0 1-1,-1-1 1,1 1-1,0 0 1,0-1 0,0 1-1,-5 2 1,6-1-5,0-1-1,0 0 1,-1 1 0,1-1-1,0 1 1,0-1 0,0 1-1,1 0 1,-1 0 0,0 0-1,1 0 1,-1 0 0,1 0-1,-1 1 1,1-1 0,0 0-1,0 1 1,0-1 0,1 1-1,-1-1 1,0 1 0,1 3-1,-2 8-9,1 0 0,0 0 0,2 15 0,0-7-9,-2-13 10,2 0 0,-1 0 0,2 0 0,-1 0-1,1 0 1,0 0 0,1 0 0,0-1 0,0 1 0,1-1 0,0 0 0,1 0-1,-1 0 1,1-1 0,1 1 0,0-1 0,0-1 0,0 1 0,1-1-1,0 0 1,0 0 0,0-1 0,1 0 0,0 0 0,0-1 0,0 0-1,0-1 1,1 1 0,-1-2 0,1 1 0,0-1 0,17 2 0,-18-4 6,1 1 0,-1-1 0,0-1 0,0 1 0,1-1 0,-1-1 0,12-3 1,-16 3 6,0 0 0,0 0 0,0 0 1,0-1-1,-1 1 0,1-1 1,-1 0-1,1 0 0,-1-1 0,0 1 1,0 0-1,-1-1 0,1 0 0,-1 0 1,3-5-1,2-8 30,0 1 1,-2-2-1,0 1 0,-1-1 1,0 0-1,1-34 1,-4-94 124,-1 117-15,1 200-133,-3 205 13,0-345-24,-8 44 0,9-65 0,-2-1 0,1 1 0,-1 0 0,-1-1 0,0 1 0,0-1 0,-1 0 0,-8 12 0,13-21 0,0 0 0,0-1 0,0 1 0,0 0 0,0 0 0,0-1 0,0 1 0,0 0 0,0 0 0,0 0 0,0-1 0,0 1 0,0 0 0,0 0 0,0 0 0,0-1 0,-1 1 0,1 0 0,0 0 0,0 0 0,0 0 0,0-1 0,0 1 0,-1 0 0,1 0 0,0 0 0,0 0 0,0 0 0,-1 0 0,1 0 0,0-1 0,0 1 0,0 0 0,-1 0 0,1 0 0,0 0 0,0 0 0,0 0 0,-1 0 0,1 0 0,0 0 0,0 0 0,-1 0 0,1 0 0,0 0 0,0 0 0,0 0 0,-1 1 0,1-1 0,0 0 0,0 0 0,0 0 0,-1 0 0,1 0 0,0 0 0,0 1 0,0-1 0,0 0 0,0 0 0,-1 0 0,1 0 0,0 1 0,0-1 0,0-25 0,0 19 0,4-70 0,3 1 0,3-1 0,28-100 0,-28 129 0,-4 17 0,0 1 0,2 0 0,1 0 0,2 1 0,21-42 0,-31 67 0,1 1 0,-1 0 0,1-1 0,0 1 0,0 0 0,0 0 0,0 0 0,0 0 0,0 1 0,1-1 0,-1 0 0,1 1 0,-1 0 0,6-3 0,-2 3 0,1 0 0,-1 0 0,1 0 0,-1 1 0,8 0 0,-14 0 0,2 0 0,0 0 0,0 0 0,0 1 0,0-1 0,0 0 0,0 1 0,0 0 0,0-1 0,0 1 0,0 0 0,-1 0 0,1 0 0,0 0 0,0 0 0,-1 0 0,1 1 0,-1-1 0,3 3 0,-2-1 0,0 0 0,1 1 0,-1 0 0,0-1 0,0 1 0,-1 0 0,1 0 0,0 6 0,2 6 0,-2 1 0,0-1 0,-1 26 0,-1-40 0,0 7-1,1 0 0,-1-1 0,-1 1 0,1-1 0,-2 1 0,1-1 0,-1 1 0,0-1 0,-1 0 0,0 0 0,0 0 0,-6 9 0,-4 3-2,-27 31 1,33-44-12,1 0 0,-2 0 0,1 0 0,-1-1 0,0 0-1,0-1 1,-10 5 0,115-8-1082,-81-3 1126,0-1 1,0-1-1,0 0 1,0-1-1,-1-1 1,1-1 0,-1 0-1,17-9 1,-26 11-4,0 0 1,1 0 0,-1-1 0,-1 0-1,1 0 1,-1 0 0,1-1 0,-2 1-1,1-1 1,-1-1 0,0 1 0,0 0-1,0-1 1,-1 0 0,0 0-1,0 0 1,-1 0 0,0 0 0,1-13-1,0 4 5,-1-1 0,-1 0-1,-1 0 1,0 0 0,-4-21-1,4 35-27,0 0-1,-1 0 0,0-1 0,0 1 1,0 0-1,0 0 0,-1 0 1,1 0-1,-1 0 0,1 0 0,-1 0 1,0 0-1,0 1 0,-1-1 1,1 1-1,0 0 0,-1-1 0,1 1 1,-1 0-1,0 0 0,0 1 1,0-1-1,0 1 0,0-1 0,0 1 1,0 0-1,0 0 0,-1 0 1,1 1-1,0-1 0,0 1 0,-1 0 1,-3 0-1,6 0-3,0 0 1,0 0 0,0 0-1,0 0 1,0 1-1,0-1 1,1 0-1,-1 1 1,0-1-1,0 0 1,0 1-1,1-1 1,-1 1-1,0-1 1,0 1-1,1 0 1,-1-1-1,0 1 1,1 0-1,-1 0 1,1-1-1,-1 1 1,1 0 0,-1 0-1,1 0 1,0-1-1,-1 1 1,1 0-1,0 0 1,0 0-1,-1 1 1,-1 37-2,3-30 4,-2 11 1,1 0 1,1 0-1,1 0 0,1 0 1,9 30-1,-3-20-6,18 50-15,-24-74 1,0 0-1,0 0 1,0 0-1,1 0 1,0-1-1,0 0 1,0 1-1,1-2 1,9 9-1,-12-11 4,0 0 0,0-1 1,0 0-1,1 1 0,-1-1 0,1 0 0,-1 0 0,1 0 0,-1-1 0,1 1 1,-1 0-1,1-1 0,0 0 0,-1 0 0,1 0 0,0 0 0,-1 0 1,1 0-1,0-1 0,-1 1 0,1-1 0,-1 0 0,1 1 0,-1-1 0,1-1 1,-1 1-1,1 0 0,-1 0 0,0-1 0,0 0 0,0 1 0,0-1 0,0 0 1,0 0-1,0 0 0,-1 0 0,1 0 0,-1 0 0,2-3 0,6-20 85,-1 0 1,-1 0-1,-1 0 0,4-45 0,-8 45-17,2 0 1,1 0-1,1 0 0,15-39 1,-21 63-53,1-1-1,-1 1 1,1 0 0,-1 0-1,1 0 1,-1 0 0,1 0-1,0 0 1,0 0 0,0 0-1,-1 0 1,1 0-1,0 1 1,0-1 0,0 0-1,0 0 1,0 1 0,0-1-1,0 1 1,1-1 0,-1 1-1,0-1 1,0 1 0,0 0-1,1-1 1,-1 1 0,0 0-1,0 0 1,0 0 0,1 0-1,-1 0 1,0 0 0,3 1-1,-2 0-1,0 0-1,0 0 0,0 0 1,0 0-1,0 0 0,-1 0 1,1 1-1,0-1 0,0 1 0,-1-1 1,1 1-1,-1 0 0,1-1 1,-1 1-1,0 0 0,0 0 1,2 3-1,3 10-2,-1 1-1,0 1 1,-1-1 0,-1 1-1,2 23 1,-1 88-2,-4-101 3,0-21 0,-1 0-1,0 1 1,0-1-1,0 0 1,-1 0-1,0 0 1,0 0-1,-5 10 1,-7 19-2,13-33-10,2-28-69,2 0 1,0 0-1,1 1 0,16-48 1,43-90-461,-60 158 519,0-2-28,0 0 0,1 0-1,-1 0 1,9-10 0,-11 15 73,1 1-1,-1-1 1,1 0 0,0 1-1,0-1 1,0 1 0,0 0-1,0-1 1,0 1 0,0 0 0,1 0-1,-1 1 1,0-1 0,1 0-1,-1 1 1,0-1 0,1 1 0,-1 0-1,3 0 1,-4 0-14,1 1-1,-1-1 1,1 1-1,-1-1 1,0 1 0,1 0-1,-1-1 1,0 1-1,0 0 1,0 0 0,0 0-1,0 0 1,0 0-1,0 0 1,0 0 0,0 0-1,0 1 1,0-1-1,-1 0 1,1 0 0,0 1-1,-1-1 1,1 1-1,-1-1 1,0 0 0,1 1-1,-1-1 1,0 2-1,7 49-31,-7-49 33,-1 93 14,-1-70 0,1-1 1,2 0-1,0 0 0,6 30 0,-6-51-20,0 0 1,0 0-1,1 0 0,-1 0 0,1 0 0,0 0 1,0 0-1,1-1 0,-1 1 0,1-1 1,-1 1-1,1-1 0,0 0 0,0 0 1,1-1-1,-1 1 0,1 0 0,-1-1 1,1 0-1,0 0 0,0 0 0,6 2 1,2-1-4,-1-1 0,1 0 1,-1 0-1,1-1 0,-1-1 1,1 0-1,14-2 0,-22 2-15,1-1-1,0 0 0,0 0 1,0 0-1,-1-1 0,1 0 1,-1 1-1,1-2 0,-1 1 0,0 0 1,1-1-1,-1 0 0,0 0 1,6-6-1,-5 3-11,1-1-1,-1 0 1,-1 0-1,1 0 1,-1 0 0,-1-1-1,1 0 1,2-8 0,1-7-605,-2-2 1,0 1-1,-2-1 1,2-47-1,-5 58 619,1 0-1,-2 0 1,0 0-1,-1 0 1,0 0-1,-5-14 0,6 24 141,-1 1-1,1-1 1,-1 1-1,0 0 0,0-1 1,0 1-1,0 0 1,-1 0-1,1 0 0,-1 0 1,0 1-1,0-1 1,0 1-1,0 0 0,0-1 1,-1 2-1,1-1 1,0 0-1,-1 1 0,0-1 1,1 1-1,-1 0 1,0 0-1,0 0 0,1 1 1,-1-1-1,-4 1 1,4 0-116,0-1 1,0 1-1,0 0 1,0 1-1,0-1 1,0 1-1,0-1 0,0 1 1,0 0-1,0 1 1,0-1-1,1 1 1,-1-1-1,1 1 1,-1 0-1,-4 5 1,4-3-14,0 0 1,1 0 0,-1 1-1,1-1 1,0 1 0,1 0-1,-1 0 1,1 0-1,0 0 1,0 1 0,-1 8-1,-2 8-5,2 1 0,1-1-1,1 1 1,3 40-1,-1-55-9,0 0-1,0 1 1,1-1-1,0 0 1,0 0-1,1-1 1,0 1-1,0 0 1,1-1-1,0 0 1,8 11-1,-9-13 19,0-1 1,1-1-1,-1 1 1,1 0-1,0-1 1,0 0-1,1 0 0,-1 0 1,1 0-1,-1-1 1,1 1-1,0-1 1,0 0-1,0-1 0,0 1 1,0-1-1,0 0 1,0-1-1,9 1 1,-10 0 6,1-1 1,0 0-1,-1 0 0,1-1 1,0 1-1,0-1 1,-1 0-1,1 0 1,-1 0-1,1-1 1,-1 0-1,1 0 0,-1 0 1,0 0-1,0-1 1,0 0-1,0 1 1,-1-1-1,1-1 1,-1 1-1,1 0 1,-1-1-1,0 0 0,-1 0 1,1 0-1,-1 0 1,1 0-1,-1 0 1,1-5-1,4-9-13,-1 1 1,-1-1-1,-1 0 1,-1 0-1,3-30 0,-5-98-65,-1 85 77,0 49 23,1 0-1,-2 0 0,1-1 0,-2 1 0,0 0 0,0 0 0,-1 0 0,0 0 0,-1 1 0,-9-20 1,13 31-28,-1-1 0,1 0 0,0 0 0,-1 1 0,1-1 0,0 0 0,-1 0 0,1 1 1,-1-1-1,1 1 0,-1-1 0,1 0 0,-1 1 0,0-1 0,1 1 0,-1-1 0,0 1 0,1 0 1,-1-1-1,0 1 0,0 0 0,1-1 0,-1 1 0,0 0 0,0 0 0,-1 0 0,2 0-1,-1 1-1,0-1 0,0 1 0,1 0 0,-1-1 0,0 1 0,1 0 0,-1-1 0,1 1 0,-1 0 0,1 0 0,0 0 0,-1 0 0,1 0 0,0-1 0,-1 1 0,1 0 0,0 1 0,-6 46-9,5-15 20,-1 38 6,7 82 0,-4-143-16,0 0-1,1 0 1,1 0-1,0 0 1,0 0-1,0-1 1,2 1-1,-1-1 1,1 0 0,0 0-1,1 0 1,0-1-1,0 0 1,1 0-1,0-1 1,1 1 0,-1-2-1,1 1 1,1-1-1,-1 0 1,1-1-1,0 0 1,0 0 0,0-1-1,1 0 1,0-1-1,0 0 1,0 0-1,0-1 1,0-1-1,0 0 1,17 0 0,-19-1 1,2 1 1,0-1-1,-1-1 1,20-3-1,-26 3-1,0 0-1,1 0 0,-1-1 0,0 1 0,0-1 0,0 0 0,0 0 0,0 0 0,0 0 0,0 0 0,-1-1 0,1 1 0,-1-1 0,2-3 0,3-4 0,-2 0 0,1 0 0,-2 0 0,1-1 0,-1 1 0,-1-1 0,0 0 0,-1-1 0,3-19 0,-3 9 0,-1 1 0,-1 0 0,-1-1 0,-5-28 0,4 42 0,0 0 1,0 0-1,-1 1 1,0-1-1,0 0 1,0 1-1,-1 0 1,-1 0-1,1 0 0,-9-9 1,10 12 0,0 1 0,0 0 0,0 1 0,0-1 0,-1 0 0,1 1 0,-1 0 0,1 0 0,-1 0 1,0 0-1,0 1 0,0-1 0,0 1 0,0 0 0,0 0 0,-1 1 0,1-1 0,0 1 0,0 0 0,0 0 0,-1 0 0,-3 1 0,6 0-1,1-1-1,0 1 1,-1-1-1,1 1 1,0 0-1,0-1 0,0 1 1,-1 0-1,1 0 1,0 0-1,0 0 1,0 0-1,0 0 1,0 0-1,1 0 0,-1 0 1,0 1-1,0-1 1,1 0-1,-1 0 1,1 1-1,-1-1 1,1 0-1,-1 4 1,-4 37-1,5-33-1,-2 24-2,2 0 0,6 53-1,-3-70 1,0 0-1,1 0 1,1 0 0,0-1-1,1 0 1,1 0 0,11 19-1,-16-31 1,0 0 0,1 1 0,-1-1 0,1 0-1,0 0 1,0 0 0,0-1 0,0 1 0,0-1 0,1 1 0,-1-1-1,1 0 1,-1 0 0,7 2 0,-2-2 2,1 0 0,0-1 0,0 1 0,-1-2 0,15 0 0,-21 0 2,0 0 1,0-1 0,0 1 0,0-1-1,0 1 1,-1-1 0,1 0-1,0 0 1,0 0 0,0 0 0,-1 0-1,1 0 1,-1-1 0,1 1 0,-1 0-1,1-1 1,-1 1 0,0-1 0,0 0-1,1 1 1,-1-1 0,0 0-1,-1 0 1,1 0 0,0 0 0,0 1-1,-1-1 1,0 0 0,1-3 0,2-10 3,0 1 1,-2-1-1,1-15 1,-2 23-3,1-84 9,-2 54-7,2 0-1,9-65 1,-10 101-2,1-1 0,-1 0 1,0 0-1,1 0 1,0 0-1,-1 1 0,1-1 1,0 0-1,0 1 1,0-1-1,0 1 0,0-1 1,0 1-1,1-1 1,-1 1-1,0 0 0,1-1 1,-1 1-1,1 0 1,0 0-1,-1 0 0,1 0 1,0 0-1,-1 1 1,1-1-1,0 1 0,0-1 1,0 1-1,-1-1 1,1 1-1,3 0 0,-2 0-1,0 0 0,0 0 0,0 1 0,-1 0 0,1-1-1,0 1 1,0 0 0,-1 0 0,1 0 0,0 1 0,-1-1-1,1 1 1,-1-1 0,0 1 0,1 0 0,-1 0 0,0 0-1,0 0 1,2 3 0,4 8-1,-1-1 0,0 1 0,-1 0 0,-1 1 0,0 0 0,0 0 0,-2 0 0,5 28 0,-3 8 0,-2 61 0,-3-109 0,0 1-1,-2 18 3,2-20-2,0-1-1,0 1 1,0-1-1,0 1 1,0-1-1,0 1 1,0-1-1,0 1 1,-1-1-1,1 1 0,0-1 1,0 0-1,-1 1 1,1-1-1,0 1 1,-1-1-1,1 0 1,0 1-1,-1-1 1,1 1-1,-1-1 0,1 0 1,0 0-1,-1 1 1,1-1-1,-1 0 1,1 0-1,-1 0 1,1 1-1,-1-1 1,0 0-1,0-6-18,2-30-6,1 0 0,1 0 0,16-66 1,-14 84 18,0 1 1,1 0-1,1 0 1,1 0-1,0 1 1,1 0-1,1 0 1,0 1-1,21-22 1,-27 33 9,-1 0 0,1 0 1,1 1-1,-1 0 0,0-1 0,1 1 1,0 1-1,-1-1 0,1 1 1,0 0-1,1 0 0,-1 0 1,0 1-1,0 0 0,1 0 1,-1 0-1,0 1 0,1-1 1,-1 1-1,10 2 0,-13-2-4,-1 0 1,1 1-1,-1-1 0,1 1 0,-1 0 0,1-1 0,-1 1 0,0 0 1,0 0-1,1 0 0,-1 0 0,0 0 0,0 0 0,0 0 1,0 0-1,0 0 0,0 1 0,0-1 0,0 0 0,-1 1 0,2 2 1,11 36-2,-11-30 1,7 32 12,3 45 0,-10-60-3,1 1 0,2-1 0,1 0 0,1-1-1,16 41 1,-22-64-8,1 0 1,0 0-1,0 1 0,0-2 0,1 1 0,-1 0 0,1 0 0,-1-1 1,1 0-1,0 1 0,0-1 0,0 0 0,0 0 0,0-1 0,1 1 1,5 2-1,-2-3 1,0 1-1,0-1 1,0 0 0,0 0 0,0-1 0,0 0 0,12-1 0,-15 0-3,-1 0 1,0 0-1,0 0 0,0-1 1,1 1-1,-1-1 0,-1 0 1,1 0-1,0 0 0,0 0 1,-1 0-1,1-1 0,-1 1 1,0-1-1,1 0 0,-1 0 1,-1 1-1,1-1 0,0 0 1,-1-1-1,1 1 0,-1 0 1,1-5-1,3-9-7,0 1 0,-1-1 0,2-25 0,-1-175-53,-6 136 61,-9-54 30,3 34 97,2 717-340,5-612-374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24.74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31 32591,'32'-4'96,"16"-3"-48,13 5-16,7 0-32,0-3 0,-12 5 0,-10-2 0,-19 2 0,-17 0 0,-10-2-96,-3-5-3586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6.963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68 143 32527,'0'-6'7,"1"-1"0,0 1 1,1-1-1,-1 1 0,1 0 1,0-1-1,1 1 0,-1 0 0,1 0 1,1 1-1,-1-1 0,1 1 0,0-1 1,0 1-1,0 0 0,1 1 1,0-1-1,0 1 0,0 0 0,0 0 1,1 1-1,-1-1 0,1 1 0,0 0 1,0 1-1,0-1 0,1 1 1,-1 1-1,0-1 0,1 1 0,-1 0 1,9 0-1,-13 1-7,0 0 0,0 0 0,0 0 0,0 1 0,0-1 0,0 0 0,0 1 0,0 0 0,-1-1 0,1 1 0,0 0 0,0 0 0,-1 0 0,1 0 0,-1 0 0,1 1 0,-1-1 0,1 0 0,1 3 0,-1-1 0,0 0 0,0 0 0,0 1 0,0-1 0,-1 1 0,0-1 0,0 1 0,0 0 0,1 5 0,0 4 0,-2-1 0,1 1 0,-2-1 0,1 1 0,-5 18 0,2-20 0,0 0 0,-1 0 0,0-1 0,-1 1 0,0-1 0,-1 0 0,0 0 0,-10 12 0,-66 68 0,75-82 0,-13 11 0,1-1 0,-2 0 0,-36 22 0,51-38 0,6-6 0,0 1 0,0-5 0,1 0 0,0 1 0,0-1 0,1 0 0,0 0 0,1 1 0,-1-1 0,1 1 0,1 0 0,7-14 0,-8 17 0,0 0 0,-1 1 0,1-1 0,0 1 0,1-1 0,-1 1 0,1 0 0,-1 0 0,1 1 0,0-1 0,0 1 0,0 0 0,0 0 0,1 0 0,-1 0 0,0 1 0,1 0 0,-1 0 0,1 0 0,8 0 0,-9 1 0,0 1 0,-1-1 0,1 1 0,0 0 0,-1 1 0,0-1 0,1 1 0,-1-1 0,0 1 0,1 0 0,-1 0 0,0 1 0,-1-1 0,6 6 0,38 46-2,-29-33-7,32 29-476,-24-33-908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36.00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 61 32607,'19'-58'160,"-16"55"-160,-1 8 0,-1 71 0,-3-1 0,-20 132 0,-3 83 0,25-174 0,-1-115 0,1-1 0,0 0 0,0 1 0,0-1 0,0 0 0,0 1 0,0-1 0,0 1 0,0-1 0,0 0 0,0 1 0,0-1 0,0 0 0,0 1 0,0-1 0,1 1 0,-1-1 0,0 0 0,0 1 0,0-1 0,0 0 0,1 1 0,-1-1 0,0 0 0,0 0 0,1 1 0,-1-1 0,0 0 0,0 1 0,1-1 0,-1 0 0,0 0 0,1 0 0,-1 0 0,0 1 0,1-1 0,-1 0 0,1 0 0,-1 0 0,0 0 0,1 0 0,-1 0 0,0 0 0,1 0 0,-1 0 0,1 0 0,-1 0 0,0 0 0,1 0 0,-1 0 0,1 0 0,-1 0 0,0 0 0,1-1 0,-1 1 0,0 0 0,1 0 0,-1 0 0,0-1 0,0 1 0,1 0 0,21-18 0,-20 16 0,1 1 0,-1 0 0,1 0 0,0 0 0,-1 0 0,1 0 0,0 1 0,0-1 0,-1 1 0,1-1 0,0 1 0,0 0 0,0 0 0,4 1 0,38 7 0,-30-4 4,-8-1-9,1-1 0,0 1 1,0-1-1,0-1 0,0 0 0,1 0 1,-1 0-1,0-1 0,0 0 1,16-3-1,-22 2 4,-1 0-1,1 1 1,-1-1-1,1 0 1,-1 0-1,0-1 1,1 1-1,-1 0 1,0 0 0,0-1-1,0 1 1,0-1-1,0 1 1,0-1-1,0 1 1,0-1-1,-1 1 1,1-3-1,10-35-13,-8 27 10,6-35 13,-2-1 0,-3 0 0,-2-75 0,-3 152 0,2 0 0,1 0 0,9 52 0,-9-74-10,25 64 7,-24-64-9,0 0 0,0-1 0,1 0 0,0 0 1,0 0-1,0 0 0,1-1 0,6 6 0,-9-10 0,0 0-1,0 1 1,0-1-1,0 0 1,1 0 0,-1-1-1,1 1 1,-1 0-1,0-1 1,1 0 0,-1 1-1,1-1 1,-1 0-1,1 0 1,-1 0 0,1-1-1,-1 1 1,1-1-1,-1 1 1,0-1 0,1 0-1,-1 0 1,0 0-1,0 0 1,1 0 0,-1 0-1,0-1 1,0 1-1,0-1 1,0 1 0,-1-1-1,1 0 1,0 0-1,-1 0 1,1 0 0,1-4-1,3-9-8,0 0 0,-1 0 0,-1-1 0,-1 0 0,0 1 0,-1-1 0,-1-1 0,0-21 0,5-51 208,-6 88-193,1-1 1,-1 1-1,1 0 1,-1 0-1,1-1 1,0 1 0,0 0-1,-1 0 1,1 0-1,0 0 1,0-1-1,0 1 1,0 1 0,0-1-1,0 0 1,0 0-1,1 0 1,-1 0-1,0 1 1,0-1-1,1 1 1,-1-1 0,0 1-1,1-1 1,1 1-1,0-1 0,-1 1 0,0-1 0,0 1 0,0 0 0,0 0 1,1 0-1,-1 0 0,0 1 0,0-1 0,0 0 0,0 1 0,0 0 0,0-1 0,0 1 0,0 0 0,2 1 0,0 2-2,0 0-1,0 0 1,-1 0 0,0 0 0,0 0-1,0 1 1,0-1 0,-1 1-1,0 0 1,0 0 0,0 0 0,0 0-1,-1 0 1,0 0 0,1 8-1,1 11-3,0 46 0,-3-69 4,0 9-6,0 1 1,0-1 0,-1 0-1,-1 0 1,0 1 0,0-1-1,-1 0 1,0 0 0,-5 10-1,0-2-62,11-25 8,14-29 15,16-30-18,23-39-154,-50 94 188,1 1-1,0 1 1,1-1 0,0 1-1,0 1 1,1-1-1,12-8 1,-19 16 39,-1-1-1,0 1 1,1 0-1,-1 0 1,1 0-1,-1 0 1,1 1 0,0-1-1,-1 0 1,1 1-1,0-1 1,-1 1 0,1-1-1,0 1 1,0 0-1,0 0 1,-1 0-1,1 0 1,0 0 0,0 0-1,0 0 1,-1 1-1,4 0 1,-3 0-7,-1 1 1,0-1 0,0 1-1,1-1 1,-1 1-1,0-1 1,0 1-1,0 0 1,-1 0-1,1-1 1,0 1-1,-1 0 1,1 0-1,-1 0 1,0 0-1,1 0 1,-1 0 0,0 0-1,0 0 1,-1 3-1,1 217 16,0-219-20,0 0 0,0 0 0,0 0 1,1 0-1,-1 0 0,1-1 0,0 1 1,-1 0-1,1 0 0,0-1 0,1 1 1,-1 0-1,0-1 0,1 1 0,0-1 0,-1 0 1,1 1-1,0-1 0,0 0 0,0 0 1,0 0-1,1-1 0,-1 1 0,0 0 0,1-1 1,-1 1-1,1-1 0,0 0 0,4 2 1,6 0-14,0-1 0,0 0 1,-1-1-1,1 0 0,18-2 1,-15 1-10,-10 0 10,0 0 1,0 0 0,0-1-1,0 0 1,-1 0-1,1-1 1,0 0 0,-1 0-1,1 0 1,-1 0-1,0-1 1,0 0 0,0 0-1,0 0 1,0-1-1,-1 0 1,1 0-1,-1 0 1,0 0 0,0-1-1,-1 1 1,1-1-1,-1 0 1,0 0 0,-1 0-1,4-7 1,0-4 11,-1-1 0,0-1-1,-1 1 1,0 0 0,-2-1 0,0 0 0,-1-25 0,-1 39 14,0 0 1,0-1 0,0 1 0,-1 0 0,1 0 0,-1 0-1,0 0 1,0 0 0,-1 0 0,1 1 0,-1-1 0,0 0-1,0 1 1,0-1 0,0 1 0,-1-1 0,1 1 0,-1 0-1,0 0 1,0 0 0,0 1 0,0-1 0,-1 1 0,1-1-1,-1 1 1,1 0 0,-1 0 0,0 1 0,1-1 0,-1 1-1,0 0 1,0 0 0,0 0 0,0 1 0,-1-1 0,1 1-1,-4 0 1,6 0-13,0 1-1,0-1 0,1 0 1,-1 1-1,1 0 1,-1-1-1,0 1 1,1 0-1,0 0 0,-1-1 1,1 1-1,-1 1 1,1-1-1,0 0 1,0 0-1,-1 0 0,1 1 1,0-1-1,0 0 1,0 1-1,1-1 1,-1 1-1,0-1 0,0 1 1,1-1-1,-1 1 1,1 0-1,0-1 1,-1 1-1,1 3 0,-2 7 0,0 1-1,1-1 1,1 14-1,0-20 1,0 15-101,0 0-1,1-1 1,1 1 0,1 0-1,6 20 1,-7-35 52,0-1 0,0 1 1,1-1-1,0 1 0,0-1 0,0 0 0,0 0 0,1 0 0,0-1 1,0 1-1,0-1 0,0 0 0,1 0 0,0 0 0,0-1 0,0 1 1,0-1-1,0 0 0,1-1 0,-1 1 0,1-1 0,6 1 0,24 3-1386,-2-6-921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36.3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0 265 27613,'2'-59'2321,"1"-2"-1793,-1 6-256,6 9 64,6 16 208,10 17-191,8 13-193,2 0-160,0 0-16,-7 15-144,-5 5-337,-8-1-959,-9-6-6660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37.89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191 495 25500,'-7'0'638,"0"-1"0,0 0 0,0-1 0,0 0 0,0 0 0,-10-4 0,12 3-479,-1 1 0,0 0 0,1 0 0,-1 1 0,0 0 0,0 0 1,0 0-1,0 0 0,0 1 0,-10 1 0,13 0-146,1 0 0,-1 0 0,1 0 0,0 0 0,-1 1 0,1-1 0,0 1 0,0-1 0,-1 1 0,1 0 0,1 0 1,-1 0-1,0 0 0,0 0 0,1 1 0,-1-1 0,1 0 0,0 1 0,0-1 0,0 1 0,0-1 0,-1 6 0,-2 3-1,2 1 1,-1 0-1,0 22 0,2-29 4,0 9-49,0 1 0,1-1 0,1 0 0,3 19 0,-3-29-12,0 0 0,0 0 0,0 0 1,1 0-1,0 0 0,0-1 0,0 1 0,0-1 1,0 1-1,1-1 0,0 1 0,0-1 1,-1 0-1,2-1 0,-1 1 0,0 0 0,1-1 1,6 4-1,-1-2 39,0 0 0,1-1 1,0-1-1,-1 1 0,1-2 1,0 1-1,0-1 0,0-1 0,16-1 1,-22 1 17,-2 0 3,0 0-1,1-1 1,-1 1 0,0-1 0,0 0 0,0 0 0,0 0 0,0 0 0,0 0 0,0 0 0,-1 0 0,1 0 0,0-1 0,-1 1 0,1-1 0,-1 0 0,1 1 0,-1-1 0,0 0 0,1 0 0,-1 0 0,0 1 0,0-1 0,0-1 0,-1 1 0,1 0 0,-1 0 0,1 0 0,-1 0 0,1 0 0,-1-3 0,2-11 114,0 0 0,-1-1 1,-1-17-1,0 22-80,0-135 429,-10 257-427,10-82-22,-1-12-52,1-1 0,0 0-1,1 1 1,1-1-1,4 19 1,-4-30 8,-1-1 0,0 1 0,1-1 1,-1 1-1,1-1 0,0 0 0,0 0 0,0 0 0,0 0 1,1 0-1,-1 0 0,1-1 0,0 1 0,0-1 1,0 0-1,0 0 0,0 0 0,0 0 0,1 0 1,-1-1-1,0 0 0,1 1 0,0-1 0,-1 0 0,1-1 1,-1 1-1,5 0 0,-5-1 1,-1 0-1,0 1 1,1-1-1,-1 0 1,0 0-1,0 0 1,1-1-1,-1 1 1,0 0-1,1-1 1,-1 0-1,0 1 1,0-1 0,0 0-1,1 0 1,-1 0-1,0 0 1,2-3-1,-1 1-2,-1 0-1,0 0 0,0 0 0,0-1 1,0 1-1,0-1 0,-1 0 1,1 1-1,-1-1 0,1-4 0,4-21 163,0-1-1,2-52 0,-6 48 64,11-53 0,-13 85-200,1-1 0,0 1 0,0-1 0,0 1-1,0-1 1,0 1 0,1 0 0,-1-1 0,1 1 0,-1 0 0,1 0 0,0 0 0,0 0 0,0 0 0,0 1 0,0-1 0,0 1 0,0-1-1,0 1 1,1 0 0,-1 0 0,1 0 0,-1 0 0,1 0 0,-1 0 0,4 0 0,4 0-9,1 0 0,-1 0 0,0 1 0,1 1 0,13 2 0,-22-3 1,-1 1 0,1-1 0,-1 1-1,0-1 1,1 1 0,-1 0 0,0-1 0,0 1 0,0 0-1,1 0 1,-1 0 0,0 0 0,0 0 0,0 0 0,0 0 0,-1 0-1,1 0 1,0 1 0,0-1 0,-1 0 0,1 0 0,0 1 0,-1-1-1,0 1 1,1-1 0,-1 0 0,0 1 0,0-1 0,1 3-1,-1 52-8,-2-34 23,2 124 2,0-144-16,0 0-1,1-1 1,-1 1-1,0 0 1,0-1 0,1 1-1,-1 0 1,1-1-1,0 1 1,-1 0-1,1-1 1,0 1 0,0-1-1,0 0 1,0 1-1,0-1 1,0 0 0,0 1-1,1-1 1,-1 0-1,0 0 1,1 0 0,-1 0-1,1 0 1,-1 0-1,1-1 1,-1 1 0,1 0-1,-1-1 1,3 1-1,-1 0 2,0-1 0,0 1-1,-1-1 1,1 0 0,0 0-1,0 0 1,-1-1 0,1 1-1,0 0 1,0-1 0,-1 0-1,1 0 1,0 0 0,-1 0-1,1 0 1,-1 0 0,0 0-1,4-3 1,-4 2-1,5-3 0,1-1 0,-1 0 0,-1-1 0,1 1 0,-1-1 0,0-1 0,0 1 0,7-14 0,-1-1 0,-9 17 0,-1 1 0,1-1 0,-1 0 0,1 0 0,-1-1 0,-1 1 0,2-6 0,17-127 25,4-266 1,-30 384-14,6 19-12,0 1 0,0 0 0,0-1 0,-1 1 0,1 0 0,0 0 0,0-1 0,0 1 0,0 0 0,0 0 0,-1-1 0,1 1 0,0 0 0,0 0 0,0 0 0,-1-1 0,1 1 0,0 0 0,0 0 0,-1 0 0,1 0 0,0-1 0,0 1 0,-1 0 0,1 0 0,0 0 0,-1 0 0,1 0 0,0 0 0,0 0 0,-1 0 0,1 0 0,0 0 0,-1 0 0,1 0 0,0 0 0,0 0 0,-1 0 0,1 0 0,0 0 0,-1 1 0,1-1 0,0 0 1,0 0-1,-1 0 0,1 0 0,0 1 0,0-1 0,-1 0 0,1 0 0,0 0 0,0 1 0,0-1 0,0 0 0,-1 0 0,1 1 0,0-1 0,0 0 0,0 0 0,0 1 0,0-1 0,0 0 0,0 1 0,-1-1 0,1 0 0,0 0 0,0 1 0,0 0 0,-3 9 0,-1 0 0,2 1 0,-1 0 0,1 0 0,0 16 0,0 65 0,1-54 0,1 253 32,0-280-32,1-1 0,1 1 0,-1-1 0,2 1 0,-1-1 0,1 1 0,1-1 0,0 0 0,0 0 0,1-1 0,9 14 0,-9-16 0,0-1 0,0 0 0,0 0 0,0 0 0,1-1 0,0 0 0,0 0 0,1 0 0,-1-1 0,1 0 0,0 0 0,0 0 0,0-1 0,1 0 0,-1-1 0,11 3 0,-12-4-4,0 0 0,0-1 0,0 1 0,0-1 0,11-2 0,-15 2 4,-1 0-1,1 0 1,-1-1 0,1 1-1,-1-1 1,1 0 0,-1 1 0,1-1-1,-1 0 1,0 0 0,0 1-1,1-1 1,-1 0 0,0 0-1,0-1 1,0 1 0,0 0 0,0 0-1,0 0 1,0-1 0,-1 1-1,1 0 1,0-1 0,-1 1 0,1-1-1,0-2 1,5-32-1,-2 0 1,-1 0-1,-3-41 1,4-41 29,-9 312-24,5-168-5,0-23 0,0 0 0,0 1 0,0-1 0,0 0 0,1 0 0,-1 0 0,1 0 0,0 0 0,0 0 0,0 0 0,0 0 0,0-1 0,1 1 0,-1 0 0,1-1 0,0 1 0,0-1 0,0 1 0,0-1 0,0 0 0,5 4 0,-2-3 0,0-1 0,0 0 0,0 0 0,1 0 0,-1-1 0,0 0 0,1 0 0,0 0 0,-1-1 0,1 1 0,6-2 0,-10 1 0,1 0 0,0-1 0,0 1 0,0-1 0,0 0 0,-1 0 0,1 0 0,0 0 0,-1 0 0,1-1 0,-1 1 0,1-1 0,-1 0 0,0 1 0,0-1 0,0 0 0,0-1 0,0 1 0,0 0 0,0 0 0,2-6 0,3-4 0,-1-1 0,0 1 0,5-19 0,-8 23 0,10-36 0,-1-1 0,9-62 0,-25 174 0,-22 120 0,9-84 0,1 21 0,-31 167 0,44-280 0,0-1 0,0 0 0,-1 0 0,0-1 0,-1 1 0,0-1 0,-1 0 0,-8 11 0,12-17 0,0-1 0,0 1 0,-1-1 0,1 0 0,-1 0 0,0 0 0,1 0 0,-1 0 0,0 0 0,0-1 0,0 1 0,-1-1 0,1 0 0,0 0 0,0 0 0,-1 0 0,1-1 0,0 1 0,-1-1 0,1 0 0,0 0 0,-1 0 0,1-1 0,-1 1 0,1-1 0,0 0 0,0 1 0,-1-1 0,-4-3 0,3 1 0,1 0 0,-1 0 0,1-1 0,-1 0 0,1 0 0,0 0 0,0 0 0,1 0 0,-1-1 0,1 0 0,0 0 0,1 0 0,-1 0 0,-1-6 0,-3-5 0,0-1 0,2 0 0,-5-23 0,7 25 0,1 0 0,0 0 0,1 0 0,1 0 0,0 0 0,4-26 0,-3 35 0,1-1 0,-1 1 0,2 0 0,-1 0 0,1 0 0,0 0 0,0 0 0,1 0 0,-1 1 0,1 0 0,0 0 0,1 0 0,-1 0 0,1 0 0,0 1 0,0 0 0,10-6 0,9-3 0,0 1 0,1 1 0,0 2 0,0 0 0,1 1 0,47-6 0,161-7-5,-216 19-49,-15-3-111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38.3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207 40 32623,'-8'-4'6,"1"1"1,-1-1-1,0 1 0,0 0 1,0 1-1,-1 0 0,1 1 1,0-1-1,-1 2 1,1-1-1,-1 1 0,-14 2 1,20-2-7,-1 0 0,1 0 1,0 1-1,-1-1 0,1 1 1,0 0-1,0 0 0,0 0 1,0 0-1,0 1 0,0-1 0,0 1 1,0 0-1,0 0 0,1 0 1,-1 0-1,1 0 0,0 1 1,-1-1-1,1 1 0,0-1 1,0 1-1,1 0 0,-1 0 1,1 0-1,-2 4 0,-1 3 1,2 0-1,-1 0 1,1 0 0,1 0-1,0 0 1,0 1-1,1 13 1,1-20 0,-1 0-1,1 0 1,0 1-1,0-1 1,0 0 0,0 0-1,1 0 1,0-1-1,0 1 1,0 0 0,0-1-1,0 1 1,1-1-1,-1 0 1,1 1 0,0-1-1,0 0 1,0-1-1,1 1 1,-1-1 0,1 1-1,-1-1 1,1 0-1,0 0 1,-1-1 0,1 1-1,0-1 1,8 2-1,4 1 5,1-1-1,0-1 0,0 0 0,0-1 0,33-3 1,-46 2-5,1 0 0,-1-1 0,0 0 1,1 1-1,-1-2 0,1 1 1,-1 0-1,0-1 0,0 0 0,0 0 1,0 0-1,0-1 0,0 1 1,-1-1-1,1 0 0,-1 0 0,0 0 1,0 0-1,0-1 0,5-6 0,-4 3 0,-1 0 0,0-1 0,-1 1 0,0 0 0,0-1 0,0 1 0,-1-1 0,0 0 0,0 0 0,-1 1 0,-1-13 0,1 15 0,-1 1 1,0-1-1,0 0 1,0 0-1,0 0 0,-1 0 1,0 1-1,0-1 1,0 1-1,0-1 0,-1 1 1,0 0-1,1 0 1,-2 0-1,1 0 1,0 1-1,-1-1 0,0 1 1,0 0-1,0 0 1,0 0-1,0 1 0,0-1 1,-1 1-1,1 0 1,-1 0-1,-5-1 0,4 2-7,-1-1 0,1 1 0,-1 0 0,1 0 0,-1 1 0,0 0 0,1 0 0,-1 0 0,1 1 0,-1 0 0,1 1 0,-1-1 0,1 1 0,-1 0 0,1 1 0,0 0 0,0 0 0,0 0 0,1 0 0,-7 6 0,-30 32-481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49.09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98 148 32559,'-2'-15'128,"-2"17"-61,-4 26-54,0 33-13,3 0 0,4 73 0,3-72 0,-4-1 0,-11 77 0,12-135 0,-4 19 0,5-21 0,0-1 0,0 1 0,0-1 0,0 1 0,0-1 0,0 1 0,-1-1 0,1 1 0,0-1 0,0 1 0,-1-1 0,1 0 0,0 1 0,0-1 0,-1 1 0,1-1 0,-1 0 0,1 1 0,0-1 0,-1 0 0,1 1 0,-1-1 0,1 0 0,-1 0 0,1 1 0,0-1 0,-1 0 0,1 0 0,-1 0 0,1 0 0,-1 0 0,0 0 0,0 0 0,-3-8 0,0-37 0,1-1 0,6-64 0,-1 38 0,2 6 0,3 1 0,3 0 0,26-90 0,-36 154 0,1 0 0,-1 0 0,0 1 0,0-1 0,0 0 0,1 1 0,-1-1 0,0 0 0,1 1 0,-1-1 0,1 0 0,-1 1 0,0-1 0,1 1 0,-1-1 0,1 1 0,0-1 0,-1 1 0,1-1 0,-1 1 0,1-1 0,0 1 0,-1 0 0,1-1 0,0 1 0,-1 0 0,1 0 0,0 0 0,0-1 0,-1 1 0,1 0 0,0 0 0,0 0 0,-1 0 0,1 0 0,0 0 0,0 0 0,-1 1 0,1-1 0,0 0 0,1 1 0,1 0 0,1 1 0,-1 0 0,1 0 0,-1 0 0,0 0 0,0 0 0,5 6 0,11 10 0,-1 2 0,-1 0 0,-1 1 0,-1 1 0,15 28 0,-22-35 0,-1 1 0,0 1 0,-1-1 0,-1 1 0,-1 0 0,0 0 0,-1 0 0,-1 1 0,1 18 0,-4-29 0,1 0 0,-1-1-1,0 1 1,0-1 0,-1 1 0,0-1 0,0 0-1,-1 1 1,1-1 0,-1-1 0,0 1-1,-9 11 1,5-8 1,-2 0 0,1 0 0,-1-1 0,0 0 0,-1 0 0,-17 10 0,6-7-17,-1 0 0,0-1-1,0-1 1,-1-1 0,-1-2 0,-40 8 0,237-14 10,-141-2 13,0-1-1,-1-1 1,1-2-1,36-11 1,-58 14-6,0-1 0,1 0 0,-2-1 0,1 1 0,0-2 1,-1 0-1,0 0 0,0 0 0,-1-1 0,0-1 0,0 1 0,0-1 1,-1-1-1,-1 1 0,11-18 0,-11 14-1,-1 0 0,0-1 0,-1 0 0,-1 0 0,0 0 0,2-16 0,0-82 3,-6 108-3,1 1 1,0-1-1,-1 1 1,1-1 0,-1 0-1,0 1 1,1-1-1,-1 1 1,-1 0 0,1-1-1,0 1 1,0 0-1,-1 0 1,0 0 0,1 0-1,-1 0 1,0 0-1,0 0 1,0 0 0,0 1-1,0-1 1,0 1-1,0-1 1,-1 1-1,1 0 1,-1 0 0,1 0-1,-1 0 1,1 1-1,-1-1 1,1 1 0,-1-1-1,1 1 1,-1 0-1,0 0 1,1 0 0,-1 0-1,0 1 1,1-1-1,-1 1 1,1-1 0,-1 1-1,1 0 1,-3 1-1,3-1 0,0 1 0,0-1-1,1 1 1,-1-1-1,0 1 1,1 0 0,-1-1-1,1 1 1,0 0-1,-1 0 1,1 0 0,0 0-1,0 0 1,0 0-1,1 1 1,-1-1 0,0 0-1,1 0 1,-1 3 0,-2 50-6,3-44 6,0 8 0,1 0 0,1 0 0,0 0 0,2-1 0,0 1 0,10 27 0,-10-36 0,1 0 0,0 0 0,0 0 0,1-1 0,0 0 0,1 0 0,0 0 0,0-1 0,1 0 0,0-1 0,0 0 0,1 0 0,9 6 0,-11-10 0,0 1 1,0 0-1,0-1 0,0-1 1,1 1-1,-1-1 0,1 0 1,0-1-1,-1 0 0,1 0 1,0-1-1,0 0 0,12-1 1,-15 0-1,0 0 0,0 0 1,1 0-1,-1-1 1,0 0-1,-1 0 1,1 0-1,0 0 0,-1-1 1,1 0-1,-1 0 1,0 0-1,0 0 0,0-1 1,0 0-1,-1 1 1,1-2-1,-1 1 1,0 0-1,4-9 0,-2 3 0,-1-1 0,0 0-1,-1 0 1,0 0-1,0 0 1,0-18 0,-1-71-10,-3 61 9,2 25 1,-1 9 1,1-1 0,-1 1 0,0 0 0,0 0-1,-1 0 1,1 0 0,-1 0 0,0 0 0,-1 0-1,1 0 1,-1 0 0,0 0 0,0 1 0,-1-1 0,-3-5-1,6 10 0,0-1 0,0 1 0,-1 0 1,1 0-1,0 0 0,0 0 0,0 0 0,0 0 0,0 0 0,-1 0 0,1 0 0,0 0 0,0 0 0,0 0 0,0 0 0,0 0 0,-1 0 0,1 0 0,0 0 0,0 0 0,0 0 0,0 1 0,0-1 1,0 0-1,0 0 0,-1 0 0,1 0 0,0 0 0,0 0 0,0 0 0,0 0 0,0 0 0,0 1 0,0-1 0,0 0 0,0 0 0,-1 0 0,1 0 0,0 0 0,0 0 0,0 1 0,0-1 0,0 0 0,0 0 1,0 0-1,0 0 0,0 0 0,0 1 0,0-1 0,0 0 0,0 0 0,0 0 0,0 0 0,0 0 0,0 0 0,0 1 0,1-1 0,-1 0 0,0 0 0,-1 12 0,20 453 0,-9-392 0,2 47 5,-13-245 21,10-233-25,-8 346-1,0-2 0,1-1 0,0 1 0,1 0 0,7-21 0,-9 32 0,1 0 0,-1 0 0,0 0 0,1 1 0,-1-1 0,1 0 0,0 1 0,0 0 0,0-1 0,0 1 0,0 0 0,1 0 0,-1 0 0,1 0 0,-1 1 0,1-1 0,0 1 0,-1-1 0,1 1 0,0 0 0,0 0 0,0 0 0,0 0 0,0 1 0,0-1 0,0 1 0,4 0 0,-2 0 0,0 1 0,0-1 0,1 1 0,-1 0 0,0 1 0,0-1 0,-1 1 0,1 0 0,0 1 0,0-1 0,-1 1 0,0 0 0,1 0 0,-1 0 0,0 0 0,-1 1 0,1-1 0,0 1 0,-1 0 0,0 0 0,0 1 0,0-1 0,-1 1 0,1-1 0,-1 1 0,3 9 0,-1-1 0,0 1 0,0 0 0,-1 0 0,-1-1 0,0 2 0,-1-1 0,-1 0 0,0 0 0,-3 15 0,2-22 0,-1 0 0,-1 0 0,1 0 1,-1 0-1,0-1 0,-1 1 0,1-1 0,-1 0 0,-1 0 0,1 0 0,-1 0 1,0-1-1,0 0 0,-1 0 0,-10 7 0,-2 1-14,-1 0 0,-1-2 0,-37 17 1,54-26-104,9-1 40,27-3 11,45-7 62,-70 8 8,17-3 27,1 0 0,-1-2 0,47-17 0,-66 21-29,-1-1 0,1 1 1,-1-1-1,1-1 0,-1 1 0,0-1 0,0 0 0,-1 0 1,1 0-1,-1-1 0,0 1 0,0-1 0,0 0 0,-1 0 0,0-1 1,0 1-1,0-1 0,-1 1 0,1-1 0,-1 0 0,2-12 1,-1-5-1,-1 0 1,-1 0 0,-1-1-1,-4-27 1,4 48-3,0-1 1,-1 1-1,0 0 1,1-1-1,-1 1 1,0 0-1,-1 0 1,1 0-1,0 0 1,-1 0-1,0 0 1,0 0-1,0 0 1,0 1-1,0-1 0,0 1 1,-1-1-1,1 1 1,-1 0-1,1 0 1,-1 0-1,0 0 1,0 1-1,0-1 1,0 1-1,0 0 1,-1 0-1,1 0 1,0 0-1,0 0 1,-1 1-1,1-1 0,-5 1 1,8 0-1,-1 0 0,0 0 0,1 0 0,-1 1 0,0-1 0,1 0 0,-1 0 0,1 0 0,-1 1 0,0-1 0,1 0 0,-1 1 0,1-1 0,-1 1 0,1-1 0,-1 1 0,1-1 0,-1 1 0,1-1 0,-1 1 0,1-1 0,0 1 0,-1-1 0,1 1 0,0 0 0,0-1 0,-1 1 0,1-1 0,0 1 0,0 0 0,0-1 0,0 2 0,-1 26 0,1-19 0,-1 9 0,2 1 1,-1-1-1,2 0 0,1 0 1,0 0-1,1 0 0,8 21 1,-6-24 3,7 17 0,18 34 0,-27-59-5,0 1-1,1-1 1,0 0-1,0 0 1,1-1-1,-1 0 1,2 0-1,-1 0 0,14 10 1,-18-15 0,1 1 1,-1-1-1,0 0 1,1 1-1,-1-1 1,1 0-1,0-1 0,-1 1 1,1 0-1,0-1 1,-1 1-1,1-1 1,0 0-1,0 0 1,-1 0-1,1 0 0,0 0 1,0-1-1,-1 1 1,4-2-1,-3 1 2,-1-1-1,1 0 0,-1 1 1,0-1-1,1 0 1,-1 0-1,0-1 0,0 1 1,0 0-1,-1-1 1,1 1-1,-1-1 1,1 1-1,-1-1 0,2-4 1,2-9-1,-1 0 1,0 0-1,-1-1 0,-1 1 1,0-19-1,1-32-13,-3 33 8,2 1 1,11-67 0,-13 99 5,0-1 0,1 1 0,-1-1 0,0 0 0,1 1 1,-1-1-1,1 1 0,-1-1 0,1 1 0,0-1 0,0 1 1,-1 0-1,1-1 0,0 1 0,0 0 0,0-1 0,1 1 1,-1 0-1,0 0 0,0 0 0,1 0 0,-1 0 0,0 1 1,1-1-1,-1 0 0,1 0 0,-1 1 0,1-1 0,-1 1 1,1 0-1,1-1 0,-1 2-1,1-1 1,-1 1-1,0 0 0,0 0 1,0 0-1,-1 0 0,1 0 1,0 0-1,0 0 0,0 1 1,-1-1-1,1 1 0,-1-1 1,1 1-1,-1-1 1,0 1-1,0 0 0,1 0 1,-1 0-1,0 0 0,-1 0 1,2 2-1,8 20 0,-2 1 0,0 1 0,-2-1 0,-1 1 0,3 29 0,-2 136-19,-5-186 13,1-6 7,1-7 4,-3 8-5,16-43 2,10-49-1,-17 54-1,2 1 0,24-56 0,-34 91 1,0-1-1,0 0 1,0 0 0,1 1-1,-1-1 1,1 0-1,0 1 1,-1 0 0,1-1-1,1 1 1,-1 0 0,0 0-1,0 0 1,1 0 0,-1 0-1,1 1 1,-1-1-1,1 1 1,0 0 0,0 0-1,-1 0 1,1 0 0,0 0-1,4 0 1,-6 1-1,0 0-1,0 1 1,0-1-1,-1 0 1,1 1-1,0-1 1,0 1 0,-1 0-1,1-1 1,0 1-1,-1-1 1,1 1 0,-1 0-1,1 0 1,0-1-1,-1 1 1,0 0-1,1 0 1,-1 0 0,0-1-1,1 1 1,-1 0-1,0 0 1,0 0-1,1 0 1,-1 0 0,0 0-1,0 1 1,3 32-5,-3-27 6,0 60-1,-1-48 0,0 0 0,2 0 0,0 1 0,1-1 0,6 21 0,-6-36 0,-1 0 0,1 0 0,1 0 0,-1 0 0,0 0 0,1-1 0,0 1 0,0-1 0,0 0 0,0 0 0,0 0 0,1 0-1,-1-1 1,1 1 0,0-1 0,0 0 0,0 0 0,0 0 0,0-1 0,0 1 0,1-1 0,-1 0 0,7 0 0,-3 1 1,0-1 0,0-1 0,-1 0 0,1 0 1,0 0-1,0-1 0,0 0 0,-1-1 0,1 0 0,-1 0 0,1 0 0,12-7 0,-12 4-1,0-1 0,0 0 0,-1 0 0,1-1 0,-2 1 0,1-2-1,-1 1 1,0-1 0,0 0 0,-1 0 0,0 0 0,0-1 0,4-12 0,-5 10-14,0-1 0,-1 1 1,0-1-1,-1 1 0,0-1 1,-1 0-1,0 0 0,-1 0 1,0 0-1,-3-17 0,2 26 12,-1 0 0,1 0 0,0 0 0,-1 1 0,1-1 0,-1 0 0,0 1-1,0 0 1,0-1 0,0 1 0,0 0 0,-1 0 0,1 0 0,0 0 0,-1 0 0,0 1 0,1-1-1,-1 1 1,0 0 0,0 0 0,0 0 0,0 0 0,0 0 0,0 1 0,0-1 0,-4 1 0,-4-2 10,-1 1 0,1 0 0,-1 1 0,0 0 0,-20 4 0,30-4-8,0 1 0,0 0 1,-1 0-1,1 0 0,0 0 0,0 0 0,0 0 0,0 1 0,0-1 0,0 1 0,0-1 0,1 1 1,-1 0-1,1-1 0,-1 1 0,1 0 0,-1 0 0,1 0 0,0 0 0,0 1 0,0-1 1,0 0-1,0 0 0,1 1 0,-1 3 0,-2 7 0,2-1 1,0 1-1,0 21 0,1-23 2,0-3-4,0 0 1,1 0-1,0 0 1,0 1-1,1-1 1,0-1-1,0 1 1,1 0 0,0 0-1,0-1 1,1 0-1,0 1 1,0-1-1,1-1 1,-1 1-1,2-1 1,-1 0-1,1 0 1,0 0 0,0-1-1,0 0 1,1 0-1,0 0 1,0-1-1,0 0 1,0-1-1,1 1 1,-1-1 0,1-1-1,0 0 1,0 0-1,0 0 1,0-1-1,8 1 1,-6-2-4,0 0 1,-1 0-1,1 0 0,-1-2 1,16-2-1,-21 2 4,-1 1 0,1 0 0,-1-1-1,0 0 1,0 0 0,0 0 0,0 0 0,0-1 0,0 1 0,-1-1 0,1 1-1,-1-1 1,1 0 0,-1 0 0,0 0 0,0 0 0,2-6 0,1-2 2,-1 0-1,-1-1 1,1 1 0,-2-1 0,0 1-1,1-17 1,-2-73 15,-1 54-5,0 22 2,0-24 32,-1 1 1,-10-56-1,5 83 56,6 46-93,1-6-10,-2 84 2,2 129 0,0-222 0,0-1 0,0 0 0,0 1 0,2-1 0,-1 0 0,1 0 0,7 15 0,-8-20 0,0-1 0,0 1 0,0-1 0,1 0 0,-1 0 0,1 0 0,-1 0 0,1 0 0,0-1 0,1 1 0,-1-1 0,0 0 0,1 0 0,-1 0 0,1 0 0,-1 0 0,1-1 0,0 0 0,0 0 0,7 1 0,0 0 2,1-1-1,-1 0 1,0-1-1,23-3 1,-29 2-2,0 0 1,-1 0-1,0-1 1,1 1-1,-1-1 1,0 0-1,0 0 1,0 0-1,0-1 1,0 1-1,0-1 1,-1 0-1,0 0 1,1 0-1,3-5 1,0-2-3,-1-1-1,0 1 1,-1-1-1,0 0 1,0-1 0,-1 1-1,0-1 1,-1 0-1,2-18 1,-2 5-4,-1-1 0,-2 0 0,-3-38 0,3 61 7,0-1 0,-1 0 0,0 1 0,0-1 0,0 1 0,0-1 0,-1 1 1,1 0-1,-1 0 0,0-1 0,0 1 0,0 0 0,-5-5 0,6 7 0,-1-1-1,0 1 1,0-1 0,0 1 0,1 0-1,-1 0 1,0 0 0,0 0-1,-1 0 1,1 1 0,0-1-1,0 0 1,0 1 0,0 0 0,-1-1-1,1 1 1,0 0 0,0 0-1,-1 1 1,1-1 0,0 0 0,0 1-1,-3 0 1,3 0-1,0 0 0,1 0 0,-1 0 0,1 0 0,0 1 0,-1-1 0,1 0 0,0 1 0,0-1 0,-1 1 0,1-1 0,0 1 0,1 0 0,-1-1 0,0 1 0,0 0 0,1 0 0,-1 0 0,1-1 0,-1 5 0,-5 41 0,6-41 0,-2 19 0,1 0 0,1 0 0,1 1 0,7 43 0,-6-62-3,0 0-1,0 0 1,0-1 0,1 0 0,0 1 0,0-1 0,1 0-1,0 0 1,8 9 0,-9-11-3,1-1 0,0 0 1,0 0-1,0 0 0,0-1 0,0 1 0,1-1 0,-1 0 1,1 0-1,-1 0 0,1-1 0,0 0 0,0 0 0,-1 0 0,9 0 1,-9 0 3,0-1 1,1 1 0,-1-1 0,0-1-1,1 1 1,-1 0 0,0-1-1,0 0 1,1 0 0,-1 0 0,7-4-1,-8 3 2,-1 0 0,1 0 0,-1-1 0,1 1-1,-1-1 1,0 1 0,0-1 0,0 0-1,0 0 1,-1 0 0,1 0 0,-1 0 0,0 0-1,0-1 1,1-5 0,4-17 2,-2-1-1,0 1 1,-2-1 0,-1-32 0,-1 25 16,1 0 1,6-33-1,-6 66-17,-1 0 1,0 0-1,0-1 0,1 1 1,-1 0-1,0 0 0,1 0 1,-1-1-1,1 1 0,0 0 1,-1 0-1,1 0 0,0 0 1,0 0-1,0 0 0,0 0 1,-1 0-1,1 1 0,0-1 1,1 0-1,-1 0 0,0 1 1,0-1-1,0 1 0,0-1 1,0 1-1,1-1 0,-1 1 1,0 0-1,0 0 0,1 0 1,-1-1-1,0 1 0,0 0 1,1 0-1,-1 1 0,0-1 1,0 0-1,1 0 0,-1 1 1,0-1-1,0 0 0,0 1 1,1 0-1,-1-1 0,0 1 1,0-1-1,0 1 0,0 0 1,0 0-1,0 0 0,0 0 1,0 0-1,-1-1 0,1 2 1,0-1-1,0 0 0,-1 0 1,1 1-1,7 11-1,-1 0 0,-1 0 0,-1 1 0,1 0 0,4 26 0,11 75 0,-18-80-1,-1 46 1,-2-63-2,0-37 3,1 1-1,0 0 1,1 0-1,9-34 1,-3 22-1,2 0 0,0 1 0,2 0 0,1 1 0,28-45 0,-39 71 0,0-1 0,0 1 0,1-1 0,-1 1 0,1 0 0,-1 0 0,1 0 0,-1 0 0,1 1 0,0-1 0,0 1 0,5-2 0,-7 2 0,0 1 0,0 0 0,0 0 0,0 0 0,0 0 0,0 0 0,0 0 0,0 0 0,0 0 0,0 0 0,0 1 0,0-1 0,0 0 0,0 0 0,0 1 0,0-1 0,0 1 0,0-1 0,0 1 0,-1-1 0,1 1 0,0 0 0,0-1 0,-1 1 0,1 0 0,0 0 0,-1 0 0,1-1 0,-1 1 0,1 0 0,-1 0 0,1 0 0,-1 0 0,0 0 0,1 0 0,-1 0 0,0 0 0,0 0 0,1 2 0,10 69 0,-9-52 0,1-1 0,0 1 0,2 0 0,11 30 0,-12-42 0,-1 0 0,2 0 0,-1 0 0,1-1 0,0 1 0,1-1 0,0 0 0,13 11 0,-15-14 0,1 0 0,1-1 0,-1 0 0,0 0 0,1-1 0,-1 1 0,1-1 0,0-1 0,0 1 0,0-1 0,0 0 0,0 0 0,0 0 0,7-1 0,-11 0 0,1 0 0,-1-1 1,1 1-1,-1 0 0,0-1 0,1 1 1,-1-1-1,1 0 0,-1 0 0,0 0 1,0 0-1,1 0 0,-1-1 0,0 1 1,0-1-1,0 1 0,2-4 0,-1 2 1,0-1 0,0 0 0,-1 0-1,1 0 1,-1-1 0,0 1 0,0 0-1,1-8 1,2-7-2,-2 0-1,-1 0 1,1-30 0,-3 42-2,3-118 19,-22-196 0,14 381 13,5 427-29,0-477-17,1 23 41,-1-31-38,0-1-1,0 0 1,0 1-1,1-1 1,-1 0-1,0 0 0,1 1 1,-1-1-1,1 0 1,0 0-1,-1 1 1,1-1-1,0 0 0,0 0 1,0 0-1,-1 0 1,1 0-1,1 1 1,6-1-854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49.44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36 32639,'32'-2'64,"14"-3"-32,12 3 0,3-2-32,-3-1 0,-7 1 0,-14 0 0,-15 4 0,-15-2 0,-7-3-80,-5 3-2401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0.57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46 163 32671,'-15'466'96,"15"-445"-96,1-8 0,-1-1 0,-1 1 0,0 0 0,-3 14 0,4-27 0,0 0 0,0 1 0,0-1 0,0 0 0,0 1 0,0-1 0,0 0 0,0 1 0,0-1 0,0 0 0,0 1 0,0-1 0,0 0 0,-1 1 0,1-1 0,0 0 0,0 1 0,0-1 0,0 0 0,-1 0 0,1 1 0,0-1 0,0 0 0,-1 0 0,1 1 0,0-1 0,0 0 0,-1 0 0,1 1 0,0-1 0,-1 0 0,1 0 0,0 0 0,-1 0 0,1 0 0,0 0 0,-1 0 0,1 0 0,0 1 0,-1-1 0,1 0 0,0 0 0,-1-1 0,1 1 0,0 0 0,-1 0 0,1 0 0,-1-1 0,0 0 0,0 0 0,0 1 0,1-1 0,-1 0 0,1-1 0,-1 1 0,0 0 0,1 0 0,0 0 0,-1 0 0,1 0 0,0 0 0,0 0 0,-1-2 0,-5-78 0,6-135 0,2 158 0,-1 4 0,2 0 0,3 1 0,17-75 0,-22 124 0,1 0 0,-1 0 0,1 0 0,-1 1 0,1-1 0,0 0 0,1 1 0,-1-1 0,1 1 0,-1 0 0,1 0 0,0 0 0,0 0 0,0 0 0,0 0 0,1 1 0,-1 0 0,1 0 0,0 0 0,6-3 0,-4 3 0,0 1 0,-1 0 0,1 0 0,0 0 0,0 1 0,0 0 0,0 0 0,-1 0 0,1 1 0,0 0 0,0 0 0,0 0 0,-1 1 0,9 3 0,-7-2 0,-1 1 0,1 0 0,0 0 0,-1 0 0,0 1 0,0 0 0,0 0 0,-1 0 0,1 1 0,-1 0 0,-1 0 0,1 1 0,-1-1 0,0 1 0,-1 0 0,1 0 0,-1 0 0,-1 0 0,3 11 0,-3-11 0,-1-1 0,1 1 0,-2 0 0,1-1 0,-1 1 0,0 0 0,0-1 0,-1 1 0,0-1 0,0 1 0,-1 0 0,1-1 0,-1 0 0,-1 1 0,1-1 0,-1 0 0,0 0 0,-1-1 0,1 1 0,-1-1 0,0 1 0,-1-1 0,-4 4 0,-7 4 0,0 0 0,-25 13 0,35-21 0,-1-2 0,0 1 0,0-1 0,0 0 0,0 0 0,0-1 0,-1 0 0,-10 1 0,32-3 0,-3 0 0,0 0 0,-1 1 0,14 2 0,-20-2 0,-1 0 0,1 0 0,0 0 0,0 1 0,-1-1 0,1 1 0,-1 0 0,0 0 0,0 1 0,1-1 0,-1 1 0,4 4 0,11 16 0,0 1 0,-2 0 0,18 36 0,-10-17 0,-22-39-6,0 0 0,1 0 1,-1 0-1,1-1 0,0 1 0,0-1 0,0 0 1,0 0-1,1 0 0,-1 0 0,1 0 0,-1-1 1,1 0-1,0 0 0,0 0 0,7 2 0,15 0-359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0.94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38 9 32719,'1'-1'2,"0"0"0,0 0 0,0 1-1,-1-1 1,1 0 0,0 1 0,0-1 0,0 1 0,0-1 0,0 1-1,0 0 1,1-1 0,-1 1 0,0 0 0,0 0 0,0 0 0,0-1 0,0 1-1,0 0 1,0 1 0,1-1 0,-1 0 0,0 0 0,2 1 0,3-1-1,30-1-1,-10 0 0,-1 2 0,26 2 0,-45-2 0,0 0 0,0 0 0,0 1 0,0-1 0,0 1 0,0 1 0,-1-1 0,1 1 0,-1 0 0,0 0 0,0 1 0,0-1 0,7 7 0,-10-8 0,-1 0 0,0-1 0,1 1 0,-1 0 0,0 0 0,0-1 0,0 1 0,0 0 0,0 0 0,0 0 0,-1 0 0,1 1 0,-1-1 0,1 0 0,-1 0 0,0 0 0,0 0 0,0 0 0,0 1 0,0-1 0,0 0 0,-1 0 0,1 0 0,-1 0 0,1 0 0,-1 0 0,0 0 0,0 0 0,0 0 0,0 0 0,0 0 0,0 0 0,-1-1 0,1 1 0,-4 3 0,-4 4 0,-1 0 0,0-1 0,0 0 0,-19 11 0,18-12 0,-3 2 0,-38 28 0,50-35 0,0 0 0,-1 0 0,1 0 0,0 0 0,0 1 0,1-1 0,-1 1 0,0-1 0,1 1 0,-1-1 0,1 1 0,0 0 0,0 0 0,0 0 0,0 0 0,0 5 0,1-6 0,1 0 0,-1 1 0,1-1 0,0 0 0,0 0 0,0 0 0,0 0 0,0 0 0,1 0 0,-1 0 0,0 0 0,1 0 0,-1 0 0,1-1 0,0 1 0,0-1 0,0 1 0,-1-1 0,1 0 0,4 2 0,51 24 0,-41-21 0,-4-1 0,-1-1 0,-1 0 0,0 1 0,0 0 0,15 10 0,-24-14 0,0-1 0,0 1 0,0 0 0,0 0 0,0 0 0,0 0 0,0 0 0,0 0 0,0 0 0,0 0 0,-1 0 0,1 0 0,0 1 0,-1-1 0,1 0 0,-1 0 0,1 1 0,-1-1 0,0 0 0,1 1 0,-1-1 0,0 0 0,0 1 0,0-1 0,0 0 0,0 1 0,0-1 0,-1 1 0,1-1 0,0 0 0,-1 0 0,1 1 0,-1-1 0,1 0 0,-1 0 0,0 1 0,1-1 0,-1 0 0,0 0 0,0 0 0,0 0 0,0 0 0,0 0 0,0 0 0,0 0 0,0-1 0,-2 2 0,-5 4 0,0-1 0,-1 0 0,1-1 0,-1 1 0,-1-2 0,1 1 0,0-1 0,-18 2 0,-6 1 0,-43 2 0,-3-7 0,78-1 0,0 0 0,1 0 0,-1 1-1,0-1 1,0-1 0,1 1 0,-1 0 0,0 0 0,0 0-1,1 0 1,-1 0 0,0-1 0,1 1 0,-1 0 0,0 0 0,1-1-1,-1 1 1,0-1 0,1 1 0,-1-1 0,0 0 0,1-16-397,8-16-1412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1.2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21 32719,'14'-7'48,"20"3"-48,8-3 0,-1 5 0,-2 2 0,-5 0 0,-17 0 0,-10 0 0,-22 17-1313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1.6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64 32575,'56'0'112,"7"-3"-80,5-10-16,-10-4-16,-7 1-16,-17 1-192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7.35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80 38 32431,'-4'-7'68,"3"4"-42,-1-1 1,0 1-1,-1 0 1,1 0 0,0 0-1,-1 0 1,0 0-1,-3-2 1,3 30 2,8 599-29,-6-619 0,1 0 0,0 1 0,1-1 0,-1 0 0,1 0 0,0 0 0,0 1 0,1-1 0,2 6 0,-3-9 0,1-1 0,-1 1 0,0-1 0,1 1 0,-1-1 0,1 1 0,0-1 0,0 0 0,-1 0 0,1 0 0,0 0 0,0 0 0,0 0 0,0-1 0,0 1 0,0 0 0,0-1 0,0 0 0,0 1 0,0-1 0,0 0 0,1 0 0,-1 0 0,3-1 0,0 0 0,0 0 0,0-1 0,-1 1 0,1-1 0,0 0 0,-1 0 0,1-1 0,-1 1 0,0-1 0,0 0 0,0 0 0,0-1 0,-1 1 0,1-1 0,-1 0 0,0 0 0,0 0 0,0 0 0,0 0 0,3-9 0,1-1 0,0 1 0,-2-1 0,1-1 0,-2 1 0,6-30 0,-8 28 0,0-1 0,-1 0 0,-1-25 0,-1 38 0,1 0 0,0 1 0,-1-1 0,0 0 0,0 1 0,0-1 0,0 1 0,0-1 0,-1 1 0,0 0 0,1-1 0,-1 1 0,0 0 0,-1 0 0,1 0 0,0 1 0,-1-1 0,0 1 0,0-1 0,1 1 0,-1 0 0,-5-3 0,-6 1-1,-1 0 0,1 1 1,0 0-1,-1 2 0,0-1 0,1 2 0,-1 0 1,0 1-1,-15 2 0,28-3-17,0 0 0,1 0 0,-1 1-1,1-1 1,-1 0 0,1 1 0,-1-1 0,1 1 0,-1-1 0,1 1-1,0 0 1,-1-1 0,1 1 0,0 0 0,-1 0 0,1 0 0,0 0-1,0 0 1,0 0 0,0 0 0,0 1 0,0-1 0,0 0 0,-1 3-1,0 10-1408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2.20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188 188 32607,'0'-14'22,"0"0"-1,1 0 1,0 0 0,2 0 0,-1 0-1,7-17 1,-8 26-21,1 1-1,0 0 0,0 0 1,1 0-1,-1 0 0,1 0 0,0 1 1,0-1-1,0 1 0,1 0 1,-1 0-1,1 0 0,-1 0 1,1 1-1,0-1 0,0 1 1,0 0-1,1 0 0,-1 0 1,0 1-1,1 0 0,-1 0 1,7-1-1,-7 1 0,1 0 0,0 0 0,-1 1 0,1 0 0,0 0 0,0 0 0,-1 0 0,1 1 0,0 0 0,-1 0 0,9 3 0,-11-3 0,0 0 0,0 1 0,0-1 0,0 1 0,0 0 0,0-1 0,0 1 0,-1 0 0,1 0 0,-1 0 0,1 0 0,-1 1 0,0-1 0,0 0 0,0 0 0,0 1 0,0-1 0,0 1 0,-1-1 0,1 1 0,-1-1 0,1 4 0,0 5 0,-1 0 0,0 0 0,0 0 0,-1 0 0,0-1 0,-1 1 0,-1 0 0,1 0 0,-2-1 0,1 0 0,-2 1 0,1-2 0,-1 1 0,-1 0 0,1-1 0,-10 11 0,-10 10 0,-2-2 0,0 0 0,-39 28 0,31-26 0,-115 85 0,180-144 0,-15 14 0,1 0 0,28-20 0,-38 31 0,1 0 0,0 0 0,0 1 0,0 0 0,0 0 0,0 1 0,1 0 0,-1 0 0,1 0 0,-1 1 0,14 0 0,-17 0 0,1 1 0,0 0 0,0 1 0,0-1 0,-1 1 0,1 0 0,0 0 0,-1 0 0,1 1 0,0-1 0,-1 1 0,0 0 0,1 1 0,-1-1 0,0 1 0,0-1 0,-1 1 0,1 1 0,5 5 0,0 0 4,0-1 1,1 0-1,0 0 0,0-1 0,1 0 1,0-1-1,0 0 0,21 7 1,-23-10-925,-1-1 0,1-1 1,0 1-1,15-1 1,10-1-19493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2.81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61 0 32687,'24'335'80,"-12"-57"-80,-12-277 0,0 0 0,0 0 0,0-1 0,0 1 0,0 0 0,-1 0 0,1 0 0,0 0 0,0 0 0,-1 0 0,1-1 0,-1 1 0,1 0 0,-1 0 0,1-1 0,-1 1 0,0 0 0,1-1 0,-1 1 0,0 0 0,1-1 0,-1 1 0,0-1 0,0 1 0,0-1 0,1 1 0,-1-1 0,0 0 0,0 0 0,0 1 0,0-1 0,0 0 0,0 0 0,0 0 0,0 0 0,1 0 0,-1 0 0,0 0 0,0 0 0,0 0 0,0 0 0,0-1 0,0 1 0,0 0 0,1-1 0,-1 1 0,0 0 0,0-1 0,0 1 0,1-1 0,-1 0 0,-1 0 0,-1-3 0,-1-1 0,1 1 0,1 0 0,-1-1 0,1 0 0,-1 0 0,1 1 0,1-1 0,-3-9 0,-9-53 0,12 62 0,-5-62 0,2-88 0,4 147 0,0-4 0,0-1 0,1 0 0,1 1 0,0-1 0,0 1 0,1 0 0,8-20 0,-8 25 0,1 0 0,0 0 0,1 0 0,-1 1 0,1-1 0,0 1 0,1 0 0,0 1 0,0 0 0,0-1 0,0 2 0,1-1 0,7-3 0,-3 2 0,0 1 0,1 1 0,-1 0 0,1 0 0,0 1 0,0 1 0,0 0 0,0 0 0,0 1 0,1 1 0,-1 0 0,0 1 0,17 3 0,-27-3 0,1 0 0,0 0 0,-1 0 0,1 0 0,-1 1 0,0-1 0,1 1 0,-1-1 0,0 1 0,0 0 0,0 0 0,0 0 0,0 0 0,-1 1 0,1-1 0,-1 0 0,1 1 0,-1-1 0,0 1 0,0-1 0,0 1 0,0-1 0,0 1 0,0 4 0,0-2 0,0 1 0,0-1 0,-1 0 0,0 1 0,0-1 0,0 0 0,-1 1 0,1-1 0,-1 0 0,-1 0 0,1 1 0,-3 6 0,-1-5 0,0 0 0,0 0 0,0-1 0,0 1 0,-1-1 0,0 0 0,-1 0 0,1-1 0,-10 6 0,-70 40 0,56-34-15,-2-2-1,0-1 1,-55 16 0,135-38 20,90-2 0,-135 10-4,0 0 0,0 0 0,0 0 1,0 0-1,0 1 0,0-1 0,0 1 0,0 0 0,0 0 0,-1 0 0,1 1 0,0-1 0,-1 0 0,1 1 0,-1 0 0,1 0 0,-1 0 0,4 3 0,-3 0-1,0 0 0,0-1 0,0 1 0,-1 0 0,0 0 0,0 1-1,0-1 1,-1 0 0,2 8 0,-1-4-273,3 16 553,1-1 0,15 40 0,-18-57-451,0 0 0,0-1 0,1 0 0,0 1 0,9 9 0,-10-13-238,-1-1 1,1 0-1,0 1 0,0-1 1,0 0-1,0 0 1,0 0-1,0-1 1,0 1-1,1-1 0,-1 0 1,7 2-1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5:53.2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102 261 32495,'4'-39'140,"-1"3"-107,1 0 0,1 1 0,21-69 0,-26 103-33,0 1 0,0-1 0,0 1 0,1-1 0,-1 1 0,0-1 0,0 1 0,0-1 0,1 1 0,-1-1 0,0 1 0,0 0 0,1-1 0,-1 1 0,0-1 0,1 1 0,-1 0 0,1-1 0,-1 1 0,0 0 0,1-1 0,-1 1 0,1 0 0,-1 0 0,1-1 0,0 1 0,6 9 0,1 23 0,2 34 0,-4 1 0,-3 109 0,-3-166 0,-2 0 0,1-1 0,-1 1 0,0-1 0,-1 0 0,0 1 0,-1-1 0,1 0 0,-2-1 0,-6 12 0,8-16 0,0 1 0,0-1 0,0 0 0,-1 0 0,0 0 0,0 0 0,0-1 0,0 1 0,0-1 0,-1 0 0,1 0 0,-1-1 0,0 1 0,0-1 0,0 0 0,0 0 0,0-1 0,0 0 0,-9 2 0,-32-2 0,35-1 0,32-1 0,12-1 0,174-10 0,-174 9-259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6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32207,'-8'-54'491,"26"99"-475,1-1-1,2 0 1,44 67 0,-34-60-10,5 9-6,63 114 0,-82-139 0,-2 0 0,-1 1 0,12 45 0,-24-75-5,-8-29-422,-15-18-1254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6:4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 12 32655,'0'-1'2,"0"0"0,1 0 0,-1 1 0,1-1 0,0 0-1,-1 1 1,1-1 0,-1 0 0,1 1 0,0-1 0,0 1 0,-1-1 0,1 1 0,0 0 0,0-1 0,0 1 0,-1 0 0,2-1-1,2 21 27,-4-18-28,0 12 5,0 0 0,0 1 0,-1-1-1,-1 0 1,0 0 0,-1 0-1,-1 0 1,-7 18 0,-9 7-3,-1 0 0,-41 55 0,-65 67-3,96-124 1,-205 264-147,231-295-170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0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2 352 32559,'0'0'2,"0"0"-1,-1 0 1,1-1 0,0 1-1,0 0 1,0 0 0,0-1-1,0 1 1,-1 0 0,1-1-1,0 1 1,0 0 0,0-1-1,0 1 1,0 0 0,0-1-1,0 1 1,0 0 0,0 0-1,0-1 1,0 1 0,0 0 0,0-1-1,1 1 1,-1 0 0,0-1-1,0 1 1,0 0 0,0 0-1,0-1 1,1 1 0,-1 0-1,0 0 1,0-1 0,0 1-1,1 0 1,-1 0 0,1-1-1,10 10 50,15 24-7,9 28-40,-2 2-1,-4 2 1,33 102-1,-30-78-1,-31-85 1,1-1-1,-1 1 1,1-1-1,0 1 1,-1-1-1,1 0 1,1 0-1,-1 0 1,4 4-1,-5-7-1,0 1-1,0 0 0,0-1 0,0 1 0,1-1 1,-1 1-1,0-1 0,0 1 0,0-1 0,0 0 1,1 1-1,-1-1 0,0 0 0,0 0 0,1 0 1,-1 0-1,0 0 0,0 0 0,1-1 0,-1 1 1,0 0-1,0-1 0,0 1 0,1 0 1,-1-1-1,0 0 0,0 1 0,0-1 0,0 0 1,0 1-1,1-2 0,5-5 0,0 0 0,-1-1 0,1 0 0,-2 0 0,1 0 0,-1 0 0,4-11 0,3-1 0,138-221 0,-114 193 0,1 0 0,77-73 0,-54 69 0,2 4 0,3 2 0,1 4 0,2 2 0,101-43 0,-169 83 0,0 0-1,0 0 1,0 0-1,0 0 1,0 0 0,0 0-1,0 0 1,0 0-1,-1 1 1,1-1-1,0 0 1,0 0 0,0 0-1,0 0 1,0 0-1,0 0 1,0 0 0,0 1-1,0-1 1,0 0-1,0 0 1,0 0-1,0 0 1,0 0 0,0 0-1,0 1 1,0-1-1,0 0 1,0 0 0,0 0-1,0 0 1,0 0-1,1 0 1,-1 1-1,0-1 1,0 0 0,0 0-1,0 0 1,0 0-1,0 0 1,0 0 0,0 0-1,0 0 1,1 0-1,-1 0 1,0 1-1,0-1 1,0 0 0,0 0-1,0 0 1,0 0-1,0 0 1,1 0 0,-1 0-1,0 0 1,0 0-1,0 0 1,0 0-1,0 0 1,1 0 0,-1 0-1,0 0 1,0 0-1,0 0 1,-6 11-32,-22 18-1179,-11 4-4450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1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0 401 32623,'0'-1'3,"1"1"-1,-1-1 1,0 1 0,0-1-1,0 1 1,1-1 0,-1 1-1,0-1 1,1 1 0,-1-1-1,0 1 1,1-1 0,-1 1-1,1-1 1,-1 1 0,1 0-1,-1-1 1,1 1 0,-1 0-1,1-1 1,-1 1 0,1 0-1,-1 0 1,1 0 0,0-1-1,-1 1 1,1 0 0,-1 0-1,1 0 1,0 0 0,-1 0-1,1 0 1,-1 0 0,1 0-1,0 0 1,-1 1 0,1-1-1,0 0 1,0 0-3,1 1 0,-1-1-1,1 0 1,-1 1 0,1-1-1,-1 1 1,0-1 0,1 1 0,-1 0-1,0-1 1,1 1 0,-1 0-1,0 0 1,0 0 0,0 0 0,0 0-1,0 0 1,1 2 0,42 99 14,0 3-15,-30-75 1,30 51 0,-39-73 0,0 0 0,1 0 0,0-1 0,0 0 0,0 0 0,1-1 0,9 8 0,-15-14 0,-1 1 1,1-1-1,-1 1 1,1-1-1,-1 0 1,1 1-1,-1-1 1,1 0-1,-1 0 1,1 1-1,0-1 1,-1 0-1,1 0 1,0 0-1,-1 0 1,1 1-1,-1-1 0,1 0 1,0 0-1,-1 0 1,1-1-1,0 1 1,-1 0-1,1 0 1,-1 0-1,1 0 1,0-1-1,-1 1 1,1 0-1,-1 0 1,1-1-1,-1 1 1,1 0-1,-1-1 1,1 1-1,-1-1 0,1 1 1,-1-1-1,1 1 1,-1-1-1,0 1 1,1-1-1,8-29 17,-7 21-22,4-11 5,0 1 0,2-1 0,0 1 0,2 1 0,18-29 0,71-79 0,-99 126 0,49-57 0,3 3 0,2 3 0,2 1 0,2 4 0,2 1 0,2 4 0,99-50 0,-131 75 0,-22 11-7,0 0 0,0 1 0,1 0 0,16-4 0,-36 16-609,-15 6-1086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2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11 372 28605,'-1'0'101,"1"0"0,-1 0 0,1 0 0,0 0 1,-1 0-1,1 1 0,-1-1 0,1 0 0,-1 0 0,1 0 0,0 0 0,-1 1 0,1-1 0,0 0 1,-1 0-1,1 1 0,-1-1 0,1 0 0,0 1 0,0-1 0,-1 0 0,1 1 0,0-1 0,0 0 1,-1 1-1,1-1 0,0 1 0,0-1 0,0 0 0,0 1 0,0-1 0,-1 1 0,1-1 0,0 1 1,0-1-1,0 0 0,0 1 0,0-1 0,0 1 0,0-1 0,1 1 0,-1-1 0,0 1 0,0 0 1,9 24-673,-9-24 754,10 23-183,53 116 0,-51-118 0,0-1 0,1 0 0,1-1 0,20 23 0,-30-40 0,-1 1 0,1-1 0,0 0 0,0 1 0,1-2 0,-1 1 0,6 2 0,-8-4 0,-1 0 0,1-1 0,-1 1 0,1-1 0,0 1 0,0-1 0,-1 0 0,1 1 0,0-1 0,-1 0 0,1 0 0,0 0 0,0-1 0,-1 1 0,1 0 0,0-1 0,-1 1 0,1-1 0,0 1 0,-1-1 0,1 0 0,-1 1 0,1-1 0,-1 0 0,1 0 0,1-2 0,6-9 0,1 0 0,-2 0 0,0-1 0,0 0 0,10-26 0,19-32 0,-17 43 0,1 1 0,1 1 0,46-42 0,88-59 0,-116 96 0,22-19-1,1 4-1,3 2 1,123-61 0,-205 105-408,-13 1-922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0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32143,'0'0'507,"12"0"-422,-4-2-78,-1 1 0,1-1-1,-1 0 1,13-6 0,21-6-9,187-16 2,-176 23 0,-60 25 0,-9 3 0,-1-1 0,-1-1 0,0-1 0,-24 16 0,23-18 0,0 0 0,1 2 0,1 0 0,-22 29 0,40-47 0,-1 0 0,1 0 0,0 1 0,0-1 0,0 0 0,0 0 0,0 0 0,0 1 0,0-1 0,0 0 0,0 0 0,0 0 0,0 1 0,0-1 0,0 0 0,0 0 0,0 1 0,0-1 0,0 0 0,0 0 0,0 1 0,0-1 0,0 0 0,0 0 0,0 0 0,0 1 0,0-1 0,0 0 0,0 0 0,1 0 0,-1 1 0,0-1 0,0 0 0,0 0 0,0 0 0,1 0 0,-1 1 0,0-1 0,0 0 0,0 0 0,1 0 0,-1 0 0,0 0 0,0 0 0,0 0 0,1 0 0,-1 0 0,0 0 0,0 0 0,1 0 0,-1 0 0,0 0 0,0 0 0,1 0 0,-1 0 0,0 0 0,0 0 0,0 0 0,1 0 0,-1 0 0,0 0 0,0 0 0,1 0 0,-1 0 0,0 0 0,0-1 0,1 1 0,51-1 0,68 3 0,-116-2 0,-1 1 0,1 0 0,0 0 0,-1 0 0,1 0 0,-1 1 0,1-1 0,-1 1 0,0 0 0,1 0 0,-1 0 0,0 0 0,0 1 0,-1-1 0,1 1 0,0 0 0,-1 0 0,0 0 0,0 0 0,0 0 0,0 0 0,0 1 0,0-1 0,-1 0 0,0 1 0,0 0 0,0-1 0,1 5 0,-1-2 0,0 0 0,0 0 0,0 1 0,-1-1 0,0 0 0,0 0 0,-1 1 0,0-1 0,0 0 0,0 0 0,-1 0 0,0 0 0,0 0 0,0 0 0,-1 0 0,-4 6 0,2-4 0,-1 0 0,0-1 0,0 1 0,-1-1 0,0-1 0,0 1 0,0-1 0,-1 0 0,0-1 0,0 0 0,-1 0 0,1-1 0,-1 0 0,0-1 0,0 1 0,0-2 0,-1 1 0,1-1 0,-13 1 0,17-3 0,0 0 0,1-1 0,-1 1 0,0-1 0,1 0 0,-1 0 0,1 0 0,-1-1 0,1 0 0,-1 0 0,-4-3 0,1 0 0,1-1 0,-1 0 0,1-1 0,-9-11 0,15 16-21,-18-21 82,19 23-76,-1-1 0,1 0 0,-1 1 0,1-1 0,-1 1 0,1-1 0,0 0 0,-1 1 0,1-1 0,0 0-1,-1 0 1,1 1 0,0-1 0,0 0 0,0 0 0,0 1 0,-1-1 0,1 0 0,0 0 0,0 1 0,1-1 0,-1 0 0,0 0 0,0 0 0,0 1-1,0-1 1,1 0 0,-1 1 0,0-1 0,1-1 0,11-4-1799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32319,'0'-5'52,"1"1"-19,0-1 1,0 1 0,0-1-1,0 1 1,1-1-1,0 1 1,0 0 0,0 0-1,0 0 1,4-5-1,-6 9-32,0 1-1,0-1 1,0 0-1,0 0 0,0 0 1,0 0-1,0 0 0,0 1 1,-1-1-1,1 0 1,0 0-1,0 0 0,0 0 1,0 0-1,0 1 1,0-1-1,1 0 0,-1 0 1,0 0-1,0 0 1,0 0-1,0 1 0,0-1 1,0 0-1,0 0 1,0 0-1,0 0 0,0 0 1,0 0-1,0 0 1,0 1-1,1-1 0,-1 0 1,0 0-1,0 0 1,0 0-1,0 0 0,0 0 1,0 0-1,1 0 1,-1 0-1,0 0 0,0 0 1,0 0-1,0 0 0,0 0 1,1 0-1,-1 0 1,0 0-1,0 0 0,0 0 1,0 0-1,0 0 1,1 0-1,-1 0 0,0 0 1,0 0-1,0 0 1,0 0-1,0 0 0,0 0 1,1 0-1,-1 1 2,3 115-2,-13 120 0,3-134 0,7-23 0,0-59 0,-1-57 0,-2-60 0,-2 2 0,10-108 0,-4 197 0,-1 1 0,1-1 0,0 1 0,1-1 0,-1 1 0,1 0 0,0 0 0,0 0 0,1 0 0,0 0 0,0 0 0,0 0 0,0 1 0,1-1 0,-1 1 0,1 0 0,0 0 0,8-5 0,-6 6 0,0-1 0,0 1 0,0 1 0,0-1 0,1 1 0,-1 1 0,1-1 0,0 1 0,-1 0 0,1 0 0,0 1 0,-1 0 0,1 0 0,13 2 0,-17-1 0,-1-1 0,1 1 0,0 0 0,0 0 0,-1 0 0,1 0 0,0 1 0,-1-1 0,1 1 0,-1-1 0,0 1 0,1 0 0,-1 0 0,0 0 0,0 0 0,3 4 0,-2-1 0,0 0 0,-1 0 0,1 0 0,-1 0 0,0 0 0,0 0 0,-1 1 0,2 8 0,-2-6 0,0 0 0,0 1 0,-1-1 0,0 0 0,-1 0 0,0 1 0,0-1 0,-1 0 0,1 0 0,-2 0 0,1 0 0,-7 10 0,1-5 0,-1 0 0,-1-1 0,0-1 0,-1 0 0,-21 17 0,8-9 0,-51 29 0,84-54 0,25-15 0,-27 18 0,0 0 0,0 1 0,0 0 0,1 1 0,-1 0 0,11-1 0,-16 2 0,0 0 0,1 0 0,-1 0 0,0 0 0,0 1 0,0-1 0,-1 1 0,1-1 0,0 1 0,0 0 0,0 0 0,0 0 0,0 0 0,-1 0 0,1 0 0,0 0 0,-1 1 0,1-1 0,-1 0 0,0 1 0,1 0 0,-1-1 0,0 1 0,0 0 0,0-1 0,0 1 0,0 0 0,1 2 0,3 16 0,7 41 0,4 17 0,-14-71 0,0-1 0,1 0 0,0 1 0,0-1 0,0 0 0,1 0 0,-1-1 0,10 11 0,-11-14-25,0 0 0,0 0 0,0-1 0,0 1 0,1-1 0,-1 1 0,0-1 0,1 0 0,-1 0 0,1 0 1,0 0-1,-1 0 0,1 0 0,0-1 0,-1 0 0,4 1 0,24 0-1648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7.68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16 32383,'0'0'272,"13"0"-240,18 0-16,9 0 16,3 0-32,-1 0 0,-6-6 0,-10-2-16,-12 6-160,-12 2-865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32255,'1'-4'36,"1"0"0,-1 0-1,1 1 1,0-1 0,0 0 0,0 1 0,0-1 0,0 1 0,1 0-1,0 0 1,-1 0 0,1 0 0,0 0 0,5-3 0,54-37-95,-43 31 92,-4 4-33,-12 7 0,0-1 0,0 1 0,0-1 0,0 0 0,0 0 0,-1 0 0,4-3 0,-5 43 0,-1-23 0,0 18 0,0 0 0,-3-1 0,-9 52 0,-1-24 0,5-21 0,-17 51 0,22-88 0,0-1 0,-1 1 0,1-1 0,-1 1 0,1-1 0,-1 0 0,0-1 0,1 1 0,-1-1 0,0 1 0,-7-1 0,-5-1 0,42-2 0,149-2-3,-155 5 1,-19 0-65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32239,'0'375'528,"1"-366"-528,-1-1-1,-1 0 1,1 0-1,-1 0 1,0 0-1,-1 0 1,0 0-1,-1 0 1,1 0-1,-8 14 1,9-21-32,1-5-166,-2-12-559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88 31406,'-10'-4'977,"8"2"-641,7-3-320,31 3 16,18-2-32,9-5 0,0-4 0,0-2 0,-9 6 0,-8 0 0,-10 3 0,-11 1 0,-11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31054,'0'-20'464,"-1"4"-146,1 0 1,5-31-1,-4 41-303,1 0 1,0 0-1,0 1 0,0-1 0,1 0 0,0 1 0,0 0 0,0 0 1,0 0-1,1 0 0,5-5 0,0 1-9,0 1 0,1 0 1,0 1-1,0 0 0,0 1 0,1 0 1,0 0-1,0 1 0,0 1 0,1 0 0,-1 0 1,1 1-1,0 1 0,0 0 0,0 0 1,0 2-1,14-1 0,-24 2-6,-1 0 0,1-1 0,-1 1 0,1 0 0,-1 0 0,0 0 0,1 0 0,-1 0 0,0 0 0,0 0 0,1 1 0,-1-1 0,0 0 0,0 0 0,-1 1 0,1-1 0,0 1 0,0-1 0,-1 1 0,1-1 0,-1 1 0,1 0 0,-1-1 0,1 1 0,-1 0 0,0-1 0,0 3 0,2 57 0,-3-45 0,0-2 0,-1 0 0,0 1 0,-1-1 0,-1 0 0,0-1 0,-1 1 0,0-1 0,-1 1 0,-1-2 0,-12 21 0,-11 9 0,-54 62 0,-12-6 0,96-98 0,0 0 0,0 0 0,0 0 0,0 0 0,0-1 0,0 1 0,0 0 0,0 0 0,0 0 0,0 0 0,0-1 0,0 1 0,0 0 0,0 0 0,0 0 0,0 0 0,0 0 0,0-1 0,0 1 0,-1 0 0,1 0 0,0 0 0,0 0 0,0 0 0,0-1 0,0 1 0,0 0 0,0 0 0,-1 0 0,1 0 0,0 0 0,0 0 0,0 0 0,0 0 0,0-1 0,-1 1 0,1 0 0,0 0 0,0 0 0,0 0 0,0 0 0,-1 0 0,1 0 0,0 0 0,0 0 0,0 0 0,0 0 0,-1 0 0,1 0 0,0 0 0,0 0 0,0 0 0,0 0 0,0 1 0,-1-1 0,1 0 0,0 0 0,0 0 0,0 0 0,0 0 0,0 0 0,-1-5 0,1 1 0,1-1 0,-1 1 0,1-1 0,-1 1 0,1 0 0,0-1 0,1 1 0,-1 0 0,4-7 0,-3 9 0,0 0 0,-1 0 0,1 0 0,0 0 0,0 0 0,0 0 0,0 1 0,0-1 0,1 1 0,-1 0 0,0 0 0,1 0 0,-1 0 0,0 0 0,1 0 0,0 1 0,-1-1 0,1 1 0,-1-1 0,1 1 0,2 0 0,3 0 0,-1-1 0,1 1 0,0 1 0,-1-1 0,1 1 0,0 1 0,-1-1 0,0 2 0,1-1 0,-1 1 0,0 0 0,0 0 0,0 0 0,-1 1 0,1 0 0,-1 1 0,0 0 0,0 0 0,0 0 0,-1 0 0,8 11 0,-10-13-20,1 2 33,1 0-1,0 0 1,0 0 0,10 6 0,-12-9-45,-1-1 1,0 0-1,0 0 1,1 0-1,-1-1 1,1 1 0,-1-1-1,0 1 1,1-1-1,-1 0 1,1 1-1,-1-1 1,1-1-1,-1 1 1,1 0-1,-1-1 1,4 0-1,11-6-1910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93 32383,'0'-5'38,"1"1"0,0-1-1,0 1 1,0-1 0,1 1 0,-1 0 0,1 0 0,0-1 0,4-4 0,-4 19-33,-12 332-5,4-173 0,5-110 0,1-54 0,0-7 0,0-31 0,0-340 0,0 357 0,0 0 0,1 0 0,1 0 0,0 1 0,1-1 0,1 1 0,7-21 0,-9 32 0,1-1 0,-1 0 0,1 1 0,0 0 0,0-1 0,0 1 0,0 0 0,1 1 0,0-1 0,0 1 0,0-1 0,0 1 0,0 0 0,1 1 0,-1-1 0,1 1 0,0 0 0,-1 0 0,1 0 0,0 0 0,0 1 0,1 0 0,-1 0 0,0 1 0,9-1 0,-10 1 0,0 0 0,0 0 0,0 0 0,0 1 0,0-1 0,0 1 0,0 0 0,0 0 0,0 1 0,0-1 0,0 1 0,-1 0 0,1 0 0,-1 0 0,1 0 0,-1 0 0,0 1 0,0 0 0,0-1 0,0 1 0,0 0 0,-1 1 0,1-1 0,-1 0 0,0 1 0,0-1 0,0 1 0,0 0 0,-1 0 0,0 0 0,1 0 0,-1-1 0,-1 1 0,1 5 0,1-1 0,0 1 0,-1-1 0,-1 1 0,0-1 0,0 1 0,0 0 0,-1-1 0,0 1 0,-1-1 0,0 0 0,0 1 0,-1-1 0,0 0 0,-1 0 0,1-1 0,-1 1 0,-1-1 0,1 0 0,-1 0 0,-1 0 0,-6 6 0,-3 2 0,0 0 0,-1-2 0,-1 0 0,0 0 0,-1-2 0,-1 0 0,1-1 0,-2-1 0,-28 10 0,33-19 0,18-8 0,17-8 0,-10 11 0,-1 2 0,1-1 0,0 1 0,0 1 0,0 0 0,0 0 0,1 1 0,-1 1 0,15 0 0,-19 0 0,0 1 0,0-1 0,0 1 0,0 0 0,0 1 0,0 0 0,0 0 0,-1 0 0,1 0 0,-1 1 0,1 0 0,-1 0 0,0 1 0,0-1 0,0 1 0,7 9 0,0 4 0,-2 0 0,0 1 0,-1 1 0,-1-1 0,-1 2 0,8 27 0,1 2-5,-16-47-15,1 0 0,0 0 0,0 1 0,-1-1 0,2-1 0,-1 1 0,0 0 0,0 0 0,0 0 0,1-1 0,-1 1 0,1 0 0,-1-1 0,1 1 0,3 1 0,9 0-936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32063,'2'-3'43,"1"0"0,-1 0 1,1 0-1,-1 1 0,1-1 1,0 1-1,0 0 0,0 0 0,0 0 1,1 0-1,-1 1 0,0-1 1,1 1-1,-1 0 0,1 0 1,3-1-1,6 0-62,0 1 0,-1 0 0,18 2 0,-7-1 63,-19 0-44,0 0 0,0 0 0,0 1 0,0-1 0,0 1 0,0 0 0,-1 0 0,1 0 0,0 1 0,0-1 0,-1 1 0,1 0 0,0 0 0,-1 0 0,0 0 0,0 1 0,1-1 0,-1 1 0,-1 0 0,1 0 0,0 0 0,2 4 0,-2-1 0,0 0 0,-1 0 0,1 0 0,-1 0 0,-1 1 0,1-1 0,-1 1 0,0-1 0,0 1 0,-1-1 0,0 1 0,0 0 0,-2 7 0,1-6 0,0-1 0,-1 1 0,0-1 0,-1 0 0,1 0 0,-2 1 0,1-2 0,-1 1 0,0 0 0,0-1 0,0 0 0,-7 7 0,-8 7 0,-1-1 0,-25 19 0,23-21 0,-32 33 0,38-22 0,16-27 0,0-1 0,-1 1 0,1-1 0,0 1 0,0 0 0,0-1 0,0 1 0,-1 0 0,1-1 0,0 1 0,0 0 0,0-1 0,1 1 0,-1 0 0,0-1 0,0 1 0,0-1 0,0 1 0,1 0 0,-1-1 0,0 1 0,0-1 0,1 1 0,-1 0 0,0-1 0,1 1 0,-1-1 0,1 1 0,-1-1 0,1 1 0,-1-1 0,1 0 0,-1 1 0,1-1 0,-1 0 0,1 1 0,0-1 0,-1 0 0,1 0 0,-1 1 0,1-1 0,0 0 0,-1 0 0,1 0 0,1 0 0,40 3 0,82-5 0,-117 2 0,-2-1 0,47-3 0,-47 3 0,-1 1 0,0-1 0,-1 0 0,1 0 0,0-1 0,0 1 0,0-1 0,-1 1 0,1-1 0,3-3 0,-2-3 2,-4 4-2584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6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32639,'19'-6'80,"20"-3"-32,7 0-48,5-2 0,3 5 0,-8-1 0,-5 3 0,-9 0 0,-10 1 0,-8 3 0,-9 0 0,-24 0-208,-15 9-2657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28861,'0'0'3794,"15"0"-3714,19 0-48,7 0-32,8 0 0,4 0 0,-4 0 0,-8 0 0,-7 0 0,-12 0-64,-10-2-512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7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59 32415,'-2'-8'211,"1"11"-91,0 22-68,4 43-83,10 456 31,-16-654 0,0-58 0,4 153 0,2 0 0,1 1 0,12-46 0,-12 69 0,-1-1 0,2 1 0,0 0 0,0 0 0,1 0 0,0 1 0,1 0 0,0 0 0,0 1 0,15-14 0,-18 18 0,0 2 0,1-1 0,0 0 0,0 1 0,0 0 0,0 0 0,0 1 0,1-1 0,-1 1 0,1 0 0,0 1 0,-1-1 0,1 1 0,0 0 0,0 1 0,0-1 0,0 1 0,0 0 0,0 1 0,-1-1 0,1 1 0,0 0 0,7 3 0,-10-2 0,1 0 0,-1 0 0,0 0 0,0 0 0,-1 1 0,1-1 0,0 1 0,-1 0 0,1-1 0,-1 1 0,0 1 0,0-1 0,0 0 0,0 0 0,-1 1 0,0-1 0,1 1 0,-1-1 0,0 1 0,-1-1 0,1 1 0,0 6 0,0-2 0,0 0 0,-1 1 0,0-1 0,0 0 0,0 0 0,-1 0 0,-1 0 0,1 0 0,-6 15 0,2-15 0,0 0 0,-1-1 0,0 1 0,0-1 0,0 0 0,-1-1 0,0 1 0,0-1 0,-1-1 0,0 1 0,-14 6 0,0 0 0,-2-1 0,0-1 0,-25 8 0,44-16 0,-1-1 0,1 0 0,0 0 0,-1 0 0,1 0 0,-1-1 0,1 0 0,-11-1 0,15-2 0,0 0 0,1 0 0,0 0 0,0 0 0,0 0 0,0 0 0,0 0 0,0 0 0,1 1 0,0-5 0,1 5 0,-1 0 0,1 0 0,-1 0 0,1 0 0,0 0 0,0 0 0,0 1 0,0-1 0,0 0 0,0 1 0,0 0 0,0 0 0,0-1 0,1 1 0,-1 1 0,0-1 0,1 0 0,-1 0 0,1 1 0,4-1 0,58-2 0,-52 4 0,-9-1 0,0 0 0,-1 1 0,1-1 0,-1 1 0,1 0 0,-1 0 0,1 0 0,-1 1 0,0-1 0,0 1 0,0 0 0,0 0 0,0 0 0,0 0 0,0 1 0,-1-1 0,1 1 0,-1-1 0,1 1 0,-1 0 0,0 0 0,0 0 0,-1 0 0,1 0 0,0 1 0,-1-1 0,0 0 0,0 1 0,1 4 0,3 12 0,-1 1 0,-1 0 0,1 39 0,-3-38 0,1-5 0,0-1 0,0 1 0,2-1 0,8 27 0,-12-42-3,1 0 0,-1 0-1,0 0 1,1 0 0,-1 0 0,1 0-1,-1 0 1,1 0 0,-1-1 0,1 1-1,0 0 1,0 0 0,-1 0 0,1-1-1,0 1 1,0 0 0,0-1 0,0 1-1,0-1 1,0 1 0,0-1 0,0 1-1,0-1 1,0 0 0,0 1 0,0-1 0,1 0-1,17 1-257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4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36 32511,'3'-3'16,"1"0"0,-1 0 0,0 0 0,1 0 0,-1 1 0,1 0 0,0 0 0,0 0 0,0 0 0,0 0 0,0 1 0,0 0 0,1 0 0,-1 0 0,6 0 0,10-1-20,0 1 0,22 2 0,-12 0 16,-25-1-12,1 0 0,-1 0 0,0 0 0,1 1 0,-1 0 0,0 0 0,0 1 0,1-1 0,-1 1 0,-1 0 0,1 0 0,7 5 0,-10-5 0,0 0 0,0 0 0,0 0 0,0 1 0,0-1 0,-1 0 0,1 1 0,-1-1 0,0 1 0,1-1 0,-1 1 0,0 0 0,-1 0 0,1-1 0,0 1 0,-1 0 0,0 0 0,0 0 0,0 0 0,0-1 0,0 1 0,0 0 0,-1 0 0,1 0 0,-2 3 0,1-2 0,-1 0 0,1 1 0,-1-1 0,0 0 0,0-1 0,0 1 0,-1 0 0,1 0 0,-1-1 0,0 0 0,0 1 0,-5 3 0,-49 35 0,45-35 0,0 1 0,1 1 0,-14 13 0,23-20 0,1-1 0,-1 0 0,1 1 0,0-1 0,-1 1 0,1-1 0,0 1 0,0 0 0,0 0 0,1-1 0,-1 1 0,0 0 0,0 0 0,1 0 0,0 0 0,-1 0 0,1-1 0,0 1 0,0 0 0,0 0 0,0 0 0,0 0 0,0 0 0,0 0 0,1 0 0,-1 0 0,1 0 0,1 3 0,0-2 0,1 0 0,-1 0 0,1 0 0,0 0 0,0-1 0,0 1 0,0-1 0,0 0 0,1 0 0,-1 0 0,1 0 0,4 2 0,-2-2 0,7 3 0,-1 1 0,0 0 0,0 1 0,13 9 0,-23-14 0,1 0 0,-1 0 0,0 0 0,0 0 0,0 0 0,0 1 0,0-1 0,0 1 0,-1-1 0,1 1 0,-1 0 0,0-1 0,0 1 0,0 0 0,0 0 0,0 0 0,-1 0 0,1 0 0,-1 0 0,0 0 0,1 0 0,-2 0 0,1 0 0,-1 4 0,0-4 0,0 0 0,0 0 0,0-1 0,0 1 0,-1 0 0,1-1 0,-1 1 0,0-1 0,0 0 0,0 1 0,0-1 0,0 0 0,0 0 0,-1 0 0,1-1 0,-5 4 0,-47 20 0,42-20 0,-15 5-1,-1 0 0,0-2 1,0 0-1,0-2 0,-1-2 0,-49 3 1,66-8-286,10-3-1040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8.01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17 32463,'2'4'160,"23"-2"-96,8-2-48,5 0 0,0 0-16,2-2-16,0-8-96,-2 0-656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7:5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33 333 31807,'0'-28'885,"0"28"-839,1 13-17,12 65-29,-5-41 0,1 44 0,-2 128 0,6 101 0,-2-191 0,-6 185 0,-8-276 0,-2 1 0,0-1 0,-18 48 0,15-52 0,1 1 0,0 0 0,2 0 0,1 0 0,-1 28 0,5-44 0,0 17 0,0-26 0,0 1 0,0-1 0,0 1 0,0-1 0,0 1 0,0-1 0,0 1 0,0 0 0,0-1 0,0 1 0,0-1 0,1 1 0,-1-1 0,0 0 0,0 1 0,1-1 0,-1 1 0,0-1 0,1 1 0,-1-1 0,0 0 0,1 1 0,-1-1 0,0 0 0,1 1 0,-1-1 0,1 0 0,-1 1 0,1-1 0,-1 0 0,2 1 0,91 1 0,-53 1 0,1-2 0,-1-2 0,1-2 0,43-9 0,31-8 0,200-10 0,-300 29 0,510-17 0,104-19 0,95-14 0,-670 47 0,487-20 0,-123 9 0,159-5 0,-336 11 0,206-17 0,-196 6 0,-71 7 0,-73 3 0,172-13 0,239 17 0,-448 6 0,-69 0 0,0 0 0,0 0 0,0 0 0,0 0 0,0-1 0,0 1 0,0 0 0,0 0 0,0-1 0,0 1 0,0 0 0,0-1 0,0 1 0,0-1 0,0 1 0,-1-1 0,1 0 0,0 1 0,0-1 0,-1 0 0,1 1 0,0-1 0,-1 0 0,1 0 0,-1 0 0,1 0 0,-1 0 0,1 0 0,-1 0 0,0 1 0,1-1 0,-1-2 0,0-36 0,-1 23 0,1-384 0,-15 255 0,1 3 0,13-329 0,2 247 0,-1 222 0,-1 0 0,1 1 0,-1-1 0,1 0 0,-1 1 0,0-1 0,1 1 0,-1-1 0,0 1 0,0-1 0,0 1 0,0 0 0,0-1 0,-1 1 0,1 0 0,0 0 0,-1 0 0,1 0 0,0 0 0,-1 0 0,1 0 0,-1 1 0,1-1 0,-1 0 0,0 1 0,1-1 0,-1 1 0,0 0 0,1 0 0,-1-1 0,-3 1 0,-9-1 0,-1 0 0,-25 1 0,24 1 0,-63-1 0,-114 16 0,-417 37 0,451-51 0,-298-36 0,268 9 0,-207 0 0,105 38 0,147-14 0,-167 3 0,274 1 0,0 3 0,-46 12 0,-26 5 0,-377 29 0,371-48 0,-277 23 0,306-18 0,-141-6 0,-36 4 0,234-4 0,-241 29 0,172-16 0,-176 7 0,252-23 0,0 1 0,-1 1 0,1 1 0,0 0 0,0 2 0,-28 10 0,32-10 0,0-1 0,-1-1 0,1 0 0,-1-1 0,-31-2 0,27 0 0,0 1 0,0 1 0,-29 6 0,45-6 0,-11 3 0,0-1 0,-38 3 0,-214-3 0,180 1 0,90-6 0,-1 1 0,1 0 0,0 0-1,0 0 1,-1 0 0,1 0 0,0 0 0,-1 0 0,1 0-1,0 0 1,-1 0 0,1 0 0,0 0 0,-1 0 0,1 0 0,0 0-1,-1 0 1,1 0 0,0 0 0,0 0 0,-1 1 0,1-1-1,0 0 1,0 0 0,-1 0 0,1 0 0,0 1 0,0-1-1,-1 0 1,1 0 0,0 1 0,0-1 0,0 0 0,-1 0 0,1 1-1,0-1 1,0 0 0,0 1 0,3 5-29,-2-6 21,15 2-893,11-1-3277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8:55.13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13 512 32495,'-5'30'44,"1"0"0,2 1 0,1 34 0,1-62-43,0 0 0,0-1-1,1 1 1,-1-1 0,1 1 0,-1-1 0,1 1 0,0-1-1,0 1 1,0-1 0,0 0 0,1 1 0,-1-1 0,1 0-1,-1 0 1,1 0 0,0 0 0,-1 0 0,1-1-1,0 1 1,1 0 0,-1-1 0,0 0 0,0 1 0,0-1-1,1 0 1,-1 0 0,1 0 0,-1 0 0,1-1 0,-1 1-1,1-1 1,-1 1 0,1-1 0,0 0 0,-1 0-1,1 0 1,-1-1 0,1 1 0,-1 0 0,1-1 0,-1 0-1,1 1 1,-1-1 0,1 0 0,-1-1 0,0 1 0,1 0-1,-1 0 1,0-1 0,0 0 0,0 1 0,0-1-1,2-2 1,4-7 1,1 0 0,-2 0 0,0-1 0,0 0 0,-1 0 0,0-1 0,-1 0 0,3-13 0,24-115-1,-24 94-1,0 4 0,-3 14 2,1 0-1,1 1 0,21-54 0,-27 80 0,0 0 0,0 0 0,0 1-1,0-1 1,1 0 0,-1 1 0,0-1 0,1 1-1,-1-1 1,1 1 0,0 0 0,0 0 0,-1-1-1,1 1 1,0 0 0,0 1 0,0-1-1,0 0 1,0 1 0,0-1 0,0 1 0,0-1-1,0 1 1,0 0 0,0 0 0,1 0 0,-1 0-1,0 0 1,0 0 0,0 1 0,0-1-1,0 1 1,0 0 0,0-1 0,0 1 0,3 2-1,2 0 0,0 1 0,0 0 0,0 0-1,-1 0 1,0 1 0,0 0 0,0 0-1,9 11 1,-8-5 0,1 0 0,-1 0 0,-1 1 0,0 0 0,-1 1 0,0-1 0,-1 1 0,5 23 0,-5-11 0,-1 1 0,-1-1 0,-3 45 0,0-61 0,-1-1-1,0 1 1,0 0 0,-1-1-1,0 0 1,-1 1-1,0-1 1,0-1 0,-1 1-1,0-1 1,0 1 0,-1-1-1,1-1 1,-2 1-1,1-1 1,-14 10 0,14-11-3,-1 0 1,1 0 0,-1-1-1,0 0 1,0 0 0,-1-1-1,1 0 1,-1 0 0,0-1-1,0 0 1,0 0 0,0-1-1,0 0 1,0 0 0,0-1-1,0 0 1,0 0 0,-15-3-1,19 1 3,0 0-1,1 0 0,-1 0 1,0-1-1,1 0 0,-1 1 0,1-1 1,0 0-1,0-1 0,0 1 1,1 0-1,-1-1 0,1 0 1,-1 1-1,1-1 0,0 0 0,1 0 1,-1 0-1,1 0 0,-2-8 1,-1-4 0,1 1 1,0-1 0,1 0 0,0-22 0,2 30 1,0 0 1,0 0 0,1 0-1,0 0 1,0 0-1,1 0 1,0 0 0,4-11-1,-4 16-1,0 0-1,0 0 0,0 1 0,0-1 1,0 1-1,1-1 0,-1 1 0,1 0 1,0 0-1,-1 0 0,1 0 0,0 0 1,0 1-1,0 0 0,0-1 0,0 1 1,1 0-1,-1 0 0,0 1 0,0-1 0,1 1 1,5-1-1,-6 1 0,1-1 0,0 1 0,-1 0 0,1 0 0,0 0 0,-1 0 0,1 1 0,-1-1 0,1 1 0,-1 0 0,1 0 0,-1 1 0,1-1 0,-1 1 0,0-1 0,3 3 0,-2-1 0,-1 1 0,0-1 0,0 1 0,-1 0 0,1 0 0,-1 0 0,0 0 0,0 1 0,0-1 0,0 0 0,1 7 0,6 21 0,-6-20 0,0 0 0,1 0 0,0 0 0,1-1 0,9 16 0,-11-24 0,-1 1 0,1-1 0,0 0 0,0 0 0,0-1 0,0 1 0,0 0 0,0-1 0,1 0 0,0 0 0,-1 0 0,1 0 0,0-1 0,0 1 0,0-1 0,0 0 0,0 0 0,0 0 0,0-1 0,8 1 0,-6-1-1,-1 1 1,1-1-1,0 0 0,0-1 1,0 1-1,-1-1 1,1 0-1,0 0 0,-1-1 1,1 0-1,-1 0 0,0 0 1,1-1-1,-1 1 0,0-1 1,0 0-1,-1-1 0,1 1 1,-1-1-1,1 0 1,-1 0-1,-1-1 0,1 1 1,5-9-1,1-3 4,0-1 1,-1 0-1,0 0 1,-2-1-1,0 0 1,7-29-1,-8 20 3,-1 0 0,-1-1 0,0-40 0,-7 173-6,0-48-16,6 79 0,-3-130 15,1-1 1,0 0-1,1 0 0,-1 1 1,1-1-1,0 0 0,1 0 1,-1-1-1,1 1 0,6 8 1,-8-11-1,1 0 0,-1-1 0,1 1 1,-1-1-1,1 1 0,0-1 0,-1 0 0,1 0 1,0 0-1,0 0 0,0 0 0,0 0 0,0 0 1,0 0-1,0-1 0,0 1 0,0-1 0,1 0 1,-1 1-1,0-1 0,0 0 0,0 0 0,1-1 1,-1 1-1,0 0 0,0-1 0,0 1 0,0-1 1,0 0-1,2 0 0,-1-1 1,-1 0-1,1 1 1,-1-1-1,1 0 1,-1 0-1,0 0 1,0-1-1,0 1 1,0 0-1,-1-1 1,1 1 0,-1-1-1,1 0 1,-1 1-1,2-6 1,11-47-9,-12 49 9,10-85-9,-9 61 7,1 0 1,14-49 0,-18 78 2,1 0 0,-1 0-1,1 0 1,-1 0 0,1 0 0,0 0 0,-1 0 0,1 0 0,0 0 0,0 0 0,0 0 0,0 0 0,0 1 0,0-1 0,0 0 0,0 1 0,0-1 0,0 0 0,0 1 0,0 0 0,0-1 0,0 1 0,0 0 0,1-1 0,-1 1-1,0 0 1,0 0 0,0 0 0,2 0 0,-1 0 0,0 0 0,0 1 0,0-1 0,0 1 0,0-1 0,0 1 0,0 0 0,0-1 0,0 1 0,0 0 0,0 0 0,-1 0 0,1 1 0,0-1 0,-1 0 0,3 3 0,2 5-8,0 0 0,0 0 0,-1 0 0,0 1 0,-1 0 0,0 0 0,-1 0 0,0 0 1,3 21-1,-2-7-15,-2 0 1,-1 0 0,-3 36-1,-3-45-7,3-15 11,3-11 7,5-18 18,1 0 0,2 0 0,1 1 1,1 0-1,1 1 0,27-43 0,-34 60-1,1 1-1,1 0 0,12-15 0,-17 22-1,1-1 0,-1 1 0,1 0 0,0 0-1,-1 0 1,1 0 0,0 0 0,0 1-1,0-1 1,0 1 0,1 0 0,-1 0 0,0 0-1,0 0 1,1 1 0,3-1 0,-6 1-4,0 0 0,0 0 1,0 0-1,-1 1 1,1-1-1,0 0 0,0 0 1,0 1-1,-1-1 0,1 0 1,0 1-1,0-1 1,-1 1-1,1-1 0,0 1 1,-1-1-1,1 1 0,0 0 1,-1-1-1,1 1 1,-1 0-1,1 0 0,-1-1 1,1 1-1,-1 0 0,0 0 1,1-1-1,-1 1 1,0 0-1,0 1 0,3 30-10,-3-25 9,1 41-6,-2-1 1,-12 79 0,12-119 1,-1 1-1,1-1 1,1 1 0,-1 0-1,1-1 1,1 1 0,1 11-1,-1-18 6,0 0-1,0 0 0,-1 0 1,1 0-1,0-1 0,1 1 0,-1 0 1,0 0-1,0-1 0,0 1 1,0-1-1,0 1 0,1-1 1,-1 1-1,0-1 0,0 0 1,1 1-1,-1-1 0,0 0 1,1 0-1,-1 0 0,0 0 1,0 0-1,2-1 0,35-3-6,-30 1 6,1 0-1,-1 0 1,0-1-1,-1 0 1,1-1 0,-1 1-1,0-2 1,0 1-1,0-1 1,-1 0-1,0 0 1,0-1-1,0 1 1,-1-1-1,0-1 1,4-8 0,0 2-2,-2-1 0,1 0 1,-2-1-1,0 1 1,-1-1-1,-1-1 0,4-25 1,-6 28 9,-2 1 0,-1-27 0,1 39-4,-1 0 0,1 0 0,0 0 0,-1 0 0,1 0 1,-1 0-1,0 0 0,1 0 0,-1 0 0,0 0 0,0 0 0,1 0 0,-1 0 0,0 0 0,0 1 0,0-1 0,0 0 0,0 1 0,0-1 0,0 1 0,0-1 0,0 1 0,0 0 0,0-1 0,-1 1 0,1 0 0,-2-1 1,-35-1 18,31 2-20,4 0-2,-1 0 0,0 0 1,0 0-1,0 1 0,0-1 0,1 1 1,-1 0-1,0 0 0,0 0 1,1 1-1,-1-1 0,1 1 1,0 0-1,-1 0 0,1 0 1,0 0-1,0 1 0,0-1 1,0 1-1,0-1 0,1 1 1,0 0-1,-1 0 0,1 1 0,0-1 1,0 0-1,0 1 0,1-1 1,-1 1-1,1-1 0,0 1 1,0 0-1,0 4 0,-2 3-18,1 1 1,0-1-1,1 1 0,0-1 0,0 1 0,2-1 0,2 23 1,-3-31-5,1 1 1,0-1 0,0 0 0,0 1 0,0-1-1,0 0 1,0 0 0,1 0 0,0 0-1,0 0 1,-1 0 0,2 0 0,-1 0 0,0-1-1,0 1 1,1-1 0,0 0 0,-1 1 0,1-1-1,0-1 1,0 1 0,0 0 0,0-1-1,0 1 1,1-1 0,-1 0 0,0 0 0,1 0-1,-1-1 1,4 1 0,-1 0 32,1-1 0,0 0 1,-1 0-1,1 0 0,-1-1 1,0 0-1,1 0 0,-1-1 0,0 0 1,1 0-1,-1 0 0,0-1 0,-1 0 1,10-5-1,-9 3 17,-1 0 0,1 0 0,-1-1 0,0 0 0,0 0 0,-1 0 0,0 0 0,0-1 0,0 0 0,-1 0 0,0 0 0,3-9 0,-2-1 20,0 1 0,-2-1 0,0 0 0,0 1 0,-2-27 0,0 39-26,-6 7 15,1 4-37,0 1 0,1-1-1,1 1 1,-1 0 0,1 0-1,0 1 1,-2 13 0,-9 71-9,9-57 7,-14 144 2,12-98 0,-27 132 0,31-203-2,-1-1 0,0 1-1,0 0 1,-1-1 0,0 0 0,-10 13 0,14-20 1,-1-1 0,1 1 1,-1-1-1,0 0 1,0 0-1,0 0 0,0 0 1,0 0-1,-1 0 0,1 0 1,0-1-1,-1 1 1,0-1-1,1 0 0,-1 0 1,0 0-1,1 0 0,-1 0 1,0 0-1,0-1 1,0 0-1,0 1 0,1-1 1,-1 0-1,0 0 0,0 0 1,0-1-1,0 1 1,0-1-1,-4-1 0,4 0 0,1 0 0,0 1-1,0-1 1,0 0-1,0 0 1,0-1 0,0 1-1,0 0 1,1-1-1,-1 1 1,1-1 0,-1 1-1,1-1 1,0 0-1,0 1 1,1-1 0,-1 0-1,0 0 1,1-3-1,-7-58 1,7 63 1,0-13 1,0 0 1,0 0 0,1 0-1,1 1 1,6-25-1,-5 29 0,1 1 0,-1 0-1,1-1 1,1 2 0,0-1-1,0 0 1,0 1 0,1 0-1,12-12 1,7-1 1,0 0 0,2 2 0,0 1 0,1 1 0,31-13 0,-24 12 4,0-1 0,59-43-1,-86 54-4,1-1 0,-1-1 0,0 1 0,-1-1-1,0 0 1,-1-1 0,0 0 0,0 0 0,-1 0 0,0 0-1,-1-1 1,0 0 0,5-21 0,-3-3 11,-2-1 1,-1 1-1,-2-41 1,-1 76-13,0-1 0,0 1 0,0 0 0,0-1 0,0 1 0,0 0 1,0-1-1,0 1 0,0 0 0,0 0 0,0-1 0,-1 1 0,1 0 0,0-1 1,0 1-1,0 0 0,0-1 0,0 1 0,-1 0 0,1 0 0,0-1 0,0 1 1,-1 0-1,1 0 0,0 0 0,0-1 0,-1 1 0,1 0 0,0 0 0,0 0 0,-1 0 1,1 0-1,0-1 0,-1 1 0,1 0 0,0 0 0,-1 0 0,1 0 0,0 0 1,-1 0-1,1 0 0,0 0 0,0 0 0,-1 0 0,1 0 0,-1 1 0,0-1 0,1 0 0,-1 1 0,0-1 0,0 1 0,1-1 0,-1 1 0,0-1 0,1 1 0,-1-1 0,1 1 0,-1 0 0,1-1 0,-1 1 0,1 0 0,-1-1 0,1 1 0,-1 0 0,1 0 0,0-1 0,0 1 0,-1 0 0,1 1 0,-5 41 0,1 0 0,5 84 0,0-87 0,-1-27 0,1-1 1,1 0-1,0 0 0,0 1 0,8 19 1,-9-28-3,0-1 1,1 0 0,-1 0 0,1 0-1,-1 0 1,1 0 0,0 0-1,0 0 1,0-1 0,1 1-1,-1-1 1,0 1 0,1-1 0,0 0-1,0 0 1,-1 0 0,1 0-1,0-1 1,0 1 0,1-1-1,-1 1 1,0-1 0,0 0 0,1-1-1,4 2 1,-4-2 1,0 0 0,-1 0 0,1 0 0,0 0 0,0-1 0,-1 0 0,1 1 0,0-1 0,-1-1 0,1 1 0,-1 0 0,1-1 0,-1 0 0,1 0 0,4-3 0,-4 0 0,1 1 0,-1-1 0,0 0 0,-1 0 0,1-1 0,-1 1 0,0-1 0,0 1 0,2-8 0,1-4 0,0-2 0,-1 1 0,-1-1 0,3-33 0,-3-79 0,-4 113 0,0 18 0,1-1 1,-1 1-1,0-1 1,0 1-1,0-1 1,-1 1-1,1-1 0,0 1 1,0-1-1,0 1 1,0-1-1,0 1 1,0-1-1,-1 1 0,1 0 1,0-1-1,0 1 1,-1-1-1,1 1 1,0 0-1,-1-1 0,1 1 1,-1 0-1,1-1 1,0 1-1,-1 0 1,1-1-1,-1 1 0,1 0 1,0 0-1,-1 0 1,1-1-1,-1 1 1,1 0-1,-1 0 0,1 0 1,-1 0-1,1 0 1,-1 0-1,1 0 1,-1 0-1,1 0 0,-1 0 1,1 0-1,-1 0 1,1 0-1,-1 1 1,1-1-1,-1 0 0,1 0 1,-1 0-1,1 1 1,0-1-1,-1 0 1,1 1-1,-1-1 0,1 0 1,0 1-1,-1-1 1,1 0-1,-1 2 1,-2 12-6,1 1 1,0 1 0,1-1 0,1 0-1,2 20 1,-1 3 3,-3 6 1,1-25 0,1-1 0,0 1 0,4 27 0,-3-44 0,0 1 0,0-1 0,0 1 0,0-1 0,0 0 0,0 1 0,1-1 0,-1 0 0,1 0 0,-1 0 0,1 0 0,0 0 0,0 0 0,0-1 0,0 1 0,0-1 0,0 1 0,1-1 1,-1 0-1,0 0 0,1 0 0,-1 0 0,1 0 0,2 0 0,-2 0-1,1 0 0,0-1 0,-1 1 1,1-1-1,0 0 0,-1 0 0,1 0 0,0-1 1,-1 1-1,1-1 0,-1 0 0,1 0 1,0 0-1,-1 0 0,0-1 0,1 1 0,3-4 1,0-1-1,-1 0 1,1 0 0,-2-1 0,1 0-1,-1 0 1,0 0 0,0-1-1,-1 0 1,0 0 0,0 0 0,2-9-1,2-8 2,0 0-1,5-41 0,-6 17 3,-3-1 1,-2 1-1,-7-84 0,-4 89 11,8 41-13,0 1 1,0-1-1,0 1 1,-1-1-1,1 1 0,0 0 1,-1-1-1,1 1 1,-1 0-1,0 0 0,0 0 1,0 0-1,0 0 1,-3-2-1,4 4-1,1 0 0,-1 0 0,1 0 0,0 0 0,-1 0 0,1 0 0,0 0 0,-1 0 0,1 0 0,-1 0 0,1 0 0,0 0 0,-1 0 0,1 0 0,0 0 0,-1 0 0,1 0 0,-1 1 0,1-1 0,0 0 0,-1 0 0,1 0 0,0 1 0,0-1 0,-1 0 0,1 0 0,0 1 0,0-1 0,-1 0 0,1 1 0,0-1 0,0 0 0,-1 1 0,1-1 0,0 0 0,0 1 0,0-1 0,0 0 0,0 1 0,0-1 0,0 1 0,0-1 0,0 0 0,0 1 0,0-1 0,0 0 0,0 1 0,-2 24 0,2-21 0,-1 9 0,3 200 0,0-186 0,1 1 0,2-1 0,0 0 0,2-1 0,19 47 0,-24-67 0,1-1 0,0 1 0,0-1 0,0 0 0,1 0 0,0 0 0,0 0 0,0-1 0,0 1 0,1-1 0,0 0 0,0-1 0,0 1 0,0-1 0,0 0 0,10 4 0,-3-3 0,-1-1-1,1-1 0,0 0 1,0 0-1,0-1 0,0-1 0,19-1 1,-24 0-2,0 0 1,-1 0 0,1 0 0,0-1 0,-1 0 0,0-1 0,1 0-1,-1 0 1,0 0 0,0 0 0,0-1 0,-1 0 0,0 0-1,1-1 1,-1 1 0,-1-1 0,1 0 0,-1-1 0,0 1-1,0-1 1,0 0 0,-1 0 0,0 0 0,3-8 0,1-3 1,-1 0 0,-1 0 1,-1-1-1,0 1 0,-1-1 0,-1 0 1,0-36-1,-2 51 0,0 0 0,-1 1 0,1-1 0,0 0 0,-1 0 0,0 0 0,0 1 0,1-1 0,-2 0 0,1 1 0,0-1 0,0 1 0,-1-1 0,0 1 0,1 0 0,-1 0 0,0 0 0,0-1 0,0 2 0,0-1 0,0 0 0,-1 0 0,1 1 0,-1-1 0,-2-1 0,-2 1 0,1 0 0,-1 0 0,0 1 0,1-1 0,-1 1 0,0 1 0,0-1 0,0 1 0,-9 1 0,14 0 0,-1-1 0,1 0 0,0 1 0,0-1 0,0 1 0,0 0 0,0 0 0,0 0 0,0 0 0,0 0 0,0 0 0,0 0 0,0 0 0,1 1 0,-1-1 0,0 1 0,-1 2 0,0 0 0,1 0 0,-1 0 0,1 1 0,0-1 0,0 0 0,0 1 0,-1 8 0,0 6 0,0 0 0,2 0 0,0 23 0,1-34 0,0 1-3,1 0 1,-1-1-1,2 1 1,-1 0-1,1-1 1,0 1-1,1-1 1,0 1-1,5 9 1,-6-15-2,0 1 1,0-1 0,0 0 0,1 1 0,0-1 0,-1 0 0,1-1 0,0 1 0,0 0 0,1-1 0,-1 0 0,0 1 0,1-1 0,-1-1-1,1 1 1,0 0 0,0-1 0,0 0 0,-1 0 0,1 0 0,0 0 0,7-1 0,-8 1 3,0-1 0,0 1 0,0-1 0,0 0 0,0 0-1,-1-1 1,1 1 0,0-1 0,0 1 0,0-1 0,0 0 0,0 0 0,-1 0 0,1 0 0,0-1 0,-1 1 0,1-1-1,-1 1 1,0-1 0,1 0 0,-1 0 0,0 0 0,0 0 0,0-1 0,0 1 0,-1 0 0,1-1 0,-1 1-1,1-1 1,-1 0 0,2-4 0,3-8 3,-1 0 0,-1 0-1,0 0 1,0 0 0,-2-1 0,1-17-1,-1-3 23,-6-57 1,5 93-26,-1 0 1,0 0 0,0-1 0,0 1-1,0 0 1,0-1 0,0 1 0,-1 0 0,1-1-1,0 1 1,0 0 0,0-1 0,0 1-1,0 0 1,0-1 0,0 1 0,-1 0-1,1 0 1,0-1 0,0 1 0,0 0-1,-1 0 1,1-1 0,0 1 0,0 0 0,-1 0-1,1 0 1,0-1 0,0 1 0,-1 0-1,1 0 1,0 0 0,-1 0 0,1 0-1,0 0 1,-1-1 0,1 1 0,-1 1-1,0-1 0,1 0 0,-1 1 0,1-1 0,-1 0 0,0 1 0,1-1 0,-1 1 0,1-1 0,-1 1 0,1-1 0,0 1 0,-1-1 0,1 1 0,0-1 0,-1 1 0,1 0 0,0-1 0,-1 1 0,1-1 0,0 2 0,-4 17-6,1 0 0,1 0 1,1 0-1,1 0 0,2 26 0,-1-16-20,-1-22 16,1-1 1,0 1 0,0-1-1,0 1 1,1-1 0,0 0-1,1 1 1,-1-1 0,1 0-1,0-1 1,0 1 0,7 8-1,-8-11 7,1 1-1,1-1 0,-1 0 1,0 0-1,1 0 0,-1 0 1,1-1-1,0 1 0,0-1 1,0 0-1,0 0 0,0-1 1,1 1-1,-1-1 0,0 0 1,1 0-1,-1 0 0,1-1 1,4 1-1,-6-1 3,0 0 0,0 0 0,0 0 0,0 0 0,0 0 0,-1-1 0,1 1 0,0-1 0,0 0 0,0 0 0,-1 0 0,1 0 0,0-1 0,-1 1 0,3-3 0,-2 1 2,-1 0 0,1 0 1,-1 0-1,0-1 0,0 1 1,-1-1-1,1 0 0,-1 1 1,0-1-1,1 0 1,-1-6-1,5-24 19,-1 0 1,0-40-1,-4 37 23,10-53 0,-11 88-42,0 0 1,1 0-1,-1 0 1,1 1 0,-1-1-1,1 0 1,0 0-1,-1 0 1,1 1 0,0-1-1,0 0 1,1 1-1,-1-1 1,0 1 0,0-1-1,1 1 1,-1 0-1,1 0 1,-1-1 0,1 1-1,-1 0 1,3-1-1,0 1 2,0 0 0,1 1 0,-1-1-1,0 1 1,1 0 0,-1 0-1,0 0 1,8 1 0,-8 0-3,0 0 0,-1-1 0,1 1 0,-1 0 0,1 1 0,-1-1 0,0 1 0,1-1 0,-1 1 0,0 0 0,0 0 0,0 0 0,0 1 0,-1-1 0,4 4 0,-2-1 0,0 1 0,0 0 0,0 0 0,-1 0 0,0 0 0,0 1 0,3 9 0,-1 3 0,-1 0 0,0 1 0,-2-1 0,1 37 0,-4-39 3,-1 0 0,0 0 1,-9 30-1,6-31 1,2 0 0,0 1 0,-2 27 0,5-42-4,0 0 1,1 0-1,-1 0 0,0-1 0,0 1 0,1 0 0,-1 0 0,1 0 0,0-1 0,-1 1 0,1 0 1,0-1-1,0 1 0,0-1 0,0 1 0,0-1 0,1 1 0,-1-1 0,2 2 0,0-1 1,1 0-1,-1 0 0,0 0 0,0-1 0,1 1 0,-1-1 0,1 0 0,-1 0 1,6 0-1,8 1-1,-1-2-1,0 0 1,26-3 0,-33 2 0,-4 1-14,1-1 1,0 0 0,-1 0-1,1 0 1,-1-1-1,0 0 1,1 0 0,-1 0-1,0-1 1,0 1 0,0-1-1,7-7 1,10-15-338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8:55.84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188 60 32367,'-9'-4'29,"0"1"1,-1 0-1,1 0 0,-1 1 1,0 0-1,1 1 0,-1 0 1,0 0-1,0 1 0,0 0 1,-17 3-1,26-2-29,-1 0 0,1-1 1,0 1-1,0 0 0,-1 0 0,1-1 1,0 1-1,0 0 0,0 0 0,0 0 1,0 0-1,0 1 0,0-1 0,1 0 1,-1 0-1,0 0 0,1 1 0,-1-1 1,1 0-1,-1 1 0,1-1 0,-1 0 1,1 1-1,0-1 0,0 1 0,0 1 0,-2 44 9,2-37-8,0-7-1,0-1 0,0 1 0,0-1 0,0 0 0,1 1 0,-1-1 0,1 0 0,-1 1 0,1-1 0,0 0 0,0 0 0,0 0 0,0 1 0,0-1 0,0 0 0,1 0 0,-1 0 0,1-1 0,-1 1 0,1 0 0,0-1 0,0 1 0,0-1 0,-1 1 0,1-1 0,1 0 0,-1 0 0,2 1 0,5 1 0,0-1 1,0 0 0,0-1 0,0 0 0,0-1-1,11 0 1,-17 0 1,-1 0-1,0 0 0,1 0 0,-1-1 0,1 1 0,-1-1 1,0 0-1,1 1 0,-1-1 0,0 0 0,0 0 1,0-1-1,0 1 0,0 0 0,0-1 0,0 1 1,0-1-1,0 1 0,-1-1 0,3-2 0,-2 0 0,0 1-1,0-1 0,0 0 1,-1 0-1,1 0 0,-1 0 1,0 0-1,0 0 0,0 0 1,-1 0-1,1-5 0,-1 3 0,1 1 0,-2-1 0,1 1 0,0 0 0,-1-1 0,0 1-1,-1 0 1,1 0 0,-1-1 0,0 1 0,0 0 0,0 1 0,-1-1 0,0 0 0,0 1-1,0-1 1,0 1 0,-7-7 0,4 8 0,1 0 0,0 1 0,-1-1 0,1 1 0,-1 0 0,0 1 0,1-1 0,-10 0 0,11 1 0,0 1 0,0 0-1,0-1 1,0 2-1,0-1 1,0 0 0,0 1-1,0 0 1,0-1-1,0 2 1,1-1-1,-1 0 1,-7 4 0,-13 23-54,4 3-111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0.42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6 414 32639,'0'0'32,"0"2"-5,-5 196-6,5-196-21,0-1 0,0 0 1,1 0-1,-1 1 0,0-1 0,1 0 0,-1 1 1,1-1-1,-1 0 0,1 0 0,0 0 0,0 0 1,-1 0-1,1 0 0,0 0 0,0 0 1,0 0-1,0 0 0,0 0 0,0 0 0,0-1 1,0 1-1,1 0 0,-1-1 0,0 1 0,0-1 1,0 0-1,1 1 0,-1-1 0,0 0 0,3 1 1,-2-1-1,1 0 1,-1 0 0,0 0-1,0 0 1,1 0 0,-1 0 0,0 0-1,0-1 1,1 1 0,-1-1-1,0 0 1,0 1 0,0-1-1,0 0 1,0-1 0,0 1 0,0 0-1,0 0 1,0-1 0,1-1-1,4-5 4,-1-1 0,-1 0 0,1 0 0,-1-1 1,-1 1-1,6-17 0,16-68-8,-18 61 6,-2 11-2,-1 0 0,1 1 0,1-1 0,1 1 0,12-22 0,-18 38 0,0 1 0,1-1 0,0 1 0,0 0 0,0 0 0,1 0 0,-1 1 0,1-1 0,0 1 0,0 0 0,0 0 0,0 0 0,1 1 0,-1-1 0,1 1 0,0 0 0,-1 0 0,1 1 0,0-1 0,0 1 0,0 0 0,0 1 0,8-1 0,-7 0 0,-1 1 0,1 1 0,-1-1 0,1 1 0,-1-1 0,1 2 0,-1-1 0,0 1 0,10 3 0,-11-2 0,-1 0 0,1-1 0,-1 1 0,0 0 0,0 0 0,-1 1 0,1-1 0,0 1 0,-1-1 0,0 1 0,0 0 0,0 0 0,2 7 0,0 2 0,0 1 0,0-1 0,-2 1 0,1 0 0,-2 0 0,0 23 0,-1-26 0,0-1 0,-1 1 0,0-1 0,-1 0 0,0 1 0,-1-1 0,0 0 0,-1 0 0,-7 14 0,3-11 0,-1 1 0,0-1 0,-1 0 0,-1-1 0,-15 15 0,21-23 0,0 0 0,-1 0 0,1 0 0,-1-1 0,0 0 0,1 0 0,-1 0 0,0-1 0,-1 1 0,1-2 0,0 1 0,-1-1 0,1 0 0,-1 0 0,-11-1 0,15 0 0,0-1 0,0 0 0,0-1 0,0 1 0,0 0 0,0-1 0,1 0 0,-1 1 0,1-1 0,-1 0 0,1 0 0,0-1 0,-1 1 0,1 0 0,0-1 0,1 0 0,-1 1 0,0-1 0,1 0 0,-2-5 0,-6-9 0,-10-37 0,18 52 0,-5-21 0,1 1 0,1-1 0,1 1 0,1-1 0,2-30 0,0 52 0,0 1 0,0-1 0,1 1 0,-1 0 0,0-1 0,1 1 0,-1-1 0,1 1 0,-1 0 0,0 0 0,1-1 0,-1 1 0,1 0 0,-1 0 0,1-1 0,-1 1 0,1 0 0,-1 0 0,1 0 0,-1 0 0,1 0 0,-1 0 0,1 0 0,-1 0 0,1 0 0,-1 0 0,1 0 0,-1 0 0,1 0 0,-1 0 0,1 0 0,-1 0 0,1 1 0,21 7 0,-12 5 0,1 1 0,-1 0 0,-1 0 0,-1 1 0,13 30 0,-9-20 0,21 35 0,-29-55-1,0 1 0,0-1 0,0 0 0,1 0 0,0 0 0,0-1 0,0 1 0,1-1 0,0 0 0,-1-1 0,1 0 0,1 0 0,-1 0 0,0 0 0,1-1 0,-1 0 0,1-1 0,-1 1 0,1-1 0,0-1 0,0 1 0,0-1 0,-1 0 0,1-1 0,0 1 0,13-4 0,-15 2 1,1-1 0,-1 0-1,0 0 1,0 0 0,0 0-1,0-1 1,0 0 0,-1 0 0,1 0-1,-1-1 1,0 1 0,-1-1-1,1 0 1,-1 0 0,0 0-1,0-1 1,0 1 0,3-12 0,1-4 0,0-1 0,-1 1 0,5-38 0,-1-92 32,-12 227-32,1-26 0,8 96 0,-6-138-2,0 0 0,1 0 0,1 0 0,-1 0 1,1 0-1,1-1 0,-1 0 0,10 14 0,-12-18 2,1-1-1,0 0 0,0 0 1,0 1-1,0-1 1,0-1-1,1 1 1,-1 0-1,0 0 1,1-1-1,-1 0 1,1 1-1,0-1 1,0 0-1,-1 0 1,1 0-1,0-1 1,0 1-1,0-1 1,0 1-1,-1-1 1,1 0-1,0 0 1,0-1-1,0 1 1,0 0-1,0-1 1,4-1-1,-5 1 1,1 0 0,-1-1 0,0 1 0,1-1 0,-1 1 0,0-1 0,0 0 0,0 0 0,0 0 0,0 0 0,0 0 0,-1 0 0,1 0 0,-1-1 0,1 1 0,1-5 0,14-46 0,-16 48 0,7-33 0,3-45 0,3-14 0,-13 92 1,0 1 1,1 0-1,-1 0 1,1 0-1,0 0 0,0 0 1,0 0-1,0 1 1,1-1-1,0 1 0,-1 0 1,1-1-1,0 1 1,1 1-1,3-4 0,-5 5 0,-1 0-1,1 0 0,0 0 0,0 0 1,-1 0-1,1 1 0,0-1 0,0 1 1,0-1-1,0 1 0,-1 0 0,1 0 1,0 0-1,0 0 0,0 0 0,0 0 1,0 0-1,0 0 0,0 1 1,0-1-1,-1 1 0,1 0 0,0-1 1,0 1-1,-1 0 0,1 0 0,0 0 1,-1 0-1,1 1 0,-1-1 0,1 0 1,-1 0-1,0 1 0,0-1 0,1 1 1,0 1-1,4 7-2,0 0 0,0 0 1,-1 0-1,0 1 0,-1 0 0,-1 0 1,1 0-1,-2 0 0,1 1 0,0 12 1,0 21 1,-2 58 1,-1-58 12,0-12-40,0-32 27,-1-1 0,1 0 0,0 1 0,0-1 0,0 0 0,0 0 0,0 1 0,0-1 0,0 0 0,0 1 0,0-1 0,0 0 0,0 0 0,0 1 0,0-1 0,0 0 0,0 1 0,0-1 0,0 0 0,1 0 0,-1 1 0,0-1 0,0 0 0,0 0 0,0 1 0,0-1 0,1 0 0,-1 0 0,0 0 0,0 1 0,0-1 0,1 0 0,-1 0 0,0 0 0,0 0 0,1 1 0,3-5-2,-4 4 1,6-8 0,-1 0-1,-1-1 1,1 0-1,-2 0 0,1 0 1,-1 0-1,3-20 1,0 8 0,8-36 1,-5 20 0,1 1 0,27-62 0,-36 95 0,-1 1 0,1-1 0,1 1 0,-1 0 0,0-1 0,0 1 0,1 0 0,-1 0 0,1 0 0,0 0 0,0 0 0,0 0 0,0 0 0,0 1 0,0-1 0,0 1 0,0-1 0,1 1 0,-1 0 0,0 0 0,1 0 0,-1 0 0,1 0 0,0 1 0,-1-1 0,1 1 0,4-1 0,-6 2 0,0-1 0,0 0 0,0 0 0,0 0 0,0 1 0,0-1 0,0 1 0,0-1 0,-1 1 0,1-1 0,0 1 0,0-1 0,0 1 0,-1 0 0,1-1 0,0 1 0,0 0 0,-1 0 0,1-1 0,-1 1 0,1 0 0,-1 0 0,1 0 0,-1 0 0,1 2 0,7 27 0,-7-24 0,2 16 0,0 1 0,-2 37 0,-2-39 0,1-1 0,1 0 0,8 38 0,-8-55 0,0 0 0,0 0 0,0 0 0,0 0 0,1-1 0,0 1 0,-1 0 0,1 0 0,0-1 0,0 1 0,1-1 0,-1 0 0,0 0 0,1 0 0,-1 0 0,4 2 0,0-1 0,0 0 0,-1 0 0,1-1 0,0 0 0,1 0 0,-1-1 0,12 2 0,-6-2 0,0-1 0,0 0 0,0 0 0,0-2 0,0 1 0,0-1 0,0-1 0,18-6 0,-22 5 0,0 0 0,0-1 0,0 1 0,0-2 0,-1 1 0,0-1 0,0 0 0,0 0 0,-1-1 0,0 0-1,0 0 1,0 0 0,-1-1 0,7-15 0,-6 10 1,0-1-1,-2 0 0,0 0 1,0-1-1,-1 1 1,-1-1-1,0 0 0,-1-20 1,-1 31-1,0 1 0,0 0 1,0 0-1,0 0 1,-1-1-1,1 1 0,-1 0 1,0 0-1,0 0 0,0 0 1,-1 0-1,1 0 1,-1 0-1,1 1 0,-1-1 1,0 0-1,0 1 1,0-1-1,0 1 0,-1 0 1,1 0-1,0 0 0,-1 0 1,0 0-1,1 0 1,-1 1-1,0-1 0,0 1 1,0 0-1,0 0 0,0 0 1,0 0-1,0 1 1,-5-1-1,-1-1 0,0 0 0,0 1 0,1 0 0,-1 1 0,0 0 0,0 0 0,0 1 0,0 0 0,-14 4 0,18-3 0,1 0 0,0-1 0,-1 2 0,1-1 0,0 0 0,0 1 0,1 0 0,-1 0 0,1 0 0,-1 0 0,1 0 0,0 1 0,0 0 0,0-1 0,1 1 0,-1 0 0,1 0 0,0 1 0,-3 7 0,2-3-1,1 1 0,-1-1 0,2 1 0,-1-1 0,1 1 0,1 0 0,-1 0 1,2 0-1,-1 0 0,2-1 0,-1 1 0,5 15 0,-4-20-1,0 1 0,0-1 0,0 0 0,0-1 0,1 1 0,0 0 0,0-1 0,0 1 0,0-1 0,1 0 0,0 0 0,0-1 0,0 1 0,0-1 0,1 0 0,-1 0 0,1 0 0,0 0 0,-1-1 0,1 0 1,0 0-1,1 0 0,-1-1 0,7 2 0,-5-2 2,0 0 1,1 0-1,-1 0 0,1-1 1,-1 0-1,1-1 1,-1 0-1,1 0 1,9-3-1,-13 3 1,0-1-1,0 0 1,0 0-1,0-1 1,-1 1-1,1-1 1,-1 0-1,1 0 1,-1 0-1,0-1 1,0 1-1,0-1 1,-1 1-1,1-1 1,-1 0-1,3-7 1,1-2 4,-2 0-1,1-1 1,-2 0-1,0 0 1,2-24 0,0-63 38,-5 74-34,-17 222-9,-5 33 0,14-169 0,-28 103 0,32-150 0,0-1 0,0 0 0,-1 0 0,-9 15 0,13-24 0,0 0 0,0 0 0,0-1 0,0 1 0,-1 0 0,1-1 0,-1 1 0,1-1 0,-1 1 0,1-1 0,-1 0 0,0 1 0,1-1 0,-1 0 0,0 0 0,0 0 0,0 0 0,0-1 0,0 1 0,0-1 0,0 1 0,0-1 0,0 1 0,-1-1 0,1 0 0,0 0 0,0 0 0,0-1 0,0 1 0,0 0 0,0-1 0,0 1 0,0-1 0,-3-1 0,2 0 0,0 0 0,-1-1 0,1 0 0,0 0 0,0 0 0,1 0 0,-1 0 0,0-1 0,1 1 0,0-1 0,0 0 0,0 1 0,-1-5 0,-18-55 0,18 49 0,1 0 0,0 0 0,1 0 0,1-20 0,0 26 0,0 5 0,1 0 0,-1 0 0,1 0 0,0 0 0,0 0 0,0 0 0,0 0 0,1 0 0,-1 0 0,1 0 0,0 1 0,0-1 0,0 1 0,0-1 0,0 1 0,0 0 0,1 0 0,-1 0 0,1 0 0,-1 0 0,5-1 0,8-6 0,0 1 0,29-10 0,-27 12 0,-10 3 0,29-10 0,-2-2 0,0-2 0,32-20 0,-57 31 0,-1 0 0,0 0 0,0 0 0,-1-1 0,1 0 0,-1-1 0,-1 0 0,0 0 0,0 0 0,0-1 0,-1 0 0,-1 0 0,1 0 0,-1-1 0,-1 1 0,3-13 0,-2-7 0,-1-1 0,-1-51 0,-2 57 0,0 23 0,0 1 0,0-1 0,0 0 0,0 0 0,0 1 0,0-1 0,0 0 0,0 1 0,0-1 0,0 0 0,0 1 0,0-1 0,-1 0 0,1 0 0,0 1 0,0-1 0,-1 0 0,1 1 0,0-1 0,-1 1 0,1-1 0,-1 1 0,1-1 0,-1 0 0,1 1 0,-1 0 0,1-1 0,-2 0 0,0 22 0,0 32 0,2 61 0,1-104 0,0 0 0,0 0 0,1 0 0,1 0 0,0 0 0,0 0 0,1-1 0,7 15 0,-9-21 0,1-1 0,-1 1 0,0-1 0,1 0 0,-1 0 0,1 0 0,-1 0 0,1-1 0,0 1 0,0-1 0,0 0 0,0 1 0,0-1 0,0-1 0,0 1 0,0 0 0,0-1 0,0 1 0,1-1 0,-1 0 0,3-1 0,-1 1 0,-1 0 0,0 0 0,0 0 0,0-1 0,0 0 0,0 0 0,0 0 0,0-1 0,0 1 0,0-1 0,-1 0 0,1 0 0,-1 0 0,1 0 0,5-5 0,-3-2 0,0 1 0,-1-1 0,0 0 0,0 0 0,-1 0 0,0-1 0,0 1 0,-1-1 0,0 0 0,-1 0 0,1-13 0,1-16 0,-2-61 0,-2 73 0,0 3 0,-2 12 0,-3 13 0,-3 12 0,3 2 0,1 1 0,0-1 0,2 1 0,-1 0 0,1 20 0,3 86 0,0-107 0,-1-9-2,0-1 0,1 0 0,-1 0 0,1 0 0,0 0-1,1-1 1,0 1 0,-1 0 0,1 0 0,3 4 0,-3-6 2,0-1-1,-1 0 1,1 0-1,0 0 1,0 0-1,0 0 1,0-1 0,0 1-1,1-1 1,-1 1-1,0-1 1,1 0-1,-1 0 1,1 0 0,0 0-1,-1 0 1,1 0-1,0-1 1,-1 0-1,6 1 1,-3-1 0,-1 1 0,1-2 0,0 1 0,-1 0 0,1-1 0,-1 0 0,1 0 0,-1 0 0,1 0 0,-1-1 0,7-3 0,-6 1 0,0 1 0,0-1 0,-1-1 0,1 1 0,-1 0 0,0-1 0,0 0 0,5-10 0,2-5 0,-1 1-1,-1-2 1,0 1-1,-2-1 1,0 0-1,-2-1 1,6-42 0,-5-7-2,-3-79 0,-3 114 6,0 25 0,1 7-2,-1 1 0,1 0 0,-1-1 0,0 1 0,0 0 0,0-1 0,-1 1 0,1 0 0,-1-1-1,0 1 1,0 0 0,0 0 0,0 0 0,-1 0 0,-2-5 0,4 8-2,-1 0 0,1 0 0,0 0-1,0 0 1,-1 0 0,1 0 0,0 0 0,0 1 0,-1-1 0,1 0 0,0 0-1,0 0 1,-1 0 0,1 1 0,0-1 0,0 0 0,0 0 0,0 0 0,-1 1-1,1-1 1,0 0 0,0 0 0,0 1 0,0-1 0,0 0 0,0 0-1,0 1 1,0-1 0,-1 0 0,1 0 0,0 1 0,0-1 0,0 0 0,0 1-1,1-1 1,-1 0 0,0 0 0,0 1 0,0-1 0,0 0 0,-7 56 0,3 0 0,4 99 0,2-62 5,-2-82-5,0 0 0,1 0 0,0 0 0,1 0 0,0 0 0,1-1 0,0 1 0,0-1 0,10 18 0,-10-23 0,0 1 0,1-1 0,0 0 0,0 0 0,0-1 0,1 1 0,0-1 0,-1 0 0,1 0 0,1-1 0,-1 0 0,1 0 0,-1 0 0,1 0 0,0-1 0,0 0 0,0 0 0,8 1 0,-1 0 0,-1-1 0,1 0 0,0-1 0,0-1 0,0 0 0,0 0 0,0-2 0,0 0 0,14-3 0,-19 2 0,-1 1 0,1-1 0,-1-1 0,0 1 0,0-1 0,0-1 0,0 1 0,-1-1 0,0 0 0,0-1 0,0 0 0,0 0 0,-1 0 0,0 0 0,7-12 0,-6 4-2,0 1-1,-1-1 1,0 0 0,-1 0 0,-1 0-1,0-1 1,-1 1 0,-1-1-1,0 0 1,0 1 0,-2-1 0,0 0-1,-4-17 1,4 28 3,0-1-1,-1 1 1,0-1 0,0 1 0,0 0-1,-1 0 1,1 0 0,-1 0 0,0 0-1,0 0 1,0 1 0,-1-1 0,1 1-1,-1 0 1,0 0 0,0 1 0,0-1-1,0 1 1,0-1 0,-1 1 0,1 1-1,-1-1 1,1 1 0,-1-1-1,1 1 1,-1 1 0,0-1 0,0 1-1,1 0 1,-1 0 0,0 0 0,0 0-1,0 1 1,1 0 0,-7 2 0,8-2-3,0 1 1,-1 0 0,1 0-1,0 0 1,0 0 0,1 0 0,-1 1-1,0 0 1,1-1 0,-1 1-1,1 0 1,0 0 0,0 0 0,0 0-1,1 1 1,-1-1 0,1 0-1,-1 1 1,1-1 0,0 1 0,0 4-1,-3 9 3,2 0-1,0 0 1,0 20-1,2-30 2,-1 15-6,1 0 1,1 0-1,1 0 1,5 25 0,-6-42 1,0-1 1,0 0 0,0 0 0,1 0 0,-1 0-1,1 0 1,0 0 0,0 0 0,0 0-1,1-1 1,-1 1 0,1-1 0,0 0 0,0 1-1,0-1 1,0-1 0,1 1 0,-1 0-1,1-1 1,-1 0 0,1 0 0,0 0 0,0 0-1,0 0 1,0-1 0,0 0 0,1 0 0,5 1-1,-5-1 1,0-1 0,0 0 0,0 0 0,0 0 0,0-1 1,0 1-1,0-1 0,0-1 0,-1 1 0,1 0 0,0-1 0,-1 0 0,1 0 0,8-6 0,-9 4 1,0 1 0,0-2 0,0 1 0,-1 0 0,1-1 0,-1 1 0,0-1 1,0 0-1,-1 0 0,1 0 0,-1-1 0,0 1 0,1-7 0,2-14 3,-1 0 0,-1 0 0,-2 0 0,-3-52 0,1 57 1,1 19-4,-4-28 16,4 29-15,0 0 0,-1 0 0,1 1 0,-1-1 0,1 0 0,-1 0 0,1 0 0,-1 1 0,1-1 0,-1 0 0,0 1 0,1-1 0,-1 1 0,0-1 0,0 1 0,1-1 0,-1 1 0,0-1 0,0 1 0,0 0 0,0-1 0,0 1 0,1 0 0,-1 0 0,0 0 0,0-1 0,0 1 0,-1 0 0,1 1-2,0 0 1,0 0-1,0 0 1,0 0-1,0 1 1,1-1-1,-1 0 1,1 0-1,-1 0 0,0 1 1,1-1-1,0 0 1,-1 0-1,1 1 1,0-1-1,0 0 1,0 1-1,0-1 0,0 0 1,0 3-1,0 0 0,-3 30 0,1 0 0,1 0 1,6 37-1,-5-66 1,1 0-1,0 0 1,0 0-1,0 0 1,1 0-1,0 0 1,0 0 0,0 0-1,0-1 1,1 1-1,0-1 1,0 1-1,0-1 1,0 0 0,1 0-1,-1-1 1,1 1-1,5 3 1,-3-4-1,0 1 1,1-1-1,-1-1 1,1 1-1,0-1 0,-1 0 1,1 0-1,0-1 0,0 0 1,0-1-1,0 1 1,12-2-1,-16 1 1,-1-1 1,1 1-1,-1-1 0,1 0 1,-1 0-1,1 0 0,-1 0 0,1-1 1,-1 1-1,0 0 0,0-1 1,1 0-1,-1 0 0,0 1 1,-1-1-1,1 0 0,0-1 1,-1 1-1,1 0 0,-1 0 0,1-1 1,-1 1-1,0-1 0,0 1 1,1-4-1,2-7 2,0 0 0,-1 0 0,2-25 0,1-35-2,-5 44 0,1 0 0,12-53 0,-13 80 0,0-1 0,0 1 0,0-1 0,0 0 0,0 1 0,0 0 0,1-1 0,-1 1 0,1 0 0,-1 0 0,1-1 0,0 1 0,0 0 0,0 1 0,0-1 0,0 0 0,1 1 0,-1-1 0,0 1 0,1 0 0,-1 0 0,1 0 0,-1 0 0,1 0 0,0 0 0,-1 1 0,1-1 0,0 1 0,4-1 0,-3 2 0,1-1 0,-1 0 0,1 1 0,-1 0 0,1 0 0,-1 0 0,0 1 0,0 0 0,1-1 0,-1 1 0,0 1 0,-1-1 0,1 0 0,0 1 0,-1 0 0,6 5 0,-4-2 0,0 1 0,0 0 0,0 0 0,-1 0 0,0 1 0,-1-1 0,1 1 0,-1 0 0,-1 0 0,0 0 0,0 0-1,0 0 1,-1 1 0,0-1 0,-1 13 0,-1-4 1,-1 0-1,0 0 1,-1-1-1,-1 1 1,-1-1-1,-10 28 1,10-34 1,1 1 1,0 0 0,-2 15-1,6-24-1,-1 1-1,1 0 1,0 0-1,0 0 1,0-1-1,0 1 1,1 0-1,0 5 1,0-7 0,-1 0 0,1-1 0,-1 1 0,1 0 0,-1 0 0,1 0 0,-1 0 0,1 0 0,0 0 0,-1-1 0,1 1 0,0 0 0,0 0 0,0-1 0,0 1 0,0-1 0,-1 1 0,1-1 0,0 1 1,0-1-1,0 0 0,0 1 0,2-1 0,12 3 1,1-1 0,1-1-1,30 0 1,-41-1-4,-1-1 0,1 1 0,0-1 0,-1 0 0,1 0 0,0-1 0,-1 0-1,1 1 1,-1-2 0,0 1 0,0-1 0,0 0 0,0 0 0,6-5 0,-9 5-32,0 0 1,1 0-1,-1 0 1,-1 0-1,1 0 1,0-1 0,-1 1-1,0-1 1,1 1-1,-2-1 1,1 1-1,0-1 1,-1 0 0,1-7-1,-1-17-1740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0.926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173 1 32495,'-11'-1'22,"1"1"0,-1 1 0,0 0 0,0 1 0,1 0-1,-1 0 1,-12 5 0,18-5-20,1 0 0,0 1-1,0 0 1,0-1 0,0 1 0,1 1-1,-1-1 1,1 0 0,-1 1-1,1 0 1,1-1 0,-1 1 0,0 0-1,1 1 1,0-1 0,0 0 0,0 1-1,-2 8 1,1-1-2,0-1 0,0 0 0,2 1 0,-1-1 0,1 1 0,1-1 0,0 1 0,1-1 0,3 19 0,-2-23 0,-1 0 0,2 0 0,-1-1 0,1 1 0,0 0 0,0-1 0,1 1 0,0-1 0,0 0 0,1-1 0,-1 1 0,1-1 0,0 0 0,1 0 0,-1 0 0,8 4 0,-1-2 2,0-1 0,0-1 0,0 0 0,1 0 0,0-1 1,0-1-1,0 0 0,0-1 0,0 0 0,1-1 0,-1-1 0,0 0 0,19-3 0,-26 3 0,-1-1-1,1-1 0,0 1 0,0-1 1,0 0-1,-1 0 0,1-1 0,-1 0 1,0 0-1,0 0 0,0-1 1,0 1-1,0-1 0,-1 0 0,0 0 1,1-1-1,-2 1 0,1-1 0,0 0 1,-1 0-1,0-1 0,0 1 0,-1 0 1,0-1-1,1 0 0,-2 1 0,3-9 1,-2 6-2,0 0 0,-1 0 0,0 0 0,0 0 0,-1 0 0,0 0 0,0 0-1,-1 0 1,0 0 0,0 0 0,-1 0 0,0 0 0,-1 0 0,1 1 0,-2-1 0,1 1 0,-1 0 0,0 0 0,0 0 0,-6-6 0,5 7 0,-1 1 0,0 0 0,0 0 0,-1 0 0,1 1 0,-1 0 0,0 0 0,0 1 0,0 0 0,-11-3 0,4 2 0,-1 1 0,1 1 0,-1 0 0,-24 1 0,33 1-21,0 0 1,0 0-1,-1 1 1,1 0-1,0 0 0,0 1 1,0 0-1,0 0 1,0 0-1,1 0 0,-1 1 1,1 0-1,-1 0 1,1 1-1,0 0 0,0 0 1,1 0-1,-1 0 0,1 0 1,0 1-1,0 0 1,0 0-1,1 0 0,-1 1 1,1-1-1,1 1 1,-1-1-1,-2 10 0,-12 48-2582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2.75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83 32399,'0'-4'35,"0"-1"0,0 1-1,0 0 1,1 0 0,-1-1 0,1 1 0,0 0 0,3-8 0,-3 11-33,1-1 1,-1 0-1,0 1 1,1-1 0,-1 1-1,1-1 1,-1 1-1,1 0 1,0 0-1,0 0 1,0 0 0,-1 0-1,1 0 1,0 0-1,0 0 1,0 1 0,0-1-1,0 1 1,0 0-1,3-1 1,-3 1-3,4-1 0,0 0 0,0 0 0,0 1 0,0 0 0,8 1 0,-12-1 0,0 1 0,-1-1 0,1 1 0,0-1 0,-1 1 0,1 0 0,-1 0 0,1-1 0,-1 1 0,1 0 0,-1 1 0,1-1 0,-1 0 0,0 0 0,0 0 0,0 1 0,0-1 0,0 1 0,0-1 0,0 1 0,0-1 0,1 3 0,3 10 0,-1 0 0,0 1 0,-1-1 0,0 1 0,0 25 0,-4 80 0,0-51 0,1 23 0,8-105 0,36-120 0,-29 81 0,36-82 0,-51 133 0,1 0 0,-1 0 0,0 0 0,1 0 0,-1 0 0,1 1 0,-1-1 0,1 0 0,-1 0 0,1 1 0,-1-1 0,1 0 0,0 1 0,-1-1 0,1 0 0,0 1 0,0-1 0,0 1 0,-1-1 0,3 0 0,-3 2 0,1-1 0,0 0 0,-1 0 0,1 1 0,-1-1 0,1 0 0,-1 1 0,1-1 0,-1 0 0,1 1 0,-1-1 0,0 1 0,1-1 0,-1 1 0,0-1 0,1 1 0,-1-1 0,0 1 0,1 0 0,-1-1 0,0 1 0,0 0 0,10 49 0,-8-41 0,8 90 0,-9-71 0,2 0 0,1 0 0,1-1 0,13 42 0,-18-67-1,1 0 1,-1 0-1,1 0 0,0 0 1,0 0-1,0-1 1,0 1-1,0 0 0,0-1 1,0 1-1,0-1 0,1 1 1,-1-1-1,1 0 1,-1 1-1,1-1 0,-1 0 1,1 0-1,0 0 0,0 0 1,-1-1-1,1 1 0,0 0 1,0-1-1,0 1 1,0-1-1,0 1 0,0-1 1,0 0-1,0 0 0,0 0 1,0 0-1,0 0 1,0-1-1,0 1 0,3-2 1,0 0-1,0 0 0,-1 0 1,1-1-1,0 1 0,-1-1 1,1-1-1,-1 1 0,0-1 1,0 1-1,-1-1 0,1 0 1,4-6-1,5-14-1,0 0 1,-1-1-1,-2 0 1,14-50-1,-16 47 4,1 0-1,2 1 1,0 0-1,19-30 1,-29 56-1,-1-1 1,1 0-1,0 0 0,0 1 0,0-1 1,0 0-1,1 1 0,-1-1 0,0 1 1,1 0-1,-1-1 0,1 1 0,-1 0 1,1 0-1,0 0 0,-1 0 1,1 0-1,0 0 0,0 1 0,2-2 1,-3 9-29,-3 4 28,1 0-1,-2-1 1,1 1-1,-2-1 1,1 1-1,-1-1 1,-1 0 0,0 0-1,0-1 1,-8 11-1,5-7 5,0 1 1,1 0-1,0 0 0,-7 24 0,12-29-6,0-1 0,0 0 0,1 1 0,0 0 0,1-1 1,0 1-1,0-1 0,1 1 0,0-1 0,3 13 0,-3-17 0,1 0 0,0-1 0,-1 1 0,1 0 0,0-1 0,1 0 1,-1 0-1,1 1 0,-1-1 0,1-1 0,0 1 0,0 0 0,0-1 0,1 1 0,-1-1 0,1 0 0,-1 0 0,1 0 1,0-1-1,-1 1 0,1-1 0,0 0 0,7 1 0,1 1 2,-1-2 1,1 1-1,0-1 0,0-1 0,-1 0 1,1 0-1,19-4 0,-26 3-1,-1 0-1,1-1 1,-1 1 0,0-1-1,0 0 1,0 0-1,0 0 1,0-1-1,-1 1 1,1-1-1,-1 0 1,1 0 0,-1 0-1,0 0 1,0-1-1,0 1 1,-1-1-1,1 0 1,-1 0-1,0 0 1,0 0-1,2-6 1,0-8 0,-1 0 0,0 0 0,-2 0 0,0 0 0,-1-1 0,0 1 0,-5-20 0,4 27 0,-1 0 0,0 0 0,-1 0 0,0 0 0,0 0 0,-2 1 0,1 0 0,-1 0 0,0 0 0,-8-10 0,9 15 0,1 1 0,-1-1 0,0 1 0,1 0 0,-2 0 0,1 1 0,0-1 0,-1 1 0,0 0 0,0 0 0,0 1 0,0-1 0,0 1 0,0 0 0,-1 1 0,1-1 0,-1 1 0,1 0 0,-1 0 0,1 1 0,-1 0 0,-6 0 0,10 0 0,-1 1 0,1-1 0,-1 1 0,1 0 0,0 0 0,-1 0 0,1 0 0,0 0 0,0 0 0,0 1 0,0-1 0,0 1 0,0-1 0,0 1 0,1 0 0,-1 0 0,0 0 0,1 0 0,0 0 0,-1 0 0,1 0 0,0 1 0,0-1 0,0 0 0,0 1 0,1-1 0,-1 0 0,0 4 0,-2 8 0,1 0-1,1 1 0,0 23 1,1-34-1,0 4-3,1 1-1,-1-1 0,2 0 1,-1 1-1,1-1 0,0 0 0,1 0 1,0 0-1,0 0 0,1-1 1,0 1-1,0-1 0,0 0 1,1 0-1,1 0 0,-1-1 1,1 1-1,0-1 0,0-1 1,1 1-1,-1-1 0,1 0 0,0-1 1,1 0-1,-1 0 0,1 0 1,0-1-1,0 0 0,0-1 1,0 0-1,0 0 0,17 1 1,-20-2 6,-1-1 0,1 0 1,-1 0-1,1-1 0,-1 1 1,1-1-1,-1 0 1,0 0-1,1 0 0,6-4 1,-8 3-2,0 0 0,-1 0 0,1-1 1,-1 1-1,1-1 0,-1 1 1,0-1-1,0 0 0,0 0 1,0 0-1,-1 0 0,1 0 0,-1-1 1,2-5-1,5-20 9,-1 1 0,-2-2 1,3-42-1,2-14 29,-9 81-35,1 0 0,-1 0 0,1 0-1,0 0 1,4-8 0,-6 13-4,0-1 1,0 0-1,1 1 0,-1-1 0,0 0 0,1 1 0,-1-1 1,0 1-1,1-1 0,-1 1 0,1-1 0,-1 1 0,1-1 0,0 1 1,-1-1-1,1 1 0,-1 0 0,1-1 0,0 1 0,-1 0 1,1 0-1,0-1 0,-1 1 0,1 0 0,0 0 0,-1 0 1,1 0-1,0 0 0,-1 0 0,1 0 0,0 0 0,-1 0 1,1 0-1,0 0 0,-1 0 0,1 1 0,0-1 0,-1 0 1,1 0-1,0 1 0,-1-1 0,1 0 0,-1 1 0,1-1 1,0 1-1,-1-1 0,1 1 0,-1-1 0,0 1 0,1-1 0,-1 1 1,1 0-1,0 0 0,3 6 0,-1-1 0,1 0 0,-1 1 0,0 0 0,-1 0 0,1 0 0,-1 0 0,1 8 0,8 67 0,-8-61 0,2 144 0,-5-131 0,0-34 0,0 0 0,1 0 0,-1 0 0,0 0 0,0 0 0,1 0 0,-1 1 0,0-1 0,1 0 0,-1 0 0,0 0 0,1 0 0,-1 0 0,0 0 0,1 0 0,-1 0 0,0-1 0,0 1 0,1 0 0,-1 0 0,0 0 0,1 0 0,-1 0 0,0 0 0,0-1 0,1 1 0,-1 0 0,0 0 0,0 0 0,1-1 0,-1 1 0,0 0 0,0 0 0,0-1 0,0 1 0,1 0 0,-1 0 0,0-1 0,0 1 0,0 0 0,0-1 0,11-17 0,-1 0 0,-1-1 0,-1 0 0,9-31 0,3-8 0,-4 18 0,-10 19 1,2 1 0,1 0 0,0 1-1,1 0 1,1 0 0,19-24-1,-30 43 1,0 0-1,0 0 1,0-1-1,1 1 0,-1 0 1,0 0-1,0 0 1,0 0-1,0 0 1,0 0-1,0 0 0,1 0 1,-1 0-1,0 0 1,0 0-1,0 0 1,0 0-1,0 0 0,0 0 1,1 0-1,-1 0 1,0 0-1,0 0 1,0 0-1,0 0 0,0 0 1,0 0-1,0 0 1,1 0-1,-1 0 1,0 0-1,0 1 1,0-1-1,0 0 0,0 0 1,0 0-1,0 0 1,0 0-1,1 0 1,-1 0-1,0 0 0,0 0 1,0 1-1,0-1 1,0 0-1,0 0 1,0 0-1,0 0 0,0 0 1,0 0-1,0 1 1,0-1-1,0 0 1,0 0-1,0 0 0,0 0 1,0 0-1,0 0 1,0 1-1,0-1 1,0 0-1,0 0 0,0 0 1,0 0-1,0 10-1,-2 385-34,3-381-69,3-10-237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3.12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0 32655,'0'0'64,"7"0"-16,17 0-48,8 0 0,2 3 0,-3-3 0,-1 0 0,-11 0 0,-9 0-112,-10-3-945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5.96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190 471 32559,'0'-85'208,"-5"84"-208,1 0 0,0 0 0,0 1 0,0 0 0,0 0 0,-7 1 0,9-1 0,-2 0 0,0 0 0,0 1 0,0-1 0,1 1 0,-1 0 0,0 0 0,0 0 0,1 1 0,-1 0 0,1-1 0,-1 1 0,1 0 0,0 1 0,0-1 0,0 0 0,0 1 0,-3 3 0,3-2 0,-1 1 0,1 0 0,0 0 0,0 0 0,1 0 0,-1 0 0,1 1 0,0-1 0,1 1 0,-2 9 0,1-6 0,1 0 0,1 0 0,0 0 0,0 0 0,1-1 0,-1 1 0,2 0 0,0 0 0,0-1 0,0 1 0,1-1 0,0 0 0,1 1 0,0-1 0,5 8 0,16 13 0,31 31 0,4 3 0,-57-59 0,0 0 0,0 0 0,0 0 0,-1 0 0,1 1 0,-1-1 0,2 6 0,-4-9 0,1 0 0,-1 0 0,0 0 0,1 1 0,-1-1 0,0 0 0,0 0 0,0 1 0,0-1 0,0 0 0,0 0 0,0 0 0,-1 1 0,1-1 0,0 0 0,-1 0 0,1 0 0,-1 1 0,1-1 0,-1 0 0,0 0 0,1 0 0,-1 0 0,0 0 0,0 0 0,1 0 0,-1-1 0,0 1 0,0 0 0,0 0 0,0-1 0,0 1 0,0 0 0,-2 0 0,-12 4 0,0-1 0,0-1 0,0 0 0,0-1 0,0-1 0,-1 0 0,-25-3 0,12 2 0,24 0 0,-26-2 0,30 2 0,0 0 0,0 0 0,0-1 0,-1 1 0,1 0 0,0-1 0,0 1 0,0-1 0,0 0 0,0 1 0,0-1 0,0 0 0,0 1 0,0-1 0,0 0 0,0 0 0,1 0 0,-1 0 0,0 0 0,0-1 0,1 1-1,0 1 1,0 0-1,1-1 0,-1 1 1,0 0-1,0 0 0,1-1 0,-1 1 1,0 0-1,1 0 0,-1 0 1,0-1-1,1 1 0,-1 0 1,0 0-1,1 0 0,-1 0 1,0 0-1,1-1 0,-1 1 1,1 0-1,-1 0 0,0 0 0,1 0 1,-1 0-1,0 0 0,1 0 1,-1 0-1,1 1 0,-1-1 1,0 0-1,1 0 0,-1 0 1,5 0-6,87 1-38,30-2-1,-107 0 38,1-1 1,0 0-1,0-2 1,-1 0-1,22-8 1,-32 10 9,0-1 1,1 0 0,-2-1 0,1 1 0,0-1 0,-1 0-1,1 0 1,-1 0 0,0-1 0,-1 0 0,1 1 0,-1-1-1,0-1 1,0 1 0,-1 0 0,1-1 0,-1 1 0,0-1-1,-1 0 1,3-10 0,0-11 7,-1 0 0,-2 1 0,-1-37 0,-1 30-10,1 12-2,1-13 24,-2 28-13,1 16-10,-3 41-2,-2 95 7,6-125-10,0-1 0,2 0 0,0 1 0,1-1 0,7 20 0,-10-38 5,0 0-1,-1 1 1,1-1-1,0 0 1,1-1-1,-1 1 1,0 0-1,1 0 1,-1 0-1,0-1 1,1 1-1,0-1 1,-1 1-1,1-1 0,0 0 1,0 1-1,0-1 1,0 0-1,0 0 1,0 0-1,0-1 1,0 1-1,0 0 1,1-1-1,-1 0 1,0 1-1,4-1 1,-3 0-1,0 0 1,0-1 0,0 1-1,0-1 1,0 0 0,0 0-1,0 0 1,0 0 0,0 0-1,0-1 1,0 1 0,-1-1-1,1 0 1,-1 0 0,1 0-1,-1 0 1,0 0 0,1 0-1,1-3 1,4-7 0,-1 0 1,0 0-1,-1-1 0,-1 0 1,0 0-1,5-18 0,14-88 6,-4 18-1,-19 96-2,1-1 0,0 1 0,0-1 0,1 1 0,-1 0 0,5-6 0,-6 10-3,-1 0 0,1 0 1,-1 0-1,1 0 0,0 1 1,0-1-1,-1 0 0,1 0 1,0 1-1,0-1 0,0 1 1,-1-1-1,1 1 0,0-1 1,0 1-1,0-1 0,0 1 1,0 0-1,0-1 0,0 1 1,0 0-1,0 0 0,0 0 1,0 0-1,1 0 0,-1 0 1,0 0-1,0 0 0,0 0 1,0 0-1,0 1 0,0-1 1,0 0-1,0 1 0,0-1 1,0 1-1,-1-1 0,1 1 1,0-1-1,0 1 0,0 0 1,1 1-1,3 3 0,-1 1 0,0 0 0,0 0 0,0 0 0,-1 0 0,1 1 0,-2-1 0,1 1 0,2 9 0,14 68-5,-15-50-8,-2 68-1,-2-66 14,15-57 0,39-78 0,48-78 0,-87 157 0,-15 20 0,0 0 0,0 0 0,0 0 0,0-1 0,0 1 0,0 0 0,0 0 0,0 0 0,0-1 0,1 1 0,-1 0 0,0 0 0,0 0 0,0 0 0,0-1 0,0 1 0,1 0 0,-1 0 0,0 0 0,0 0 0,0 0 0,0-1 0,1 1 0,-1 0 0,0 0 0,0 0 0,0 0 0,1 0 0,-1 0 0,0 0 0,0 0 0,0 0 0,1 0 0,-1 0 0,0 0 0,0 0 0,0 0 0,1 0 0,-1 0 0,0 0 0,0 0 0,1 0 0,-1 0 0,0 0 0,0 0 0,0 0 0,0 1 0,1-1 0,-1 0 0,0 0 0,0 0 0,0 0 0,0 0 0,1 1 0,-1-1 0,0 0 0,0 0 0,0 0 0,0 0 0,0 1 0,0-1 0,0 0 0,1 0 0,-1 0 0,0 1 0,0-1 0,0 0 0,0 1 0,0 12 0,0-13 0,-3 20 0,-1-1 0,-9 29 0,8-31 0,0-1 0,2 1 0,0 0 0,-2 27 0,5-39-1,0-1 1,0 1-1,0 0 0,1 0 0,0-1 1,0 1-1,0 0 0,0-1 0,1 1 1,3 5-1,-4-8 0,1 1 1,1 0-1,-1-1 1,0 0-1,1 0 1,-1 1-1,1-1 1,-1-1-1,1 1 1,0 0-1,0-1 1,0 1-1,0-1 1,0 0-1,7 1 1,-1 1 1,1-1-1,-1 0 1,1 0-1,0-1 1,0-1-1,0 0 1,-1 0-1,1-1 1,0 0-1,0 0 1,-1-1-1,1-1 1,-1 0-1,15-6 1,-17 6-1,0-1 1,0-1-1,-1 1 1,1-1-1,-1 0 1,0-1-1,0 0 0,-1 1 1,0-2-1,0 1 1,0-1-1,-1 1 0,0-1 1,0 0-1,-1-1 1,0 1-1,0-1 1,2-9-1,0-3 0,-1-1 0,-1 0 0,0-21 0,-3 31 0,0 1 0,0 0 0,-1-1 0,0 1 0,-1 0 0,0 0 0,-1 0 0,-4-12 0,5 19 0,0-1 0,-1 1 0,1-1 0,-1 1 0,0 0 0,0 0 0,0 0 0,0 1 0,0-1 0,-1 1 0,1-1 0,-1 1 0,0 0 0,0 1 0,0-1 0,0 1 0,0-1 0,-5 0 0,5 1 0,1 1 0,-1-1 0,0 1 0,1-1 0,-1 1 0,1 0 0,-1 1 0,0-1 0,1 0 0,-1 1 0,1 0 0,-1 0 0,1 0 0,-1 0 0,1 1 0,0 0 0,0-1 0,0 1 0,0 0 0,0 0 0,-5 5 0,2 0-1,2 0 1,-1 0-1,1 1 1,0-1-1,0 1 0,1 0 1,0 0-1,1 0 1,-1 0-1,2 0 1,-2 11-1,0 2-25,2-1-1,1 1 1,2 32 0,-1-50 20,0 1 0,0-1 1,0 1-1,0 0 0,0-1 0,1 0 1,-1 1-1,1-1 0,0 0 0,0 0 1,1 0-1,-1 0 0,0 0 0,1 0 1,0-1-1,-1 1 0,1-1 0,0 0 1,1 0-1,-1 0 0,0 0 0,0-1 1,1 1-1,5 1 0,-5-2 5,0 1 1,0-1-1,0-1 1,0 1-1,0 0 0,1-1 1,-1 0-1,0 0 1,0 0-1,1-1 0,-1 1 1,0-1-1,0 0 0,0 0 1,0-1-1,0 1 1,0-1-1,0 0 0,0 0 1,0 0-1,4-4 1,-1-1 13,0 0 0,-1-1 1,0 0-1,0 0 0,-1 0 1,0-1-1,7-15 0,-5 6 25,0 0-1,8-37 0,-11 33 5,-4 20-27,0 5-4,-9 36 6,2-10-19,-9 56 2,-8 103 0,0 9 0,17-158 0,-2 0 0,-1-2 0,-17 39 0,23-66 0,0 0 0,-1-1 0,0 1 0,-1-1 0,0 0 0,-1 0 0,-12 12 0,16-18 0,0 0 0,-1 0 0,1-1 0,0 1 0,-1-1 0,0 0 0,1 0 0,-1 0 0,0-1 0,0 1 0,0-1 0,0 0 0,0 0 0,0-1 0,-1 1 0,1-1 0,0 0 0,0 0 0,0 0 0,-1 0 0,1-1 0,-7-2 0,5 1 0,1-1 0,0 1 0,0-2 0,0 1 0,0 0 0,0-1 0,1 0 0,0 0 0,0 0 0,0-1 0,0 1 0,-6-10 0,-1-3 0,1-1 0,-11-27 0,16 32-4,1-1 0,0 0 0,1 0 0,1-1 0,0 1 0,1 0 0,1-22 0,0 31 3,1 0 0,0 1 0,0-1 0,0 0-1,0 1 1,1-1 0,-1 0 0,1 1 0,0 0 0,1-1 0,-1 1 0,1 0-1,0 0 1,0 0 0,0 1 0,1-1 0,-1 1 0,1 0 0,0 0 0,-1 0 0,2 0-1,3-2 1,13-6-1,0 0 0,1 2 0,31-10 0,-21 8 4,7-4 3,0-1 0,37-21 0,-64 30-3,0-1 0,0-1 1,0 0-1,-2 0 0,1-1 0,-1 0 1,0-1-1,-1 0 0,12-20 0,-8 8 1,-2 0-1,0 0 1,-2-1-1,-1 0 0,-1-1 1,-1 0-1,-1 0 1,-1-1-1,-1 1 1,-1-33-1,-1 265-2,0-200 0,-1 0 0,1 0 0,1 0 0,0 0 0,0 0 0,0 0 0,0 0 0,1-1 0,0 1 0,1-1 0,7 11 0,-8-13 0,0-1 0,1 1 0,-1-1 0,0 0 0,1 0 0,0 0 0,-1-1 0,1 1 0,0-1 0,1 0 0,-1 0 0,0 0 0,1-1 0,-1 0 0,0 0 0,1 0 0,0 0 0,-1 0 0,6-1 0,-5 0 0,0 0 0,-1 0 0,1 0 0,0-1 0,-1 1 0,1-1 0,-1 0 0,1-1 0,7-3 0,-9 4 0,-1-1 0,1-1 0,-1 1 0,0 0 0,0 0 0,0-1 0,0 1 0,0-1 0,0 0 0,-1 1 0,1-1 0,-1 0 0,0 0 0,0 0 0,0 0 0,0-4 0,6-25 0,-2-1 0,-2 0 0,0 0 0,-4-49 0,0 31 0,0 94 6,0-15-11,1 1 1,1-1-1,7 39 1,-6-59 3,0-1-1,0 1 1,0-1 0,1 1 0,0-1 0,0 0 0,1 0 0,0 0 0,0-1 0,1 1 0,0-1 0,0 0-1,0 0 1,1-1 0,0 1 0,0-1 0,8 5 0,-11-8 1,0 0 0,1-1 0,-1 1 0,1-1 0,-1 0 0,1 1 0,0-2 0,-1 1 0,1 0 0,0-1 0,-1 1 0,1-1 0,0 0 0,0 0 0,-1-1 0,1 1 0,0-1 0,-1 0 0,1 0 0,0 0 0,-1 0 0,1-1 0,-1 1 0,0-1 0,0 0 0,1 0 0,-1 0 0,0-1 0,-1 1 0,1-1 0,0 1 0,-1-1 0,1 0 0,-1 0 0,0 0 0,2-4 0,7-17-9,-1 0 0,-1-1 0,-1 0 0,-1 0 0,-2-1 0,5-43 0,-3-162-16,-8 174 52,1 21-7,1 9-12,-1 0 0,-1-1 0,-2 1 1,-8-37-1,11 63-8,0 0 0,0 1 0,0-1 0,0 1 0,0-1 0,-1 0 0,1 1 0,0-1 0,-1 0 0,1 1 0,0-1 0,-1 1 0,1-1 0,-1 1 0,1-1 0,0 1 0,-1-1 0,1 1 0,-1 0 0,0-1 0,1 1 0,-1 0 0,1-1 0,-1 1 0,1 0 0,-2-1 0,1 2 0,0-1 0,0 0 0,1 0 0,-1 1 0,0-1 0,0 1-1,1-1 1,-1 1 0,0-1 0,1 1 0,-1-1 0,1 1 0,-1-1 0,1 1 0,-1 0-1,1-1 1,-1 1 0,1 0 0,0 0 0,-1-1 0,1 1 0,0 0 0,-1 0 0,1-1-1,0 3 1,-9 37-2,1 1-1,3 0 1,1 0-1,2 60 1,1-37 1,-1-13 2,0 19 0,5 71 0,-2-135-1,-1-1 0,1 1 0,0-1 0,1 1 0,-1-1 0,1 0 1,0 0-1,0 0 0,1 0 0,0 0 0,-1 0 0,2 0 0,-1-1 0,0 1 0,1-1 1,0 0-1,0 0 0,0-1 0,0 1 0,1-1 0,8 5 0,-2-3 1,-1-1 0,2 0 1,-1-1-1,0 0 0,1 0 0,0-2 0,-1 1 0,1-1 0,14-1 0,-14 0-1,-1 0 0,1 0 0,0-2 0,0 1 0,20-7 0,-27 6 0,0 0 0,0 0 0,0-1 0,-1 0 0,1 0 0,-1 0 0,0 0 0,0-1 0,0 0 0,-1 0 0,1 0 0,-1 0 0,0 0 0,0-1 0,3-6 0,0 1-2,-2 0 1,1-1-1,-2 0 1,1 0-1,-2-1 1,1 1-1,1-20 1,-3-6 0,-3-39 1,2 76 0,0-7 1,0 0 0,-1 0 0,-1 0 0,1 0 1,-1 1-1,0-1 0,0 1 0,-1-1 0,0 1 1,-4-7-1,5 10-1,0 0 0,0 1 0,0-1 0,-1 0 0,1 1 0,-1 0 0,0-1 0,0 1 0,0 0 0,0 1 0,0-1 0,0 0 0,0 1 0,-1 0 0,1 0 0,0 0 0,-1 0 0,1 0 0,-1 0 0,1 1 0,-7 0 0,8 0 0,0 1-1,0-1 1,-1 1 0,1 0 0,0 0-1,0-1 1,0 2 0,0-1-1,0 0 1,0 0 0,0 1 0,0-1-1,0 1 1,1-1 0,-1 1-1,0 0 1,1-1 0,0 1 0,-1 0-1,1 0 1,0 0 0,0 0-1,0 1 1,0-1 0,0 0 0,1 0-1,-2 5 1,-1 7-2,0 0 0,0 0 0,0 18 0,1-6 0,0-10-2,0 1 0,2-1-1,0 0 1,0 1 0,2-1-1,4 27 1,-4-40 4,0 0-1,0 0 1,0 0 0,0 0 0,0 0-1,0 0 1,1-1 0,-1 1 0,1-1-1,0 0 1,-1 0 0,1 0-1,0 0 1,0 0 0,1-1 0,-1 1-1,0-1 1,0 0 0,1 0 0,-1 0-1,1 0 1,-1-1 0,1 1-1,-1-1 1,1 0 0,-1 0 0,1 0-1,-1-1 1,1 1 0,-1-1 0,1 0-1,-1 0 1,1 0 0,-1 0-1,0-1 1,0 1 0,0-1 0,0 0-1,0 0 1,0 0 0,0 0 0,0 0-1,-1-1 1,1 1 0,-1-1-1,0 0 1,0 0 0,3-4 0,0-7 4,-1 0 1,-1 0 0,0 0-1,-1 0 1,0-19 0,-2-71 5,-1 67-3,-1 101-23,1-24 7,3 52-1,-2-88 10,1 0-1,-1-1 0,1 1 1,0 0-1,0-1 0,0 1 1,1 0-1,-1-1 0,1 0 1,0 1-1,0-1 0,0 0 1,0 0-1,1 0 0,-1 0 0,1 0 1,0-1-1,0 1 0,-1-1 1,5 3-1,-1-2 1,1 0 0,-1-1 0,1 1 0,-1-1 0,1-1 1,-1 1-1,1-1 0,0 0 0,0-1 0,8 0 0,-12 0 0,-1 0 0,0 0 0,1-1 0,-1 1-1,0-1 1,0 0 0,1 0 0,-1 0 0,0 0 0,0 0 0,0 0 0,0 0 0,0-1 0,0 1 0,-1-1-1,1 1 1,0-1 0,-1 0 0,1 0 0,-1 0 0,0 1 0,0-1 0,1-1 0,-1 1 0,0 0 0,1-4-1,2-8-2,0 0 0,0 0 0,1-21 0,0 6 2,-1 8 2,14-57 8,-16 70-6,1 0 0,0 0-1,0 1 1,1-1 0,0 1 0,0-1-1,7-6 1,-9 12-2,0 0-1,0 1 1,1-1 0,-1 1-1,1 0 1,-1 0-1,1 0 1,-1 0 0,1 0-1,0 0 1,-1 1 0,1-1-1,0 1 1,0 0 0,-1-1-1,1 2 1,0-1-1,0 0 1,-1 0 0,1 1-1,0-1 1,0 1 0,-1 0-1,5 2 1,-5 0-1,1 0 1,-1 0-1,0 1 1,0-1-1,0 0 1,0 1-1,-1 0 1,1-1-1,-1 1 1,0 0-1,0 0 1,0 0-1,0 6 1,1 58 7,-2-52-7,0 172 47,0-187-48,0 1 0,0 0 0,0 0 0,0 0 0,0 0 0,0 0 0,0 0 0,1 0 0,-1 0 0,1 0 0,0-1 0,-1 1 0,1 0 0,0 0 0,0-1 0,0 1 0,0-1 0,0 1 0,3 2 0,-2-3 0,1 0 0,0 0-1,-1 0 1,1 0-1,0 0 1,0 0-1,0-1 1,-1 1-1,1-1 1,0 0 0,0 0-1,4 0 1,-6 0-2,-1 0 0,1 0 0,0 0 0,-1-1 0,1 1 0,0 0 1,-1 0-1,1 0 0,0-1 0,-1 1 0,1 0 0,-1-1 0,1 1 0,-1-1 1,1 1-1,-1 0 0,1-1 0,-1 1 0,1-1 0,-1 1 0,0-1 1,1 0-1,-1 1 0,0-1 0,1 1 0,-1-1 0,0 0 0,0 1 0,1-1 1,-1 1-1,0-1 0,0 0 0,0-1 0,0-26-209,-1 23 128,-3-27-642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06.38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191 68 32271,'0'-3'19,"0"1"0,-1-1 0,1 1 0,0-1 0,-1 1 0,1 0-1,-1-1 1,0 1 0,0-1 0,0 1 0,0 0 0,0 0 0,-1 0 0,1-1 0,-1 1 0,1 1 0,-1-1 0,0 0 0,0 0 0,1 0 0,-1 1 0,-1-1 0,1 1 0,0 0 0,0 0 0,0 0 0,-5-2 0,-2 0-24,0 1 0,0 0 0,-1 0 0,1 1 0,0 0 0,-12 1 0,18 0 5,0 1 0,0-1 0,0 1 0,0-1 0,0 1 0,0 0 0,0 0 0,0 1 0,1-1 0,-1 0 0,1 1 0,-1 0 0,1-1 0,-1 1 0,1 0 0,0 0 0,0 1 0,0-1 0,0 0 0,0 1 0,0-1 0,1 1 0,-1-1 0,1 1 0,0 0 0,0 0 0,0-1 0,-1 5 0,0 0 0,0 0 0,1 1 0,-1 0 0,2-1 0,-1 1 0,1 0 0,0-1 0,1 1 0,-1 0 0,4 11 0,-3-16 0,0 0 0,0 0 0,1-1 0,-1 1 0,1 0 0,0-1 0,0 1 0,0-1 0,0 1 0,0-1 0,0 0 0,0 0 0,1 0 0,-1 0 0,1 0 0,0-1 0,-1 1 0,1-1 0,0 0 0,0 0 0,0 0 0,0 0 0,4 1 0,8 1 0,-1-1 0,0-1 0,24 0 0,-35-1 0,-1 0 0,1-1 0,0 1 0,0 0 0,0-1 0,-1 0 0,1 0 0,0 1 0,-1-2 0,1 1 0,-1 0 0,1 0 0,-1-1 0,1 0 0,-1 1 0,0-1 0,0 0 0,0 0 0,0 0 0,0 0 0,0 0 0,-1-1 0,1 1 0,-1-1 0,1 1 0,-1-1 0,0 1 0,0-1 0,0 0 0,0 1 0,-1-1 0,1-4 0,2-7 0,-1-1 0,-1 1 0,-1 0 0,-2-29 0,2 41 0,-1-1 0,1 1 0,-1 0 0,1-1 0,-1 1 0,0 0 0,0 0 0,0 0 0,0 0 0,-1 0 0,1 0 0,0 0 1,-1 0-1,0 0 0,1 0 0,-1 1 0,-4-4 0,5 5-1,0-1 1,-1 0 0,1 0 0,0 1-1,-1-1 1,1 1 0,-1-1-1,1 1 1,-1-1 0,1 1 0,-1 0-1,1 0 1,-1 0 0,1 0-1,-1 0 1,1 0 0,-1 0-1,1 1 1,-1-1 0,1 0 0,-1 1-1,1-1 1,-1 1 0,1 0-1,0-1 1,-1 1 0,1 0 0,0 0-1,-2 1 1,1 1-50,0-1-1,0 1 1,0-1-1,0 1 1,1 0-1,-1-1 1,1 1 0,0 0-1,-1 4 1,-9 37-2319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10.01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5 327 32639,'0'1'40,"-3"15"-35,2 0 1,0 0-1,2 27 1,0-4-4,0-30-4,-1 0 0,1-1 1,0 1-1,1 0 0,0-1 0,0 1 0,1-1 1,0 1-1,4 7 0,-5-12-1,1 0 1,-1 0-1,0-1 0,1 1 1,0-1-1,0 0 0,0 0 0,0 0 1,0 0-1,1 0 0,-1-1 1,1 1-1,0-1 0,0 0 1,0 0-1,0 0 0,0-1 0,0 0 1,0 1-1,5-1 0,-4 0 4,0 0 1,1-1-1,-1 1 0,0-1 0,0-1 1,0 1-1,0-1 0,0 0 0,6-1 0,-8 1 1,0-1 0,-1 1 0,1 0 0,-1-1 0,0 1-1,1-1 1,-1 0 0,0 0 0,0 0 0,0 0 0,0 0 0,-1-1-1,1 1 1,-1 0 0,1-1 0,-1 1 0,2-5 0,8-25 11,-1 0 0,-2 0 1,8-64-1,-10 53-9,15-55 0,-19 93-2,-1 0 0,1 1-1,0-1 1,0 1 0,1-1 0,-1 1-1,1 0 1,0 0 0,0 0 0,0 0 0,1 1-1,4-5 1,-6 6-2,1 1 1,-1 0-1,0-1 1,1 1-1,-1 0 0,1 0 1,-1 0-1,1 1 0,0-1 1,-1 0-1,1 1 0,0 0 1,-1 0-1,1 0 0,0 0 1,-1 0-1,1 0 1,0 1-1,-1-1 0,1 1 1,0 0-1,-1-1 0,1 1 1,3 3-1,-1-1 0,1 1 0,-1 0 0,0 0 0,0 1 0,0-1 0,-1 1 0,0 0 0,0 0 0,0 1 0,0-1 0,-1 1 0,0 0 0,2 6 0,2 3 0,-2 0 0,0 0 0,-1 0 0,4 22 0,-6-22-4,0 1 0,-1-1 1,-1 0-1,0 1 0,-1-1 0,-3 17 0,2-25 4,0 0 0,0-1-1,0 1 1,-1 0 0,0-1-1,-1 0 1,1 0 0,-1 0-1,0 0 1,-1 0 0,1-1-1,-1 0 1,0 0 0,-1 0-1,-6 4 1,-1 0 0,0 0 0,-1-1 0,0-1 0,-20 8 0,28-13-4,0 1 1,0-2-1,0 1 1,-1-1 0,1 1-1,-1-2 1,1 1-1,-1-1 1,1 0 0,0 0-1,-1-1 1,1 0-1,-10-2 1,13 2 2,1 0 0,0-1 0,0 1 1,0-1-1,0 1 0,0-1 0,0 0 0,0 0 1,0 0-1,1 0 0,-1 0 0,1 0 0,-1 0 0,1-1 1,0 1-1,0 0 0,0-1 0,0 1 0,0-4 0,-8-50 2,8 43 0,-1-11-2,1-1 0,2-29 1,0 48 1,-1 0 0,1 0 0,1 0 0,-1 0 0,1 0 0,0 0 0,0 0-1,1 1 1,-1-1 0,1 1 0,1-1 0,-1 1 0,1 0 0,5-5 0,-7 8 0,0 0-1,0 0 1,0 1-1,0-1 1,1 1-1,-1 0 1,1-1-1,-1 1 1,1 0 0,-1 0-1,1 0 1,0 1-1,-1-1 1,1 1-1,0 0 1,0-1-1,-1 1 1,1 0-1,0 0 1,0 1-1,-1-1 1,1 1-1,0-1 1,4 3-1,-1-1 0,-1 1-1,0-1 0,0 1 1,-1 0-1,1 0 0,0 1 0,-1 0 1,0 0-1,0 0 0,6 8 1,12 20-4,23 46 1,-28-46-3,38 51 0,-52-79 5,1 0 1,0 0-1,0 0 1,0 0-1,1-1 0,-1 0 1,1 0-1,0 0 1,-1-1-1,1 1 0,1-1 1,-1 0-1,0-1 1,0 1-1,1-1 0,6 1 1,-9-2 0,1 0 1,-1 0-1,1 0 0,-1 0 1,1 0-1,-1-1 1,1 0-1,-1 1 0,1-1 1,-1-1-1,0 1 1,0 0-1,0-1 0,1 0 1,-1 1-1,-1-1 0,1 0 1,0-1-1,0 1 1,-1 0-1,1-1 0,-1 0 1,0 1-1,0-1 1,3-6-1,2-4 4,-2 0 1,0 0-1,0-1 1,-2 0-1,1 0 0,-2 0 1,2-17-1,-3-106 12,-2 75 2,-3 158-24,-1 38 8,6-116-4,0 0-1,1-1 1,1 1-1,0-1 1,9 23 0,-11-35 0,1 0 1,0-1 0,0 0 0,0 1 0,1-1 0,-1 0-1,1 0 1,0 0 0,0-1 0,0 1 0,7 5-1,-7-7 2,1 0 0,0 0 0,0 0-1,0-1 1,0 0 0,0 1-1,0-1 1,0-1 0,0 1-1,0 0 1,0-1 0,0 0-1,8-1 1,-9 1 0,0-1 0,1 0 0,-1 0 0,0 0 0,0-1 0,0 1 0,0-1 0,0 1 0,0-1 0,0 0 0,0 0 0,-1-1 0,1 1 0,-1 0 0,1-1 0,-1 0 0,0 1 0,0-1 0,0 0 0,1-3 0,6-11 0,-1 0 0,9-24 0,-15 36 0,27-89 1,-21 62 9,1 1-1,18-38 0,-27 67-9,1 1 1,-1 0-1,1 0 0,-1 0 0,1 0 0,-1 0 0,1 0 0,0 0 0,-1 0 1,1 0-1,0 0 0,0 0 0,0 0 0,0 1 0,0-1 0,0 0 0,0 1 0,0-1 1,0 0-1,1 0 0,-1 2 0,0-1 0,0 0 0,-1 0 0,1 0 0,0 1 0,-1-1 0,1 0 0,0 1 0,-1-1 0,1 1 0,-1-1 0,1 1 0,-1-1 0,1 1 0,-1-1 0,1 1 0,-1 0 0,1-1 0,-1 1 0,0 0 0,1-1 0,-1 1 0,1 0 0,2 8 0,0 0 0,-1 0 0,3 14 0,1 22-5,-3 1 0,-2 62 1,-1-58 2,0-49 2,0-1 0,0 0 0,0 0-1,0 0 1,0 1 0,0-1 0,0 0 0,0 0 0,0 1 0,0-1 0,0 0 0,0 0-1,0 1 1,0-1 0,0 0 0,0 0 0,0 0 0,0 1 0,1-1 0,-1 0-1,0 0 1,0 0 0,0 1 0,0-1 0,1 0 0,-1 0 0,0 0 0,0 0-1,0 0 1,1 1 0,-1-1 0,0 0 0,0 0 0,0 0 0,1 0 0,-1 0-1,0 0 1,0 0 0,1 0 0,-1 0 0,13-5-11,8-13-5,-3-11 19,24-47 1,10-18 9,-45 83-12,0 1 1,1 0 0,1 0 0,-1 1-1,2 0 1,11-9 0,-20 16-2,1 1 1,0 0-1,0-1 1,0 1-1,0 0 0,1 0 1,-1 0-1,0 0 0,0 1 1,3-2-1,-4 2 0,-1 0 0,1 0 0,-1 0 0,1 0 0,-1 1 0,1-1 0,-1 0 0,1 0 0,-1 0 0,1 0 0,-1 0 0,1 1 0,-1-1 0,1 0 0,-1 0 0,1 1 0,-1-1 0,0 0 0,1 1 0,-1-1 0,1 1 0,-1-1 0,0 0 0,1 1 0,-1-1 0,0 1 0,1 0 0,0 3 0,0 1-1,0 0 1,0 0-1,-1 0 1,0-1-1,0 1 1,0 7-1,-1 4 1,-2 57 0,1-40 0,4 56 0,-2-86 0,1 0 0,-1 0 0,1 0 0,0 0 0,0 0 0,0 0 0,0 0 0,1 0 0,-1-1 0,1 1 0,0-1 0,0 1 0,0-1 0,0 1 0,0-1 0,0 0 0,1 0 0,-1 0 0,1 0 0,-1-1 0,1 1 0,0-1 0,-1 1 0,1-1 0,0 0 0,0 0 0,4 1 0,8 1 0,-1-1 0,1 0 0,0-1 0,20-1 0,-27 0 0,1 0 0,-1 0 0,1 0 0,-1-1 0,1 0 0,-1-1 0,1 0 0,-1 0 0,0-1 0,0 0 0,0 0 0,0-1 0,-1 0 0,0 0 0,1-1 0,-1 0 0,-1 0 0,1-1 0,-1 0 0,0 0 0,0 0 0,-1-1 0,0 0 0,0 0 0,0 0 0,-1 0 0,0-1 0,-1 0 0,0 0 0,3-8 0,-2-4-2,0 0 0,-2 0 0,0 0 0,-1 0 0,-1 0 1,-4-32-1,4 48 3,-1 0 1,0 0-1,1 0 0,-2 0 1,1 0-1,0 0 1,-1 0-1,0 1 1,0-1-1,0 1 1,0-1-1,-1 1 1,1 0-1,-1 0 0,0 0 1,0 0-1,0 0 1,0 1-1,0-1 1,-6-3-1,4 4 1,-1 0-1,1 0 1,0 0 0,0 1-1,-1 0 1,1 0-1,-1 0 1,1 1 0,-1-1-1,1 1 1,-1 1-1,1-1 1,-1 1-1,1 0 1,-7 2 0,9-2-3,-1 1-1,1 0 1,-1 0 0,1 0 0,-1 0 0,1 1 0,0-1 0,0 1-1,1 0 1,-1-1 0,0 1 0,1 1 0,0-1 0,-1 0 0,1 1-1,1-1 1,-1 1 0,0-1 0,1 1 0,0 0 0,0 0-1,0-1 1,0 1 0,0 5 0,-2 13 1,1 0 1,2 45-1,0-60-2,1-1 1,-1 0-1,1-1 0,1 1 0,-1 0 0,1-1 1,0 1-1,0-1 0,1 0 0,-1 0 1,1 0-1,0 0 0,1 0 0,-1 0 0,1-1 1,8 8-1,-9-9 2,0-1 0,0 1 0,0-1 0,0 0 0,0 0 0,1 0 0,-1 0 0,1-1 0,-1 1 1,1-1-1,0 0 0,-1 0 0,1 0 0,0-1 0,0 0 0,0 1 0,-1-1 0,1 0 0,0-1 0,0 1 0,0-1 0,-1 1 0,1-1 1,0 0-1,4-3 0,-4 2 1,-1 0 0,0-1 0,0 1 1,0-1-1,0 0 0,0 0 1,0 0-1,-1 0 0,0 0 0,1-1 1,-1 1-1,0-1 0,-1 0 0,3-7 1,16-58 12,-20 66-13,4-15 8,-1 1 0,1-32 0,-26 304-9,9-142 0,8-64 0,-2 35 0,-4 1 0,-27 101 0,36-178 0,0 0 0,-1 0 0,0-1 0,-1 1 0,1 0 0,-2-1 0,1 0 0,-1 0 0,-8 10 0,9-14 0,1 0 0,-1-1 0,1 1 0,-1-1 0,0 1 0,0-1 0,0-1 0,0 1 0,0 0 0,-1-1 0,1 0 0,0 0 0,-1 0 0,1-1 0,0 0 0,-1 1 0,1-1 0,-1-1 0,-7 0 0,6-1 0,-1 0 0,0 0 0,1-1 0,-1 1 0,1-1 0,0-1 0,0 1 0,0-1 0,1 0 0,-1-1 0,1 1 0,0-1 0,0 0 0,0 0 0,1-1 0,-4-6 0,-2-2 0,1 0 0,1 0 0,0-1 0,1-1 0,-9-27 0,12 29 0,1 0 0,1-1 0,0 0 0,0 1 0,1-16 0,1 25 0,0 0 0,1 0 0,-1 0 0,1 0 0,0 0 0,0 0 0,0 1 0,1-1 0,0 0 0,0 1 0,0-1 0,0 1 0,1 0 0,0 0 0,0 0 0,0 0 0,0 0 0,5-4 0,5-1 0,0 1 0,0 0 0,1 1 0,0 1 0,0 0 0,16-3 0,94-20 0,4-1 0,-111 24 0,0 0 0,-1-1 0,0-1 0,0 0 0,-1-1 0,0-1 0,0 0 0,18-17 0,-24 17 0,0 0 0,-1 0 0,0-1 0,-1 0 0,0 0 0,0-1 0,-1 0 0,-1 0 0,0 0 0,0-1 0,4-23 0,0-48 0,-8 50 0,-1 27 0,0 10 0,-3 28 0,0 0 0,0 0 0,2-1 0,2 1 0,0 0 0,8 40 0,-8-67 0,1 0 0,-1 0 0,1 0 0,0-1 0,0 1 0,0 0 0,1-1 0,-1 1 0,1-1 0,0 0 0,0 0 0,0 0 0,0 0 0,0 0 0,1-1 0,3 3 0,-5-4 0,0 0 0,0 0 0,0-1 0,0 1 0,0 0 0,0-1 0,0 0 0,0 1 0,0-1 0,0 0 0,0 0 0,0 0 0,0 0 0,0 0 0,0 0 0,0-1 0,0 1 0,0-1 0,0 0 0,-1 1 0,1-1 0,0 0 0,0 0 0,0 0 0,-1 0 0,1 0 0,0-1 0,-1 1 0,1 0 0,-1-1 0,0 1 0,1-1 0,-1 1 0,0-1 0,1-2 0,4-7 0,-1 0 0,0 0 0,-1-1 0,0 1 0,-1-1 0,0 0 0,-1 0 0,1-21 0,-1-80 0,-2 95 0,-4 42 0,2 1 0,1-1 0,1 0 0,3 32 0,-2-49 0,1-1 0,-1 1 0,1-1 0,0 1 0,1-1 0,0 0 0,0 0 0,0 0 0,5 7 0,-6-10 0,1 0 0,0 0 0,0 0 0,0 0 0,1-1 0,-1 1 0,0-1 0,1 0 0,0 0 0,-1 0 0,1 0 0,0-1 0,0 1 0,0-1 0,0 0 0,6 0 0,-2 1 0,-1-2 0,1 1 0,0-1 0,0 0 0,0-1 0,14-2 0,-17 2 0,-1-1 0,0 1 0,0-1 0,-1 1 0,1-1 0,0 0 0,0-1 0,-1 1 0,0-1 0,1 1 0,-1-1 0,0 0 0,0 0 0,4-6 0,2-5-2,-1-1 0,0 0-1,-1 0 1,0-1 0,-1 0 0,-1 0-1,-1 0 1,0-1 0,1-19 0,1-23-4,-4-75 0,-2 94 13,1-29 12,-3-68-11,3 137-8,-1 0 0,0-1 0,0 1 0,0 0 0,0-1 0,0 1 0,0-1 0,0 1 0,0 0 0,0-1 0,0 1 0,0 0 0,0-1 0,0 1 0,0 0 0,0-1 0,0 1 0,-1 0 0,1-1 0,0 1 0,0 0 0,0-1 0,0 1 0,-1 0 0,1-1 0,0 1 0,0 0 0,-1 0 0,1-1 0,0 1 0,-1 0 0,1 0 0,0 0 0,0-1 0,-1 1 0,0 0 0,-6 16 0,-2 44 0,3 0 0,2 1 0,5 77 0,1-45 0,-3-77 0,2-1 0,0 1 0,1-1 0,0 0 0,1 0 0,8 25 0,-9-35 0,1 0 0,-1 0 0,1 0 0,-1-1 0,2 1 0,-1-1 0,0 0 0,1 0 0,0 0 0,0 0 0,0 0 0,0-1 0,0 0 0,1 0 0,0 0 0,-1 0 0,1-1 0,0 0 0,0 0 0,0 0 0,1-1 0,6 2 0,2-1 0,0 0 0,0 0 0,0-1 0,0-1 0,0-1 0,0 0 0,0 0 0,23-7 0,-29 6 0,-1-1 0,1 0 0,-1 0 0,1-1 0,-1 0 0,0 0 0,0-1 0,-1 0 0,0 0 0,1-1 0,-2 1 0,1-1 0,-1-1 0,0 1 0,0-1 0,4-8 0,-3 5-3,-2-1 0,1 0 0,-1 0 0,-1 0 0,0-1 0,-1 1 0,2-24 0,-2-1 12,-5-45 1,3 73-10,-1 0 1,-1 0-1,1 0 1,-1 0 0,-1 1-1,1-1 1,-1 0-1,-1 1 1,-6-12-1,8 16 0,1 1 0,-1 0 0,0 0 0,0-1 0,0 1 0,0 0 0,0 1 0,0-1 0,0 0 0,-1 1 0,1-1 0,-1 1 0,1-1 0,-1 1 0,0 0 0,1 0 0,-1 1 0,0-1 0,0 0 0,1 1 0,-1 0 0,0 0 0,0 0 0,0 0 0,0 0 0,1 0 0,-1 1 0,0-1 0,0 1 0,0 0 0,-2 1 0,1 0 0,0 0 0,0 1 0,1-1 0,-1 1 0,1 0 0,0 0 0,0 1 0,0-1 0,0 0 0,0 1 0,1 0 0,-1-1 0,1 1 0,0 0 0,1 0 0,-1 1 0,1-1 0,-1 0 0,0 5 0,-2 9 0,0 1 0,2-1 0,-2 23 0,4-38 0,-1 15-8,1-1 1,0 1-1,1 0 1,6 29-1,-7-43 7,1 0-1,0 0 1,1-1-1,-1 1 1,1 0 0,-1-1-1,1 1 1,0-1-1,1 1 1,-1-1 0,0 0-1,1 0 1,0 0-1,0-1 1,0 1-1,0 0 1,0-1 0,0 0-1,1 0 1,-1 0-1,1 0 1,-1 0 0,1-1-1,0 0 1,0 0-1,-1 0 1,6 1 0,-2-1 0,0 0 1,-1 0 0,1-1-1,0 0 1,0 0-1,0-1 1,0 0 0,12-3-1,-17 3 1,1 0 0,0 0 0,0-1 0,-1 0 0,1 1 0,-1-1 1,0 0-1,1 0 0,-1 0 0,0 0 0,0-1 0,0 1 0,-1-1 0,1 1 0,0-1 0,-1 1 0,0-1 0,0 0 0,0 0 0,0 0 0,0 0 0,1-3 0,2-22 6,-1 0 1,-1 0-1,-2 0 1,-5-49-1,5 77-6,-7-41 14,7 40-14,0 0 0,0-1 0,-1 1 0,1 0 0,-1 0 0,1 0 0,-1-1 1,0 1-1,1 0 0,-1 0 0,0 0 0,0 0 0,0 0 0,0 0 0,0 0 0,0 1 0,0-1 0,0 0 0,0 0 0,0 1 0,0-1 1,0 1-1,0-1 0,-1 1 0,1-1 0,0 1 0,-3-1 0,3 2 0,0-1 0,1 1 0,-1-1 0,0 1 0,0-1 0,0 1 0,1-1 0,-1 1 0,0 0 0,1-1 0,-1 1 0,1 0 0,-1 0 0,1 0 0,-1-1 0,1 1 0,-1 0 0,1 0 0,0 0 0,-1 0 0,1 0 0,0 0 0,0-1 0,0 1 0,0 0 0,-1 0 0,1 0 0,1 2 0,-2 36 0,1-31 0,0-4 0,-1 16-5,2 0-1,0 0 1,1 0 0,9 39 0,-10-55 4,1 1-1,0-1 1,-1 0-1,1 1 1,1-1 0,-1 0-1,1 0 1,-1 0 0,1-1-1,0 1 1,0-1 0,1 1-1,-1-1 1,1 0 0,0 0-1,0-1 1,0 1-1,0-1 1,0 0 0,0 0-1,0 0 1,1 0 0,-1-1-1,1 0 1,0 0 0,-1 0-1,7 0 1,-6 0 1,1-1 0,-1 0 0,0 0 0,1 0 0,-1 0 0,0-1 0,0 0 0,8-3 0,-10 3 1,0 0 0,-1-1 0,1 1-1,-1-1 1,1 0 0,-1 0 0,0 0-1,0 0 1,0 0 0,0-1 0,0 1-1,0-1 1,-1 1 0,1-1 0,-1 1 0,2-6-1,9-25 3,-2 0 0,11-63 0,-14 57 17,21-64-1,-26 99-16,0 0 0,0 0 0,0 0 0,1 0 0,0 0-1,-1 1 1,1-1 0,7-5 0,-10 8-3,1 1 0,0-1 1,0 0-1,-1 1 0,1-1 0,0 1 0,0-1 1,0 1-1,0-1 0,0 1 0,0 0 0,0-1 0,0 1 1,0 0-1,0 0 0,0 0 0,0 0 0,0-1 1,0 2-1,0-1 0,0 0 0,0 0 0,0 0 1,0 0-1,0 1 0,0-1 0,0 0 0,0 1 1,-1-1-1,1 1 0,0-1 0,0 1 0,0-1 1,0 1-1,-1 0 0,1-1 0,0 1 0,0 0 0,-1 0 1,1 0-1,-1-1 0,1 1 0,-1 0 0,1 0 1,-1 0-1,1 2 0,3 5 0,-1 0 0,0 1 0,-1-1 0,0 1 0,0 0 0,0 0 0,-1 13 0,-1 72 0,-2-44 0,-2 79 0,4-128 0,0 0 0,0 1 0,0-1 0,0 1 0,0-1 0,0 0 0,1 1 0,-1-1 0,1 0 0,-1 1 0,1-1 0,0 0 0,-1 0 0,1 1 0,0-1 0,0 0 0,0 0 0,-1 0 0,1 0 0,1 0 0,-1 0 0,0 0 0,0 0 0,0-1 0,0 1 0,1 0 0,-1-1 0,0 1 0,0-1 0,1 1 0,1-1 0,5 2 0,-1-1 0,1 0 0,-1-1 0,15-1 0,-5 1 0,-4 0 2,0-1-1,0 0 1,0-1-1,0 0 1,19-7-1,-28 8-6,-1 0 1,1-1-1,-1 1 0,1-1 1,-1 1-1,0-1 0,1 0 0,-1-1 1,0 1-1,0 0 0,-1-1 1,1 0-1,0 0 0,-1 1 0,0-2 1,1 1-1,-1 0 0,0 0 1,-1-1-1,1 1 0,-1-1 0,1 1 1,0-6-1,-2 8-45,0 0 0,1 0 1,-1-1-1,0 1 0,0 0 0,0 0 0,0 0 1,0 0-1,-1-1 0,1 1 0,0 0 0,-1 0 1,1 0-1,0 0 0,-1 0 0,1 0 0,-2-1 1,-22-17-3177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8.37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84 190 31839,'9'-39'462,"16"-42"0,-3 11-458,-20 125-4,-2 280 0,-5-267 0,5-65 0,0 0 0,-1 0 0,1 0 0,-1 0 0,0 0 0,0 0 0,0 0 0,0 0 0,0-1 0,-1 1 0,1 0 0,-1-1 0,0 1 0,0-1 0,0 0 0,0 0 0,0 1 0,0-1 0,-5 3 0,0-4 0,0 0 0,-1-1 0,1 0 0,0 0 0,-1 0 0,1-1 0,0 0 0,-1 0 0,1-1 0,0 0 0,0 0 0,-12-6 0,32 4 0,24-1 4,50 1-1,-47 3-48,43-6 0,-59 1-686,-5-1-2073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19:10.48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235 9 30366,'-11'-2'155,"-1"0"0,1 1 0,-1 0 0,1 1 0,-1 1 0,1 0 0,-1 0 0,1 1 0,0 1 0,-18 5 0,24-6-127,0 0 0,-1 1 0,1-1 0,0 1 1,0 0-1,1 0 0,-1 1 0,1-1 0,-1 1 1,1 0-1,0 0 0,1 1 0,-1-1 0,1 1 0,0-1 1,0 1-1,0 0 0,1 1 0,-1-1 0,1 0 1,1 1-1,-3 8 0,3-9-28,0 1 1,0-1-1,1 0 0,0 1 0,0-1 1,0 1-1,1-1 0,-1 1 0,1-1 1,0 0-1,1 0 0,0 1 0,-1-1 1,2 0-1,-1 0 0,0 0 0,7 7 1,-5-7-1,1 0 1,0-1-1,0 1 1,0-2 0,0 1-1,1 0 1,0-1-1,0 0 1,0 0-1,0-1 1,0 0 0,0 0-1,1 0 1,9 1-1,-4-1 3,1 0-1,-1-1 1,1 0-1,0-1 1,-1 0-1,1-1 1,0-1-1,-1 0 1,23-6 0,-30 6-3,-1 0 0,1 0 1,-1 0-1,1-1 0,-1 1 1,0-1-1,0 0 0,0 0 1,0-1-1,0 1 0,-1-1 1,0 0-1,0 0 0,0 0 1,0 0-1,0 0 0,-1-1 1,0 1-1,0-1 0,0 0 1,0 0-1,-1 1 0,0-1 1,0 0-1,0 0 0,-1 0 1,1-7-1,-1 3 0,0 0 0,0 0 0,-1 0 0,0 0 0,0 1 0,-1-1 0,0 0 0,0 1 0,-7-15 0,7 20 0,-1-1 0,1 1 0,-1-1 0,1 1 0,-1 0 0,0 0 0,0 0 0,-1 0 0,1 1 0,0 0 0,-1-1 0,0 1 0,1 0 0,-1 1 0,0-1 0,0 1 0,0-1 0,0 1 0,0 0 0,-1 1 0,1-1 0,-8 1 0,5-1-28,0 1-1,0 0 1,0 1-1,0-1 1,1 2-1,-1-1 1,0 1-1,1-1 1,-1 2-1,1-1 1,-11 7 0,-28 25-1360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0:4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31695,'-3'-9'935,"9"9"-759,11 13-247,40 47 86,123 98 0,-113-104-14,102 108 0,-152-142-1,13 15 0,1-2 0,67 56 0,-78-73 0,2-1 0,-1 1 0,-1 1 0,-1 1 0,32 37 0,-30-29 0,1-1 0,0-1 0,51 41 0,87 49 0,-34-27 0,-27 1 0,-67-58 0,39 30 0,191 100 0,-125-82 0,146 89 0,-94-50 0,499 327 0,-591-373 0,171 117 0,-8-29 0,72 48 0,-215-118 0,52 35 0,-88-73 0,61 45 0,-128-84 0,-1 1 0,18 22 0,4 4 0,-19-22 0,-12-12-1,1 0 1,-1 0-1,1-1 0,0 1 1,0-1-1,1 0 1,-1-1-1,10 5 1,-15-38-27,-4 10 27,-1 1 0,-1-1 0,0 1 0,-2 1 0,0-1 0,-13-19 0,-9-23 0,24 48 6,7 18 12,10 21-10,65 80-8,-58-84 0,-1 0 0,-1 1 0,-1 0 0,-1 2 0,19 44 0,-31-60 0,0-1 0,-1 1 0,0-1 0,-1 1 0,0 12 0,0-7 0,-1-13 0,1 0 0,-1 1 0,1-1 0,-1 0 0,1 0 0,-1 0 0,0 0 0,0 0 0,0 0 0,1 0 0,-1 0 0,0 0 0,0-1 0,0 1 0,-1 0 0,1-1 0,0 1 0,0 0 0,0-1 0,0 1 0,0-1 0,-1 0 0,1 1 0,0-1 0,0 0 0,-1 0 0,1 0 0,-2 0 0,-42 3 0,42-3 0,-13 0 0,0 0 0,0 0 0,1-2 0,-1 0 0,0-1 0,1 0 0,-1-1 0,-15-7 0,-35-16-13,48 17-54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96 32591,'18'195'192,"-8"-121"-200,1 76 0,-9-140 8,1-27 0,-15-334 0,9 219 0,3 131 0,0 0 0,0 0 0,0 0 0,0 0 0,1 0 0,-1 0 0,0 0 0,1 0 0,-1 0 0,1 0 0,-1 0 0,1 0 0,-1 0 0,1 0 0,-1 1 0,1-1 0,0 0 0,0 0 0,-1 1 0,1-1 0,0 0 0,0 1 0,0-1 0,0 1 0,0-1 0,0 1 0,0-1 0,-1 1 0,1 0 0,1-1 0,-1 1 0,0 0 0,0 0 0,0 0 0,0 0 0,0 0 0,0 0 0,0 0 0,0 0 0,0 0 0,0 1 0,2 0 0,1-1 0,0 1 0,0 0 0,-1 0 0,1 0 0,0 1 0,-1 0 0,1-1 0,0 1 0,-1 0 0,5 4 0,9 13 0,0 0 0,-2 1 0,0 1 0,-1 0 0,-2 1 0,0 1 0,-1 0 0,-1 0 0,9 35 0,-16-49 0,-1 0 0,-1 0 0,1 0 0,-1 0 0,-1 1 0,0-1 0,0 0 0,-2 10 0,1-15 0,-1 1 0,1 0 0,-1-1 0,0 1 0,0-1 0,0 0 0,0 0 0,-1 0 0,0 0 0,0 0 0,0 0 0,0-1 0,-1 1 0,1-1 0,-1 0 0,-7 5 0,3-3 0,-1 0 0,0 0 0,-1-1 0,1 0 0,-1-1 0,0 0 0,1-1 0,-15 3 0,-7-3-1,-43 0-1,49-2 0,23 0-28,5 0-87,12 0-291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21 184 31951,'9'-20'427,"45"-115"-38,-53 131-389,-1 2 0,0 1 0,1-1 0,-1 1 0,0-1 0,1 1 0,-1-1 0,1 1 0,0 0 0,-1-1 0,1 1 0,0-1 0,0 1 0,0 0 0,0 0 0,2-2 0,-1 21 0,-2 311 0,0-328 0,0 1 0,0-1 0,0 0 0,0 1 0,0-1 0,0 1 0,0-1 0,0 0 0,-1 1 0,1-1 0,-1 0 0,1 1 0,-1-1 0,1 0 0,-1 1 0,0-1 0,0 0 0,1 0 0,-1 0 0,0 0 0,0 0 0,0 0 0,0 0 0,-1 0 0,1 0 0,0 0 0,-1 0 0,-2 0 0,-1 0 0,1 0 0,0 0 0,0-1 0,0 0 0,-1 0 0,-5 0 0,-6-1 0,-8 2 0,23 0 0,4-1 0,40 3 0,-5-3 0,-19 1 0,0 0 0,1-2 0,-1 0 0,0-1 0,26-7 0,-41 8-3,-4 1 1,1 0 1,-1 0-1,1 0 1,-1 0-1,0 0 1,1 0-1,-1 0 1,1-1-1,-1 1 1,0 0-1,1 0 1,-1 0 0,1 0-1,-1-1 1,0 1-1,1 0 1,-1-1-1,0 1 1,0 0-1,1 0 1,-1-1-1,0 1 1,1-1-1,-1 1 1,0 0-1,0-1 1,0 1-1,0 0 1,1-1-1,-1 1 1,0-1-1,0-6-123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2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 31887,'-5'94'875,"14"138"-870,-1 3-5,-9-377 0,3-177 0,-2 309 0,5-62 0,-4 66 0,0-1 0,1 1 0,-1 0 0,1 0 0,0 0 0,1 0 0,-1 1 0,7-11 0,-6 15 0,-1 0 0,1 0 0,-1 0 0,1 0 0,0 0 0,-1 0 0,1 1 0,0 0 0,0-1 0,-1 1 0,1 0 0,0 0 0,0 0 0,-1 1 0,1-1 0,0 1 0,-1 0 0,1-1 0,0 1 0,3 2 0,7 7 0,0 1 0,0 0 0,-1 1 0,0 0 0,-1 1 0,-1 0 0,11 18 0,-16-24 0,8 12 0,-1 0 0,-1 0 0,-1 1 0,-1 0 0,8 25 0,-12-31 0,-1 0 0,-1 0 0,-1 1 0,0-1 0,-1 1 0,0-1 0,-1 1 0,-4 28 0,2-38 0,0 1 0,0-1 0,0 0 0,-1 0 0,1 0 0,-1 0 0,0 0 0,-1-1 0,1 1 0,-1-1 0,0 0 0,0 0 0,-1 0 0,1-1 0,-1 1 0,1-1 0,-1 0 0,-7 3 0,-4 2 0,0-1 0,-1-1 0,0 0 0,-26 6 0,23-9-206,0 0-1,-36 0 1,35-3-1608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2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44 138 32431,'1'-9'25,"0"1"0,0-1 0,1 1 1,0-1-1,0 1 0,1 0 0,0-1 0,1 1 0,-1 1 1,2-1-1,7-10 0,3-9 9,-12 25-34,-2 8 0,0-5 0,14 127 0,-1 141 0,-14-267 0,-1 0 0,1 0 0,0 0 0,-1 0 0,1 0 0,-1-1 0,1 1 0,-1 0 0,0 0 0,0-1 0,0 1 0,0 0 0,0-1 0,0 1 0,-1-1 0,1 1 0,0-1 0,-1 0 0,1 0 0,-1 1 0,1-1 0,-1 0 0,0 0 0,1 0 0,-1-1 0,0 1 0,0 0 0,0-1 0,1 1 0,-1-1 0,0 0 0,-4 1 0,-6 0 0,0 0 0,-1-1 0,-22-2 0,19 1 0,70 0 0,-1-2 0,83-17 0,-123 17-5,-15 2-51,-21 1-123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2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32607,'0'33'98,"9"209"-36,6 74-62,-12-308 0,2-12 0,4-15 0,-3-1 0,-2 0 0,0-1 0,2-40 0,-7-69 0,-1 54 0,-5-199 0,8 275 0,-1-1 0,1 1 0,-1-1 0,1 1 0,-1-1 0,1 1 0,0-1 0,-1 1 0,1 0 0,0-1 0,-1 1 0,1 0 0,0-1 0,0 1 0,-1 0 0,1 0 0,0 0 0,0 0 0,-1 0 0,1 0 0,0 0 0,0 0 0,-1 0 0,2 0 0,27 1 0,-24-1 0,5 1 0,-1 1 0,0 0 0,1 1 0,-1 0 0,0 0 0,-1 1 0,1 0 0,-1 1 0,0-1 0,0 2 0,0-1 0,0 1 0,8 8 0,2 4 0,1 1 0,-2 0 0,26 38 0,-34-42 0,-1 0 0,-1 0 0,0 1 0,-1 0 0,-1 0 0,0 0 0,-1 1 0,-1-1 0,0 1 0,-1 0 0,-1 0 0,-1 0 0,-1 0 0,-3 28 0,2-37 0,-1-1 1,1 1-1,-2-1 0,1 1 0,-1-1 1,0 0-1,0-1 0,0 1 1,-1-1-1,0 1 0,-1-2 1,1 1-1,-1 0 0,0-1 0,-1 0 1,1-1-1,-1 1 0,-13 5 1,6-3-11,0-1-1,-1 0 1,1-1 0,-1 0 0,0-2 0,-1 0 0,1 0 0,-28 0 0,13-3-273,11 0-598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2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 32495,'0'-7'208,"0"5"-144,0 0-64,0 6 0,0 29 0,-13 17 0,-4 5 0,-2 2 0,0-7 0,9-2 0,5-9 0,2-17-304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5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32495,'-1'-3'256,"-1"7"-216,-2 10-64,-35 382 24,38-385 0,1-8 0,0 0 0,0 0 0,-1 0 0,1 0 0,-1 0 0,0 0 0,0 0 0,0 0 0,-3 5 0,-1-32 0,0-248 0,5 177 0,0 92 0,0 0 0,0 0 0,0 0 0,1 0 0,-1 0 0,1 0 0,-1 0 0,1 0 0,0 0 0,0 0 0,0 1 0,1-1 0,-1 0 0,4-4 0,-3 5 0,0 0 0,0 1 0,1-1 0,-1 1 0,0 0 0,1-1 0,-1 1 0,1 0 0,-1 1 0,1-1 0,-1 0 0,1 1 0,0-1 0,-1 1 0,1 0 0,0 0 0,3 0 0,2 1 0,0 0 0,0 1 0,0 0 0,0 0 0,-1 1 0,1 0 0,-1 0 0,0 0 0,0 1 0,0 0 0,0 1 0,-1 0 0,0 0 0,0 0 0,0 1 0,0-1 0,-1 2 0,0-1 0,7 13 0,-3-7 0,-2 0 0,0 1 0,0 0 0,-1 0 0,-1 1 0,0 0 0,-1 0 0,0 0 0,-1 0 0,1 19 0,-3-26 0,-1-1 0,0 1 0,0-1 0,-1 1 0,0-1 0,0 1 0,0-1 0,-1 1 0,0-1 0,0 0 0,0 0 0,-1 0 0,0 0 0,0 0 0,-1-1 0,0 0 0,0 1 0,0-1 0,0 0 0,-1-1 0,0 1 0,0-1 0,-10 7 0,5-2 0,-1-1 0,0 0 0,0 0 0,-1-1 0,1-1 0,-2 0 0,1 0 0,-1-1 0,1-1 0,-1 0 0,-1-1 0,1 0 0,0-1 0,-24 0 0,36-1 5,-1-1 0,1 0 1,0 0-1,0 0 0,0 0 0,0 0 0,0 0 1,-1-1-1,1 1 0,0 0 0,0 0 0,0-1 1,0 1-1,0-1 0,-2 0 0,0-20-1111,3 21 1102,0-15-4620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5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40 32207,'4'-4'31,"1"0"0,0 0 0,0 1 0,1-1 0,-1 1 1,0 0-1,1 0 0,0 1 0,0 0 0,0 0 0,0 0 0,0 1 0,0 0 1,0 0-1,1 1 0,-1-1 0,12 2 0,-18-1-31,1 0 0,0 0 0,0 0 0,-1 0 0,1 1 0,0-1 0,0 0 0,0 0 0,-1 1 0,1-1 0,0 1 0,-1-1 0,1 0 0,0 1 0,-1-1 0,1 1 0,-1-1 0,1 1 0,-1 0 0,1-1 0,-1 1 0,1 0 0,-1-1 0,1 1 0,-1 0 0,0-1 0,1 2 0,3 28 0,-4-23 0,-1-1 0,0 1 0,0-1 0,0 0 0,-1 1 0,0-1 0,-3 8 0,-4-2 0,-1 0 0,0-1 0,-1 0 0,0 0 0,-1-1 0,-21 14 0,-31 29 0,62-51 0,-16 19 0,17-21 0,1 0 0,0 0 0,0 1 0,-1-1 0,1 0 0,0 1 0,0-1 0,-1 0 0,1 1 0,0-1 0,0 0 0,0 1 0,0-1 0,0 1 0,0-1 0,0 0 0,0 1 0,0-1 0,0 1 0,0-1 0,0 0 0,0 1 0,0-1 0,0 1 0,0-1 0,0 0 0,0 1 0,0-1 0,1 0 0,-1 1 0,0-1 0,0 0 0,0 1 0,1-1 0,-1 0 0,0 1 0,0-1 0,1 0 0,-1 0 0,0 1 0,1-1 0,-1 0 0,0 0 0,1 0 0,-1 1 0,0-1 0,1 0 0,-1 0 0,1 0 0,-1 0 0,0 0 0,1 0 0,-1 0 0,0 0 0,1 0 0,-1 0 0,1 0 0,-1 0 0,0 0 0,1 0 0,41 3 0,-1-2 0,1-2 0,-1-2 0,58-11 0,-91 13-24,-13 1-96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38.735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1 134 30238,'0'-6'124,"1"1"1,0-1-1,0 1 1,0 0-1,1-1 1,-1 1 0,1 0-1,0 0 1,1 0-1,0 0 1,-1 1-1,1-1 1,1 0-1,-1 1 1,1 0-1,-1 0 1,1 0-1,1 1 1,-1-1-1,0 1 1,10-5-1,-8 4-138,2 0 0,-1 0 0,0 1 0,1 1 0,-1-1 0,1 1 0,0 0 0,0 1 0,0 0 0,-1 0 0,1 1 0,0 0 0,0 0 0,15 3 0,-21-3 14,1 1 0,-1 0 0,1 0 0,-1 0 0,0 0 0,1 0 0,-1 1 0,0-1 0,0 1 0,0-1 0,0 1 0,0 0 0,0 0 0,0 0 0,-1 0 0,1 0 0,1 3 0,0 0 0,0 1 0,-1 0 0,0 0 0,0 0 0,0 0 0,-1 0 0,2 7 0,-2 5 0,0 0 0,0 0 0,-2 1 0,-3 20 0,1-24 0,0-1 0,-1 0 0,-1 0 0,0 0 0,-1 0 0,0-1 0,-1 0 0,-11 17 0,-11 9 0,-41 44 0,-19 24 0,101-124 0,21-30 0,-22 36 0,0 1 0,0 0 0,1 0 0,0 1 0,17-9 0,-22 14 0,1 1 0,-1 0 0,1 0 0,-1 1 0,1 0 0,0 0 0,0 0 0,0 1 0,0 1 0,0-1 0,13 2 0,-16 1-4,1-1 1,-1 1-1,0 0 0,0 0 1,0 1-1,0 0 0,0-1 1,0 2-1,-1-1 1,0 0-1,1 1 0,-1 0 1,6 8-1,1-1-89,5 5-307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58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32239,'3'69'528,"15"99"-528,-8-99 0,0 78 0,-12-178 0,-1 0 0,-2 0 0,-14-49 0,-7-44 0,24 113 0,1 0 0,0 1 0,0-1 0,1 0 0,1 0 0,0 1 0,3-14 0,-3 21 0,0 0 0,0 0 0,1 0 0,-1 0 0,1 0 0,0 0 0,0 0 0,0 1 0,0-1 0,0 1 0,1-1 0,-1 1 0,1 0 0,-1 0 0,1 0 0,0 0 0,0 1 0,0-1 0,0 1 0,0 0 0,0 0 0,0 0 0,0 0 0,1 0 0,-1 1 0,6-1 0,-1 0 0,0 0 0,0 1 0,0 0 0,-1 1 0,1 0 0,0 0 0,-1 0 0,1 1 0,0 0 0,-1 1 0,0 0 0,0 0 0,0 0 0,11 7 0,-1 3 0,-1 0 0,0 1 0,-1 0 0,17 22 0,-25-28 0,0 0 0,-1 1 0,0 0 0,-1 0 0,0 1 0,0-1 0,-1 1 0,0 0 0,-1 1 0,0-1 0,2 16 0,-4-20 0,0 0 0,-1 0 0,0 0 0,0-1 0,-1 1 0,1 0 0,-1 0 0,0 0 0,-1 0 0,0-1 0,0 1 0,0-1 0,0 1 0,-1-1 0,0 0 0,0 0 0,0 0 0,-1 0 0,1-1 0,-1 1 0,-1-1 0,-4 4 0,-1 0 0,-1 0 1,0-1-1,0-1 1,-1 0-1,0 0 0,0-1 1,0-1-1,-21 5 1,6-4-13,-1-1 1,1-2-1,-29-1 0,54-3-284,2-7-854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5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44 27933,'0'-1'196,"0"-1"1,1 1-1,-1 0 1,0 0-1,0 0 0,1 0 1,-1 0-1,1 0 1,-1 0-1,1 0 1,-1 0-1,1 0 1,0 0-1,0 0 1,-1 0-1,1 1 0,0-1 1,0 0-1,0 0 1,0 1-1,0-1 1,1 0-1,32-11 529,35 5-1134,-58 6 409,29 0 0,-38 1 0,-1 0 0,0-1 0,0 1 0,0 1 0,0-1 0,0 0 0,1 0 0,-1 0 0,0 1 0,0-1 0,0 0 0,0 1 0,0-1 0,0 1 0,0-1 0,0 1 0,0 0 0,0-1 0,0 1 0,0 0 0,0 0 0,-1 0 0,1 0 0,1 1 0,-2 3 0,1-1 0,-1 1 0,0 0 0,0-1 0,-1 1 0,1 0 0,-1-1 0,0 1 0,-1-1 0,1 1 0,-1-1 0,1 0 0,-1 0 0,-1 0 0,1 0 0,-1 0 0,1 0 0,-1 0 0,-5 4 0,-8 10 0,-2-1 0,-29 23 0,26-23 0,-94 78 0,115-96 0,0 1 0,0 0 0,0 0 0,0 0 0,0 0 0,0 0 0,1 0 0,-1 0 0,0 0 0,0 0 0,0 0 0,0 0 0,0 0 0,0 0 0,0 0 0,0-1 0,0 1 0,1 0 0,-1 0 0,0 0 0,0 0 0,0 0 0,0 0 0,0 0 0,0 0 0,0 0 0,1 0 0,-1 0 0,0 0 0,0 1 0,0-1 0,0 0 0,0 0 0,0 0 0,0 0 0,0 0 0,1 0 0,-1 0 0,0 0 0,0 0 0,0 0 0,0 0 0,0 0 0,0 0 0,0 0 0,0 1 0,0-1 0,0 0 0,0 0 0,0 0 0,0 0 0,0 0 0,0 0 0,0 0 0,0 0 0,1 1 0,-1-1 0,0 0 0,0 0 0,0 0 0,-1 0 0,1 0 0,0 0 0,0 0 0,0 1 0,0-1 0,0 0 0,0 0 0,0 0 0,1 0 0,40 0 0,-8 2 0,-1-2 0,1-2 0,-1-1 0,59-13 0,-87 15-24,-4 1-96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1:38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31166,'1'1'51,"-1"0"-1,1 1 0,0-1 1,0 0-1,0 0 1,0 1-1,0-1 0,0 0 1,0 0-1,0 0 1,1 0-1,-1 0 0,0-1 1,1 1-1,-1 0 0,0-1 1,1 1-1,-1-1 1,4 2-1,0 0 65,265 146 278,-183-94-367,109 87 1,26 32 7,87 76-36,-41-9 2,60 16 0,-284-224 0,60 49 0,-58-43 0,1-3 0,57 33 0,128 81 0,-17-11 0,-117-79 0,66 33 0,56 37 0,51 65 0,-205-139 0,-56-48 0,-2-1 0,0 0 0,1 0 0,0-1 0,0 0 0,16 6 0,-30-28 0,-103-199 0,105 210 0,-5-17 0,9 23 0,-1-1 0,0 1 0,0 0 0,1 0 0,-1 0 0,0 0 0,0 0 0,1 0 0,-1 0 0,0 0 0,1 0 0,-1 0 0,0 0 0,0 0 0,1 0 0,-1 0 0,0 0 0,1 1 0,-1-1 0,0 0 0,0 0 0,1 0 0,-1 0 0,0 0 0,0 1 0,1-1 0,-1 0 0,0 0 0,0 0 0,0 1 0,0-1 0,1 0 0,-1 0 0,0 1 0,29 31 0,-2 0 0,-1 2 0,21 38 0,-41-63 0,-1 0 0,0 1 0,0 0 0,-1 0 0,-1 0 0,0 0 0,0 1 0,-1-1 0,0 1 0,-1-1 0,0 1 0,-1 0 0,-1 12 0,1-22 0,-1 1 0,1 0 0,-1-1 0,0 1 0,1-1 0,-1 1 0,0-1 0,0 1 0,0-1 0,0 0 0,0 1 0,0-1 0,-1 0 0,1 0 0,0 0 0,-1 0 0,1 0 0,0 0 0,-1 0 0,0-1 0,1 1 0,-1 0 0,1-1 0,-1 1 0,-1-1 0,-50 10 0,44-9 0,-71 5-24,35-6-96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1:44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5694 738 31102,'1'-1'73,"0"1"-1,-1-1 1,1 0-1,0 1 1,0-1-1,-1 0 1,1 1 0,0-1-1,-1 0 1,1 0-1,-1 1 1,1-1-1,-1 0 1,0 0-1,1 0 1,-1 0-1,0 0 1,1 0-1,-1 1 1,0-1-1,0-2 1,-1 3-72,1-1 1,-1 1-1,0 0 0,0 0 1,1 0-1,-1 0 0,0 0 1,0 1-1,1-1 0,-1 0 1,0 0-1,0 0 0,1 1 0,-1-1 1,0 0-1,0 1 0,1-1 1,-1 1-1,0-1 0,1 0 1,-1 1-1,1 0 0,-1-1 1,1 1-1,-1-1 0,1 1 1,-1 1-1,-63 58 19,39-34-18,-2-1 1,0-1-1,-2-1 1,-44 26-1,66-46-2,-129 65 0,118-61 0,0-1 0,0 0 0,-1-2 0,1 0 0,-39 3 0,-50-3 0,-205-20 0,-12-15 0,2 0 0,155 3 0,-60-7 0,142 27 0,-93-7 0,-183-3 0,90 5 0,118 3 0,1-7 0,-184-43 0,-25-28 0,294 69 0,-122-29 0,27 12 0,-167-61 0,238 67 0,-362-139 0,183 27 0,218 118 0,1-3 0,-79-54 0,268 208 0,-54-47 0,217 172 0,-141-148 0,-112-76 0,-1 2 0,-1 2 0,-2 3 0,47 46 0,-60-48 0,-2-1 0,1 0 0,2-2 0,56 40 0,138 91 0,-51-37 0,-140-98 0,-1 1 0,-2 2 0,0 1 0,-2 1 0,30 41 0,-32-37 0,3-1 0,0-1 0,56 43 0,-44-37 0,-35-30 0,0-1 0,1 0 0,0-1 0,0 0 0,1 0 0,0-1 0,0 0 0,0-1 0,17 7 0,-20-10 0,22 2 0,-29-4 0,1-1 0,0 1 0,0-1 0,-1 1 0,1-1 0,0 1 0,-1-1 0,1 1 0,-1-1 0,1 0 0,-1 1 0,1-1 0,-1 0 0,1 1 0,-1-1 0,0 0 0,1 0 0,-1 0 0,0 1 0,0-1 0,1 0 0,-1 0 0,0 0 0,0 1 0,0-1 0,0 0 0,0 0 0,0-1 0,0-11 0,0 0 0,-1 0 0,0 1 0,-1-1 0,0 0 0,-1 1 0,-1-1 0,-5-11 0,-7-14 0,-24-40 0,28 56 0,-1-2 0,-25-32 0,94 147 0,-12-17 0,-17-34 0,-9-15 0,21 40 0,-35-56 0,0 0 0,0 1 0,-1-1 0,-1 1 0,1 0 0,-1 0 0,-1 0 0,1 16 0,-2-25 0,0 1 0,0 0 0,0 0 0,0 0 0,0-1 0,0 1 0,-1 0 0,1 0 0,-1-1 0,1 1 0,-1 0 0,0-1 0,1 1 0,-1-1 0,0 1 0,0-1 0,0 1 0,0-1 0,0 1 0,-1-1 0,1 0 0,0 0 0,-1 0 0,1 0 0,-1 0 0,1 0 0,-1 0 0,1 0 0,-1 0 0,0-1 0,1 1 0,-1-1 0,0 1 0,1-1 0,-1 0 0,0 1 0,0-1 0,0 0 0,-2 0 0,-39 1 0,0-1 0,0-2 0,0-3 0,-79-17 0,45 14-491,73 7-1771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31342,'0'0'39,"0"-1"-1,0 1 1,0 0-1,0-1 1,0 1-1,0-1 1,0 1-1,0 0 1,0-1-1,0 1 1,0 0-1,0-1 1,1 1-1,-1 0 1,0-1 0,0 1-1,0 0 1,1-1-1,-1 1 1,0 0-1,0-1 1,1 1-1,-1 0 1,0 0-1,0 0 1,1-1-1,-1 1 1,0 0-1,1 0 1,-1 0-1,0-1 1,1 1-1,0 0 1,14 3 181,15 16-325,1 7 105,1-2 0,0-1 0,2-1 0,39 18 0,149 57 0,34 16 0,-232-97 0,0 0 0,-1 2 0,-1 0 0,21 22 0,-14-12 0,42 30 0,159 91 0,-86-59 0,383 249 0,-420-264 0,53 29 0,-43-41 0,128 93 0,56 54 0,-47-33 0,-91-72 0,17 13 0,-133-86 0,74 38 0,-110-64 0,115 75 0,-43-25 0,83 58 0,42 25 0,-100-82 0,34 21 0,174 115 0,-217-135 0,61 40 0,-123-71 0,130 100 0,-113-80 0,112 87 0,-158-126 0,-2-4 0,-5-16 0,-1-7 0,1-18 0,-8-55 0,5 79 0,-1-1 0,0 1 0,-1 0 0,0 1 0,-1-1 0,-1 1 0,-12-21 0,12 23 0,-1 0 0,0 1 0,-16-17 0,36 62 0,19 19 0,41 97 0,-70-143 0,0 1 0,0 0 0,-1 0 0,-1 0 0,1 0 0,-2 1 0,1-1 0,-1 0 0,-3 18 0,2-25 0,-1 1 0,1 0 0,-1-1 0,0 1 0,0-1 0,0 1 0,0-1 0,0 0 0,-1 0 0,0 0 0,1 0 0,-1 0 0,0-1 0,-6 4 0,0 0 0,0 0 0,-1 0 0,1-2 0,-13 6 0,10-7-7,-1-1 1,1 0-1,0-1 1,0 0-1,0-1 1,-1-1-1,1 1 1,0-2-1,0 0 1,0 0-1,0-1 1,0-1-1,0 0 1,1-1-1,-11-5 1,-19-14-514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0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56 32591,'-3'114'176,"3"234"-176,-1-483 0,5-191 0,-3 323 0,-1 1 0,0-1 0,1 1 0,0-1 0,-1 1 0,1 0 0,0-1 0,0 1 0,1 0 0,-1 0 0,0-1 0,1 1 0,-1 0 0,1 1 0,0-1 0,-1 0 0,1 0 0,0 1 0,0-1 0,0 1 0,1-1 0,-1 1 0,0 0 0,0 0 0,1 0 0,2-1 0,-1 1 0,1 0 0,-1 0 0,0 0 0,1 1 0,-1 0 0,1-1 0,-1 2 0,0-1 0,1 0 0,-1 1 0,0 0 0,1 0 0,-1 0 0,7 3 0,1 3 0,0 0 0,0 1 0,-1 1 0,0-1 0,-1 2 0,18 19 0,-10-7 0,-1 0 0,23 39 0,-34-49 0,0 0 0,-1 1 0,0 0 0,-1 0 0,-1 0 0,0 1 0,0-1 0,-2 1 0,0 0 0,0-1 0,-2 21 0,1-30 0,-1 1 0,0-1 0,1 0 0,-1 0 0,0 0 0,-1 0 0,1-1 0,-1 1 0,0 0 0,1-1 0,-2 1 0,1-1 0,0 1 0,-4 3 0,0-2 0,1 1 0,-2-1 0,1 0 0,0 0 0,-1-1 0,-13 7 0,-1-2 0,-1 0 0,0-2 0,0-1 0,-26 5 0,30-8 0,1-1 0,0 0 0,-1-2 0,1 0 0,-23-2 0,39 1-6,0 0 0,0 0 0,-1 0 0,1 0 1,0 0-1,0 0 0,0-1 0,1 1 0,-1 0 0,0 0 0,0-1 0,1 1 1,-1-1-1,1 1 0,-1 0 0,1-1 0,-1 1 0,1-1 0,0 1 0,0-1 0,0 1 1,0-1-1,0 0 0,0 1 0,0-1 0,0 1 0,1-1 0,-1 1 0,0 0 0,1-1 1,0 1-1,-1-1 0,2-1 0,14-8-610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0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29 143 32591,'15'-43'88,"11"-53"0,-26 96-88,1 0 0,-1-1 0,0 1 0,1 0 0,-1-1 0,0 1 0,1 0 0,-1 0 0,1 0 0,-1-1 0,0 1 0,1 0 0,-1 0 0,1 0 0,-1 0 0,1 0 0,-1 0 0,0 0 0,1-1 0,-1 1 0,1 1 0,-1-1 0,1 0 0,-1 0 0,1 0 0,-1 0 0,1 0 0,-1 0 0,0 0 0,1 1 0,-1-1 0,1 0 0,-1 0 0,0 1 0,1-1 0,-1 0 0,0 0 0,1 1 0,-1-1 0,0 0 0,1 1 0,-1-1 0,0 1 0,7 19 0,-1-1 0,-1 1 0,4 32 0,-2-13 0,-2-11 0,5 17 0,-3 0 0,3 64 0,-10-109 0,-1 1 0,1 0 0,-1-1 0,1 1 0,0-1 0,-1 1 0,1-1 0,-1 1 0,0-1 0,1 0 0,-1 1 0,1-1 0,-1 0 0,0 1 0,1-1 0,-1 0 0,0 0 0,1 1 0,-1-1 0,0 0 0,1 0 0,-1 0 0,0 0 0,1 0 0,-1 0 0,0 0 0,0 0 0,-29 0 0,23-1 0,-18 0 0,-36-6 0,49 5 0,44 4 0,-1-1 0,59-7 0,-31 2 0,28-3 0,-83 6-55,-7 1-50,-9-1-538,-19 1-2796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0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50 109 32591,'0'0'3,"0"0"1,0 0-1,0-1 1,0 1-1,0 0 1,-1 0 0,1-1-1,0 1 1,0 0-1,0 0 1,0 0-1,-1-1 1,1 1-1,0 0 1,0 0-1,0 0 1,-1 0-1,1-1 1,0 1-1,0 0 1,-1 0-1,1 0 1,0 0-1,0 0 1,-1 0-1,1 0 1,0 0-1,0 0 1,-1 0-1,1 0 1,0 0-1,0 0 1,-1 0-1,1 0 1,0 0-1,0 0 1,-1 0-1,1 0 1,0 0-1,0 0 1,-1 1-1,1-1 1,0 0-1,0 0 1,0 0-1,-1 0 1,1 0-1,0 1 1,0-1 0,0 0-1,-1 0 1,1 0-1,0 1 1,0-1-1,-1 17-35,1-11 47,-2 98-15,7 152 0,7-191 0,-12-65 0,0 0 0,0 0 0,0 0 0,0 0 0,0 0 0,0 0 0,0 0 0,0 0 0,1 0 0,-1 0 0,0 0 0,0 0 0,0 0 0,0 0 0,0 0 0,0 0 0,0 0 0,0 0 0,1 0 0,-1 0 0,0 0 0,0 0 0,0 0 0,0 0 0,0 0 0,0 0 0,0 0 0,0 0 0,1 0 0,-1 0 0,0 0 0,0 0 0,0 0 0,0 1 0,0-1 0,0 0 0,0 0 0,0 0 0,0 0 0,0 0 0,0 0 0,0 0 0,0 0 0,0 0 0,0 1 0,0-1 0,0 0 0,0 0 0,0 0 0,0 0 0,0 0 0,0 0 0,0 0 0,0 1 0,0-1 0,0 0 0,0 0 0,0 0 0,0 0 0,0 0 0,0 0 0,0 0 0,0 0 0,1-6 0,6-92 0,-7-116 0,-2 91 0,2 21 0,0 101 0,1 0 0,-1 1 0,0-1 0,0 0 0,0 1 0,1-1 0,-1 0 0,0 1 0,0-1 0,1 0 0,-1 1 0,1-1 0,-1 1 0,1-1 0,-1 0 0,1 1 0,-1-1 0,1 1 0,-1 0 0,1-1 0,0 1 0,-1-1 0,1 1 0,0 0 0,-1 0 0,1-1 0,0 1 0,-1 0 0,1 0 0,0 0 0,-1 0 0,1-1 0,0 1 0,0 0 0,1 1 0,0-1 0,0 0 0,0 0 0,0 0 0,1 0 0,-1 1 0,0-1 0,0 1 0,0 0 0,0-1 0,0 1 0,0 0 0,3 2 0,3 4 0,0 1 0,0 0 0,-1 1 0,0 0 0,0 0 0,6 11 0,32 65 0,-38-69 0,0 1 0,-1 0 0,-1 0 0,-1 0 0,0 1 0,-1 0 0,-1-1 0,-1 36 0,-1-50 0,0 1 0,0-1 0,-1 0 0,0 0 0,1 0 0,-1 1 0,0-1 0,-1 0 0,1 0 0,0-1 0,-1 1 0,0 0 0,0 0 0,1-1 0,-4 4 0,0-1 0,0-1 0,-1 1 0,1-1 0,-1 0 0,0 0 0,-11 5 0,1-2 0,0-1 0,-1-1 0,1-1 0,-1 0 0,-20 2 0,-27-3-96,72-3-192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 32623,'3'-4'8,"0"0"1,1 1-1,0-1 1,-1 1-1,1 0 0,0 0 1,1 1-1,-1-1 0,0 1 1,1 0-1,-1 0 1,1 0-1,0 1 0,0 0 1,0-1-1,8 1 1,9-1-10,-1 0 0,33 4 0,-39-2 5,-12 1-4,-1-1 0,0 1 0,0-1 0,0 1 0,0 0 0,0 0 0,0 0 0,0 0 0,0 0 0,0 0 0,0 1 0,-1-1 0,1 1 0,0-1 0,-1 1 0,1-1 0,-1 1 0,0 0 0,1 0 0,-1 0 0,0 0 0,0 0 0,0 0 0,0 0 0,-1 0 0,1 0 0,-1 0 0,1 0 0,-1 1 0,0-1 0,1 0 0,-1 3 0,0 2 0,1 0 0,-1 0 0,-1 0 0,1-1 0,-1 1 0,0 0 0,0 0 0,-1 0 0,-4 10 0,2-10 0,0 0 0,-1-1 0,0 1 0,0-1 0,0 0 0,-1 0 0,-6 5 0,-50 35 0,44-33 0,-30 18 0,33-22 0,0 1 0,1 0 0,-21 19 0,35-29 0,-1 0 0,1 0 0,0 1 0,0-1 0,-1 0 0,1 0 0,0 0 0,0 1 0,0-1 0,0 0 0,0 0 0,-1 1 0,1-1 0,0 0 0,0 0 0,0 1 0,0-1 0,0 0 0,0 0 0,0 1 0,0-1 0,0 0 0,0 1 0,0-1 0,0 0 0,0 0 0,0 1 0,0-1 0,0 0 0,0 0 0,0 1 0,1-1 0,-1 0 0,0 0 0,0 1 0,0-1 0,0 0 0,0 0 0,1 1 0,-1-1 0,0 0 0,0 0 0,0 0 0,1 0 0,-1 1 0,0-1 0,0 0 0,1 0 0,-1 0 0,0 0 0,0 0 0,1 0 0,-1 0 0,0 0 0,1 1 0,-1-1 0,0 0 0,0 0 0,1 0 0,-1 0 0,0-1 0,0 1 0,1 0 0,-1 0 0,0 0 0,1 0 0,-1 0 0,29 0 0,-23 0 0,246-15 0,-232 14-2,20-2 6,-38 3-5,-1 0-1,0 0 1,1-1-1,-1 1 1,0 0 0,1-1-1,-1 1 1,0-1-1,1 1 1,-1-1-1,0 0 1,0 1-1,1-1 1,-1 0 0,0 0-1,0 0 1,0 0-1,0 0 1,1-2-1,1-6-131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67 32319,'19'122'448,"11"174"-448,-30-411 0,2 34 0,-3 38 0,3-59 0,-1 89 0,0 1 0,2-1 0,-1 1 0,1 0 0,1 0 0,5-12 0,-7 21 0,0-1 0,1 1 0,-1 0 0,0 0 0,1 1 0,-1-1 0,1 0 0,0 1 0,0 0 0,0 0 0,0 0 0,1 0 0,-1 0 0,0 0 0,1 1 0,-1 0 0,1-1 0,0 1 0,-1 1 0,1-1 0,0 0 0,0 1 0,-1 0 0,1 0 0,0 0 0,0 0 0,-1 1 0,1 0 0,0-1 0,-1 1 0,1 1 0,0-1 0,-1 0 0,0 1 0,1 0 0,-1-1 0,0 2 0,0-1 0,4 3 0,2 4 0,0 1 0,-1 0 0,-1 0 0,0 0 0,0 1 0,-1 0 0,0 0 0,-1 1 0,8 23 0,-7-14 0,-2 1 0,0 0 0,-1 1 0,0 39 0,-3-58 0,0 0 0,0 1 0,-1-1 0,0 0 0,0 0 0,0 0 0,0 0 0,-1 0 0,0 0 0,0-1 0,0 1 0,0 0 0,0-1 0,-1 0 0,-3 5 0,0-3 0,0 1 0,0-1 0,-1 0 0,0 0 0,0 0 0,0-1 0,-10 4 0,-2 0 0,0-2 0,0 0 0,0-1 0,-1-1 0,-34 2 0,-2-5-75,38-1-170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8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58 32415,'0'-40'204,"0"24"-114,0 15-56,0 5-10,-15 421-24,-1-183 0,16-239 0,0 0 0,-1 0 0,1 0 0,1 0 0,-1 0 0,0 0 0,1-1 0,0 1 0,-1 0 0,1 0 0,0 0 0,0 0 0,1-1 0,-1 1 0,1 0 0,-1-1 0,1 1 0,0-1 0,0 0 0,0 0 0,0 0 0,0 0 0,1 0 0,-1 0 0,0 0 0,1-1 0,0 1 0,-1-1 0,1 0 0,0 1 0,-1-1 0,1-1 0,0 1 0,0 0 0,0-1 0,4 1 0,6 2 0,0-1 0,1 0 0,-1-1 0,1-1 0,-1 0 0,1 0 0,-1-2 0,21-3 0,-30 3 0,1 1 0,0-1 0,-1 1 0,1-1 0,-1-1 0,1 1 0,-1-1 0,0 0 0,0 1 0,0-2 0,-1 1 0,1 0 0,-1-1 0,0 0 0,0 0 0,0 0 0,0 0 0,0 0 0,-1 0 0,0-1 0,0 1 0,0-1 0,-1 0 0,1 1 0,-1-1 0,1-8 0,-1 3 0,0 0 0,0 1 0,-1-1 0,0 0 0,-1 0 0,0 1 0,-1-1 0,1 1 0,-2-1 0,0 1 0,-4-10 0,5 13 0,-1 1 0,-1-1 0,1 1 0,-1 0 0,0 0 0,0 1 0,0-1 0,-1 1 0,1 0 0,-1 0 0,0 1 0,-1-1 0,1 1 0,0 0 0,-1 0 0,0 1 0,1 0 0,-11-3 0,-5 1-2,1 1 0,-1 1 1,0 0-1,0 2 0,-25 2 0,19 4-152,14 9-417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2.04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226 157 31486,'0'-15'254,"0"-1"0,-2 1 0,1-1-1,-5-16 1,5 29-254,0-1 1,0 1-1,1 0 1,-2 0-1,1 0 0,0 0 1,-1 1-1,1-1 1,-1 0-1,0 1 1,0-1-1,0 1 1,0-1-1,0 1 0,-1 0 1,1 0-1,-1 0 1,0 0-1,1 0 1,-1 1-1,0-1 0,0 1 1,0 0-1,0 0 1,0 0-1,0 0 1,-4 0-1,3 0 0,0 1 0,0 0 0,0 0 0,0 0 0,0 0 0,1 1 0,-1-1 0,0 1 0,0 0 0,0 0 0,1 0 0,-1 1 0,1 0 0,-5 2 0,4-1 0,-1 1 0,1 0 0,0 0 0,0 0 0,1 0 0,-1 1 0,1 0 0,0 0 0,-4 6 0,-1 6 0,1-1 0,0 1 0,1 0 0,1 0 0,1 1 0,-3 20 0,3 0 0,1 71 0,3-104 0,0 0 0,0 0 0,0 0 0,1 0 0,0 0 0,0 0 0,0 0 0,1 0 0,-1 0 0,1 0 0,0-1 0,1 1 0,-1-1 0,1 0 0,0 1 0,0-1 0,0 0 0,0-1 0,1 1 0,0-1 0,0 1 0,0-1 0,0 0 0,0 0 0,0-1 0,1 1 0,-1-1 0,1 0 0,0-1 0,0 1 0,-1-1 0,1 0 0,0 0 0,0 0 0,0 0 0,1-1 0,-1 0 0,0 0 0,0-1 0,5 0 0,-6 0 0,1 0 0,-1 1 0,1-2 0,-1 1 0,1-1 0,-1 1 0,0-1 0,0 0 0,0-1 0,0 1 0,0-1 0,-1 1 0,1-1 0,5-6 0,-4 3 0,0-1 0,-1 1 0,0 0 0,0-1 0,-1 0 0,0 0 0,0 0 0,2-9 0,1-8 0,-2 0 0,0 0 0,-2-1 0,-1-34 0,0 17 0,1 27 0,-2 0 0,0 0 0,0-1 0,-1 1 0,-1 0 0,-6-21 0,2 28 0,1 13 0,0 15 0,-1 47 0,6 127 0,1-179 11,0-1-1,1 0 1,1 0 0,1 0 0,0 0-1,0-1 1,8 16 0,-9-24-26,0 1 1,0-2-1,0 1 1,1 0-1,-1-1 1,1 1 0,0-1-1,1 0 1,4 4-1,-6-6-39,0-1 0,0 1 0,0 0 0,0-1 0,1 0-1,-1 1 1,0-1 0,1-1 0,-1 1 0,0 0 0,1-1 0,-1 0-1,1 0 1,-1 0 0,1 0 0,4-1 0,16-6-3785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 32303,'0'-1'14,"0"0"0,0 1 1,0-1-1,1 0 0,-1 0 1,0 1-1,1-1 0,-1 0 0,0 0 1,1 1-1,-1-1 0,1 1 1,-1-1-1,1 0 0,-1 1 1,1-1-1,0 1 0,-1-1 0,1 1 1,-1-1-1,1 1 0,0 0 1,1-1-1,26-8 84,32 3-99,-56 6 20,18-2-15,39 0-3,-56 2-1,-1 0 0,1 0 0,-1 1 0,1 0 0,0-1 0,-1 2 0,0-1 0,1 0 0,6 4 0,-10-4 0,1 1 0,-1-1 0,0 0 0,0 1 0,1-1 0,-1 1 0,0 0 0,0-1 0,-1 1 0,1 0 0,0-1 0,0 1 0,-1 0 0,1 0 0,-1 0 0,0-1 0,1 1 0,-1 0 0,0 0 0,0 0 0,0 0 0,0 0 0,-1 2 0,0-1 0,1 1 0,-1-1 0,0 1 0,0-1 0,0 0 0,0 1 0,-1-1 0,1 0 0,-1 0 0,0 0 0,0 0 0,-3 3 0,-6 5 0,-1-2 0,0 0 0,-25 14 0,-23 17 0,59-39 0,0-1 0,-1 1 0,1 0 0,0 0 0,0 0 0,0 0 0,0 0 0,0 0 0,1 0 0,-1 0 0,0 0 0,0 0 0,1 0 0,-1 0 0,1 1 0,-1-1 0,1 0 0,-1 0 0,1 1 0,0-1 0,0 0 0,-1 1 0,1-1 0,0 0 0,0 1 0,0-1 0,1 0 0,-1 1 0,0-1 0,0 0 0,1 1 0,-1-1 0,1 0 0,-1 1 0,1-1 0,-1 0 0,1 0 0,0 0 0,0 0 0,0 0 0,-1 0 0,1 0 0,0 0 0,0 0 0,0 0 0,1 0 0,-1-1 0,1 2 0,7 4 0,0-1 0,0 0 0,1-1 0,16 6 0,-22-8 0,11 3 0,22 8 0,-36-12 0,1-1 0,-1 1 0,0-1 0,0 1 0,0 0 0,0 0 0,0-1 0,0 1 0,0 0 0,0 0 0,0 0 0,0 0 0,-1 0 0,1 0 0,0 1 0,-1-1 0,1 0 0,-1 0 0,1 0 0,-1 1 0,1-1 0,-1 0 0,0 2 0,0-2 0,0 0 0,-1 0 0,1 0 0,-1 0 0,1 0 0,-1 0 0,1 0 0,-1 0 0,0 0 0,0 0 0,1 0 0,-1 0 0,0-1 0,0 1 0,0 0 0,0-1 0,0 1 0,0-1 0,0 1 0,0-1 0,0 1 0,0-1 0,0 1 0,-2-1 0,-36 9 0,28-7 0,-25 5 0,0-1 0,-70 1 0,103-7-2,2 0 0,0 0 1,0 0 0,0 0-1,0 0 1,0 0 0,0 0 0,0 0-1,0 0 1,0 0 0,0 0-1,0-1 1,0 1 0,0 0 0,0-1-1,0 1 1,1 0 0,-1-1-1,0 1 1,0-1 0,0 0-1,1 1 1,-1-1 0,0 0 0,0-1-1,-3-13-171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77 32319,'-1'56'412,"3"234"-376,14-180-36,-18-210 0,2-93 0,2 160 0,1 0 0,2 1 0,16-58 0,-21 88 0,1-1 0,-1 1 0,1-1 0,0 1 0,0-1 0,0 1 0,0-1 0,1 1 0,-1 0 0,1 0 0,-1 0 0,1 0 0,0 0 0,-1 0 0,1 0 0,0 0 0,0 1 0,0-1 0,1 1 0,-1-1 0,0 1 0,1 0 0,-1 0 0,0 0 0,1 0 0,-1 1 0,1-1 0,0 0 0,-1 1 0,1 0 0,-1 0 0,1 0 0,0 0 0,-1 0 0,1 0 0,-1 1 0,1-1 0,4 2 0,2 2 0,-1-1 0,0 1 0,0 0 0,-1 1 0,0-1 0,1 2 0,-1-1 0,-1 1 0,1 0 0,5 7 0,-4-3 0,1 1 0,-2 0 0,1 1 0,-2 0 0,1 0 0,-2 0 0,0 1 0,5 15 0,-5-7 0,-1 0 0,-1 1 0,-1 0 0,0 29 0,-2-44 0,-1 0 0,0 0 0,0 0 0,-1 0 0,1 0 0,-2 0 0,1 0 0,-1-1 0,0 1 0,0-1 0,0 0 0,-1 1 0,0-2 0,-1 1 0,1 0 0,-1-1 0,0 0 0,0 0 0,-1 0 0,1-1 0,-1 0 0,-10 6 0,3-3 0,-1-1 0,0 0 0,0 0 0,0-2 0,0 1 0,-1-2 0,0 0 0,0-1 0,-28 1 0,7-4-104,29-3-224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56 32511,'7'-7'13,"2"1"1,-1 1-1,1-1 1,-1 1-1,2 1 1,-1 0-1,0 0 1,1 1-1,-1 0 1,1 0-1,0 1 1,0 1-1,0 0 1,0 0-1,0 1 1,1 0-1,-1 0 1,16 4-1,-23-3-13,-1 0 0,1 0 0,-1 1 0,1-1 0,-1 1 0,1-1 0,-1 1 0,0 0 0,0 0 0,0 0 0,0 0 0,0 0 0,-1 1 0,1-1 0,0 1 0,-1-1 0,0 1 0,1-1 0,-1 1 0,0 0 0,-1-1 0,1 1 0,0 0 0,-1 0 0,1 5 0,0-1 0,0 0 0,-1 1 0,0-1 0,0 0 0,-1 0 0,1 1 0,-2-1 0,1 0 0,-4 10 0,1-9 0,0-1 0,-1 1 0,0-1 0,-1 0 0,1 0 0,-1 0 0,0-1 0,-1 0 0,-13 10 0,-74 43 0,78-50 0,-10 4 0,20-10 0,-1 0 0,1 0 0,0 0 0,0 1 0,0 0 0,-8 7 0,13-10 0,1 1 0,8-2 0,33 0 0,0-1 0,79-15 0,33-14 0,-161 29-232,-20-1-801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32479,'16'179'306,"-1"-32"-324,-12 46 18,-3-148 0,-17-472 0,14 314 0,3 112 0,0 0 0,1 0 0,-1 0 0,0 0 0,0 0 0,1 0 0,-1 0 0,1 1 0,-1-1 0,1 0 0,-1 0 0,1 0 0,-1 0 0,1 0 0,0 1 0,0-1 0,-1 0 0,1 1 0,0-1 0,0 1 0,0-1 0,0 0 0,-1 1 0,1 0 0,0-1 0,0 1 0,0 0 0,0-1 0,0 1 0,0 0 0,0 0 0,2 0 0,41-1 0,-31 1 0,-7 1 0,0 0 0,0 0 0,-1 1 0,1-1 0,0 1 0,-1 0 0,1 1 0,-1-1 0,0 1 0,0 0 0,0 0 0,0 1 0,0 0 0,-1 0 0,0 0 0,0 0 0,0 0 0,0 1 0,-1 0 0,6 9 0,-1-1 0,0 1 0,-1 0 0,-1 1 0,0-1 0,-1 1 0,6 30 0,-8-28 0,-1 0 0,-1 1 0,0-1 0,-3 28 0,1-37 0,0-1 0,-1 1 0,0 0 0,0-1 0,0 0 0,-1 1 0,-1-1 0,1 0 0,-1 0 0,0-1 0,0 1 0,-8 8 0,-3 0 17,0 0-1,-1-1 1,-1-1-1,0 0 1,-20 11-1,26-18-139,0 0 0,0-1-1,-1 0 1,0-1 0,0 0-1,0 0 1,-1-2 0,1 1-1,-23 0 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2:14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26 30254,'17'-6'255,"0"1"-1,1 1 1,0 0 0,-1 1 0,1 1 0,0 1-1,1 0 1,18 3 0,-8-2-67,-28 1-188,-1 0 0,0 0 0,1 0 0,-1 0 0,1 0 0,-1 0 0,0 0 0,0 0 0,0 1 0,0-1 0,0 0 0,0 0 0,0 0 0,0 0 0,0 0 0,0 1 0,0-1 0,-1 0 0,1 0 0,-1 1 0,-2 4 3,0 0-1,0 0 1,-1-1 0,0 0-1,0 0 1,0 0-1,0 0 1,-1 0 0,-7 4-1,8-5-1,0-1-1,0 0 0,0 1 1,0 0-1,1 0 0,0 0 1,-1 0-1,1 0 0,1 1 1,-1-1-1,1 1 0,-1 0 1,1 0-1,1 0 0,-1 0 1,-1 10-1,3-11 0,-1 0 0,1 0 0,1 0 0,-1 0 0,0 0 0,1-1 0,0 1 0,0 0 0,0 0 0,0-1 0,1 1 0,-1-1 0,4 5 0,0-1 0,1-1 0,-1 1 0,2-1 0,11 9 0,-14-12 0,4 3 0,0 1 0,-1 0 0,0 0 0,9 12 0,-14-17 0,-1-1 0,0 1 0,0-1 0,0 1 0,-1-1 0,1 1 0,0-1 0,0 1 0,-1 0 0,1-1 0,-1 1 0,0 0 0,1 0 0,-1-1 0,0 1 0,0 0 0,0 0 0,0 0 0,0-1 0,-1 1 0,1 0 0,0 0 0,-1-1 0,1 1 0,-1 0 0,0-1 0,0 1 0,1-1 0,-1 1 0,0-1 0,0 1 0,-1-1 0,-1 3 0,-3 1 0,-1-1 0,0 1 0,0-1 0,0-1 0,-1 1 0,1-1 0,-1 0 0,0-1 0,-14 3 0,-9 0 0,-37 3 0,24-6 0,37-3-29,5-2-118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57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32079,'0'0'640,"8"1"-619,10 7-16,0 0-1,-1 1 0,-1 1 1,1 0-1,22 20 1,16 10-5,596 432 0,-608-440 0,1-3 0,59 31 0,-57-36 0,-2 2 0,67 52 0,-93-65 0,0-1 0,0-1 0,1 0 0,1-2 0,30 11 0,-29-13 0,-1 2 0,0 0 0,0 1 0,-1 2 0,25 17 0,-14-7 0,2-2 0,0-1 0,2-1 0,68 26 0,-8-4 0,-72-28 0,28 20 0,4 1 0,-9-8 0,23 11 0,61 45 0,-78-40 0,-36-28 0,0-1 0,1 0 0,0-1 0,20 10 0,-15-11 0,-1 1 0,-1 1 0,0 1 0,0 0 0,-1 2 0,-1 0 0,20 23 0,-20-22 0,0-1 0,0-1 0,2-1 0,29 18 0,17 11 0,-26-13 0,-23-16 0,0-1 0,1-1 0,1 0 0,-1-1 0,34 13 0,-37-18 0,0 0 0,0 0 0,-1 2 0,1 0 0,-1 0 0,19 16 0,-12-9 0,40 23 0,-42-28 0,0 2 0,-1 0 0,18 16 0,-28-21 0,1 0 0,-1 0 0,1-1 0,1 0 0,-1 0 0,1-1 0,-1 0 0,1-1 0,13 4 0,-19-5 0,1 0 0,-1 0 0,0 0 0,1 0 0,-1 1 0,0 0 0,0-1 0,-1 1 0,1 0 0,2 5 0,-2-5 0,-1 0 0,1 0 0,0 0 0,0 0 0,0 0 0,7 4 0,-7-5 0,1 8-5,-4-9-67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58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 23 19913,'-7'-10'11001,"5"-2"-9185,2 12-1815,1 0 1,0 0 0,-1 0-1,1 0 1,0 0-1,-1-1 1,1 1 0,0 0-1,-1 0 1,1 0 0,0 1-1,0-1 1,-1 0-1,1 0 1,0 0 0,-1 0-1,1 1 1,-1-1-1,1 0 1,0 1 0,-1-1-1,2 1 1,17 14-2,-1 0 0,0 1 0,-2 2 0,27 33 0,-35-42 0,4 5 0,-1 1 0,0 0 0,12 25 0,-19-31 0,0-1 0,-1 1 0,0 0 0,0 1 0,-1-1 0,0 0 0,-1 1 0,0 15 0,-1-23 0,-1-1 0,1 1 0,-1 0 0,0 0 0,0-1 0,0 1 0,0-1 0,0 1 0,0-1 0,0 1 0,0-1 0,-1 0 0,1 0 0,0 1 0,-1-1 0,1 0 0,-1 0 0,1 0 0,-4 1 0,-40 19 0,32-15 0,-48 19 0,-2-2 0,-74 16 0,130-38-43,6-1-170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59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13 31951,'0'0'27,"-1"-1"0,1 1 1,-1 0-1,1-1 0,0 1 1,0 0-1,-1-1 1,1 1-1,0-1 0,-1 1 1,1-1-1,0 1 0,0-1 1,0 1-1,0-1 0,0 1 1,-1 0-1,1-1 1,0 1-1,0-1 0,0 1 1,0-1-1,0 1 0,1-2 1,9 1 115,19 12-186,19 15 54,-1 2 0,70 56-1,-30-21-10,357 274 0,-367-271 0,4-4 0,2-3 0,93 48 0,-102-63 0,84 65 0,-126-89 0,1 0 0,69 29 0,-66-34 0,-2 1 0,58 38 0,20 15 0,-56-37 0,-55-30 0,-1 0 0,-7-3 0,3-1-2,0 0 0,0 1 1,0-1-1,1 0 0,-1 0 1,1 0-1,-1-1 0,1 1 1,0-1-1,0 0 0,0 0 0,0 0 1,-3-5-1,3-3-118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00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331 51 30686,'-4'-3'196,"1"0"0,-1 0-1,0 0 1,0 1 0,0-1 0,0 1-1,-1 0 1,-4-1 0,5 2-172,0-1 1,1 1-1,-1-1 1,1 0-1,-1 0 0,1 0 1,0 0-1,0-1 1,0 1-1,-5-5 0,26 38 27,18 14-51,-24-32 0,0 0 0,-2 1 0,1 0 0,-2 0 0,0 1 0,-1 0 0,9 24 0,-16-37 0,0 0 0,0 1 0,0-1 0,-1 0 0,0 1 0,1-1 0,-1 0 0,0 1 0,0-1 0,0 1 0,0-1 0,-1 0 0,1 1 0,-1-1 0,1 0 0,-1 1 0,0-1 0,0 0 0,0 0 0,0 0 0,0 0 0,0 0 0,-1 0 0,1 0 0,-1 0 0,-2 3 0,-2-1 0,0-1 0,0 0 0,0 0 0,0 0 0,-1-1 0,1 0 0,-1 0 0,-7 1 0,-14 1 0,-1 0 0,-29-1 0,39-3 0,0 1 0,0 1 0,1 0 0,-1 1 0,0 1 0,1 1 0,-21 8 0,38-12-23,0-1-8,-1 1-1,1-1 1,-1 1-1,1 0 1,-1-1-1,1 1 1,0 0-1,-1 0 1,1 0-1,0 0 1,-1 0-1,1 0 1,0 0-1,0 1 1,0-1-1,0 0 1,0 0-1,1 1 1,-1-1-1,0 1 1,0-1 0,0 2-1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02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5167 342 31919,'5'-21'592,"-1"2"-367,-4 19-224,0 0 0,0 0 0,0 0 0,0 0 0,0 0 1,0 0-1,-1 0 0,1 0 0,0 0 0,0 0 0,0 0 0,0 0 0,0 0 0,0-1 1,0 1-1,0 0 0,0 0 0,0 0 0,0 0 0,0 0 0,-1 0 0,1 0 0,0 0 1,0 0-1,0 0 0,0 0 0,0 0 0,-5 8-1,-1 0 0,0 0 0,-1 0 0,0-1 0,0 0 0,0 0 0,-1-1 0,0 0 0,0 0 0,-1-1 0,0 0 0,-11 5 0,-13 4 0,0-2 0,-38 9 0,-200 40 0,185-44 0,34-9 0,-93 2 0,80-7 0,-177 1 0,73-3 0,-416-3 0,290-21 0,-3-1 0,277 24 0,-164-8 0,-205-35 0,34-3 0,179 26 0,109 8 0,-87-26 0,-27-6 0,150 39 0,-127-29 0,139 28 0,0 0 0,1-2 0,0 0 0,1-1 0,-33-22 0,16 9 0,0 1 0,-2 2 0,0 1 0,-1 3 0,0 0 0,-2 3 0,1 1 0,-56-7 0,48 13 0,0 2 0,-51 4 0,35-1 0,-52-9 0,30 1 0,122 8-24,-17 0-96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2.40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8 32703,'0'-4'64,"0"0"-64,3 16 0,-1 24 0,0 10 0,2 6 0,-1 1 0,-1-5 0,0-2 0,0-6 0,1-6 0,-3-10-32,0-8-48,0-14-752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4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32063,'-1'-11'562,"-1"15"-435,3 22-147,1-19 22,1-1 0,0 1 0,1-1 0,-1 0 0,1 0 0,0 0 0,1 0 0,9 9 0,50 40 19,-43-37-25,42 33 4,2-4 0,142 79 0,-142-88 0,83 64 0,16 9 0,73 18 0,-207-114 0,0-1 0,0-1 0,58 16 0,-36-13 0,3 12 0,-55-28 0,0 0 0,1 0 0,-1 0 0,0 0 0,0-1 0,0 1 0,0 0 0,0 0 0,1 0 0,-1-1 0,0 1 0,0 0 0,0 0 0,0 0 0,0-1 0,0 1 0,0 0 0,0 0 0,0-1 0,0 1 0,0 0 0,0 0 0,0 0 0,0-1 0,0 1 0,0 0 0,0 0 0,0-1 0,0 1 0,0 0 0,0 0 0,0 0 0,-1-1 0,1 1 0,0 0 0,0 0 0,0 0 0,0-1 0,-8-13 0,-48-88 0,49 92 0,-1-1 0,0 1 0,0 0 0,-1 1 0,-1 0 0,-19-16 0,38 34 0,97 86 0,-86-82 0,-6-4 0,-1 1 0,0 0 0,-1 0 0,17 18 0,-28-27 0,0 0 0,0 1 0,1-1 0,-1 1 0,0-1 0,-1 1 0,1-1 0,0 1 0,0-1 0,-1 1 0,1 0 0,-1-1 0,1 1 0,-1 0 0,0-1 0,1 1 0,-1 0 0,0 0 0,0-1 0,0 1 0,-1 0 0,1 0 0,0-1 0,-1 1 0,1 0 0,-1-1 0,1 1 0,-1 0 0,0-1 0,0 1 0,0-1 0,0 1 0,0-1 0,0 0 0,0 1 0,0-1 0,0 0 0,-1 0 0,-2 2 0,-4 3 0,-1-1 0,1 0 0,-1-1 0,0 0 0,-13 4 0,17-6 0,-20 5 1,-37 7-1,42-10-5,0 0-1,0 1 0,-25 11 1,45-16-102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47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4757 1 30830,'-1'7'124,"0"0"0,-1 0 0,0 0 0,0 0 0,0-1 0,-1 1 0,0-1 0,0 1-1,-1-1 1,0 0 0,0 0 0,0-1 0,-1 1 0,0-1 0,0 0 0,-10 8 0,-8 5-167,0 0 1,-1-2-1,-25 13 1,0-3 42,0-2 0,-2-2 0,0-3 0,-1-2 0,-88 17 0,-96-2 0,45-3 0,13-2 0,-289 38 0,37-3 0,-129-6 0,182-49 0,224-9 0,31 3 0,-138-2 0,225-3 0,0-1 0,-67-18 0,21 3 0,7 3 0,1-4 0,-73-31 0,-169-44 0,213 69 0,20 0 0,64 19 0,-1 1 0,1 2 0,-1-1 0,0 2 0,-1 1 0,-29-2 0,57 7 0,-1 0 0,1 0 0,-1 1 0,0 0 0,0 0 0,0 1 0,11 8 0,6 1 0,632 295 0,-271-129 0,-238-104 0,-122-62 0,102 48 0,206 136 0,-124-73 0,-158-98 0,-1 1 0,-1 4 0,-2 1 0,48 43 0,-38-26 0,3-3 0,82 50 0,-54-38 0,16 20 0,13 10 0,-99-78 0,-2 1 0,0 1 0,0 0 0,-1 1 0,0 1 0,-2 0 0,20 25 0,-24-29 0,-1 0 0,1-1 0,1-1 0,0 1 0,15 9 0,-11-9 0,-2 1 0,0 0 0,15 16 0,-20-19 0,0 0 0,1-1 0,-1 0 0,1 0 0,15 8 0,4 3 0,17 31 0,-38-44 0,-4-2 0,0 0 0,0-1 0,0 1 0,0-1 0,0 0 0,1 1 0,-1-1 0,0 0 0,1 0 0,-1-1 0,4 2 0,-6-3 0,1 1 0,-1 0 0,0 0 0,0-1 0,1 1 0,-1 0 0,0-1 0,1 1 0,-1 0 0,0-1 0,0 1 0,0 0 0,0-1 0,1 1 0,-1-1 0,0 1 0,0 0 0,0-1 0,0 1 0,0-1 0,0 1 0,0 0 0,0-1 0,0 1 0,0-1 0,0 1 0,0 0 0,0-1 0,0 1 0,0-1 0,-1 1 0,1-1 0,-3-12 0,-12-14 0,11 19 0,-1 0 0,1 0 0,0 0 0,1-1 0,-5-17 0,4-10 0,2 20 0,0 0 0,-1 1 0,-5-17 0,8 29 0,-1 0 0,0 0 0,-1 0 0,1 0 0,-1 0 0,1 0 0,-1 1 0,0-1 0,0 1 0,0-1 0,0 1 0,0 0 0,-1-1 0,1 1 0,-1 0 0,1 0 0,-1 1 0,0-1 0,0 1 0,-4-2 0,13 20 0,8 4 0,1-2 0,22 23 0,-20-24 0,-2 1 0,20 28 0,-31-40 0,0 0 0,0 1 0,0-1 0,-1 1 0,-1 0 0,1 0 0,-1 0 0,-1 1 0,1-1 0,-1 17 0,0-21 0,-1-1 0,0 1 0,0 0 0,0 0 0,-1 0 0,1 0 0,-1 0 0,0-1 0,0 1 0,0 0 0,-1-1 0,1 1 0,-1 0 0,0-1 0,0 0 0,0 0 0,-1 1 0,1-1 0,-1 0 0,1-1 0,-1 1 0,0 0 0,0-1 0,0 0 0,0 0 0,-1 0 0,-6 3 0,-14 5 0,-1-1 0,1-2 0,-2 0 0,1-2 0,-1 0 0,0-2 0,-42 0 0,62-4-32,7 0-128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1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3335 26 32479,'2'-4'62,"-1"3"-48,-1 0 0,1 0 0,0 0-1,-1 0 1,0 0 0,1 0 0,-1 0-1,1-1 1,-1 1 0,0 0 0,0 0 0,0 0-1,0-1 1,0 1 0,0-2 0,-19 1-9,12 3-5,0 0 0,0 0 0,0 1 0,0-1 0,0 2 0,1-1 0,-1 1 0,0 0 0,-9 6 0,-57 42 0,59-41 0,13-9 0,-393 276 0,203-157 0,-475 308 0,580-368 0,-164 104 0,-357 175 0,344-211 0,128-68 0,88-37 0,45-21 0,-1 2 0,-1 0 0,1 0 0,-1 0 0,1 0 0,-1-1 0,0 1 0,-1-1 0,1 0 0,-1 0 0,1-1 0,-1 1 0,0-1 0,-8 3 0,-29 4 0,32-7 0,0 0 0,1 1 0,-1-1 0,-16 9 0,-46 30 0,38-20 0,-2-2 0,-65 27 0,65-23 0,33-20 0,2-2 0,0 0 0,0 1 0,-1-1 0,1 0 0,-1 0 0,1 0 0,-1 0 0,1 0 0,-1-1 0,1 1 0,-1 0 0,-2 0 0,-2 1 0,-28 22 0,56-27-141,-8-8-390,1-4-1246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1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41 30094,'33'-40'2673,"-56"46"-2673,-12 18 0,2 2 0,0 1 0,-56 60 0,43-40 0,37-38 0,-91 96 0,97-102 0,1 1 0,-1 1 0,1-1 0,0 0 0,0 0 0,-2 6 0,4-9 0,-1 1 0,1-1 0,0 0 0,-1 0 0,1 0 0,0 0 0,0 0 0,-1 0 0,1 0 0,0 0 0,0 0 0,0 1 0,0-1 0,1 0 0,-1 0 0,0 0 0,0 0 0,1 0 0,-1 0 0,1 0 0,-1 0 0,1 0 0,-1 0 0,1 0 0,-1 0 0,1 0 0,0 0 0,0-1 0,-1 1 0,1 0 0,0 0 0,0-1 0,1 2 0,14 2 0,0 0 0,0-1 0,0 0 0,0-2 0,0 0 0,20-1 0,32 2 0,-1 9 0,-63-11 0,-3 2-16,-3-2-163,-8 0-410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13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1459 2917 31759,'0'0'800,"4"-12"-723,10-10-62,-1 0-1,-1-1 1,-2 0-1,0-1 1,-1 0-1,-1-1 1,-1 0-1,3-29 1,38-196-15,-5 38 0,82-431 0,-90 464 0,-10 43 0,-20 111 0,9-33 0,-3-1 0,-3 0 0,2-61 0,-11 83 0,3 0 0,1 1 0,10-51 0,-3 29 0,-3 1 0,-3-1 0,-3-64 0,3-39 0,0 95 0,-2 21 0,14-87 0,-11 122 0,-1-2 0,-4 11 0,0 1 0,0 0 0,0 0 0,0 0 0,0-1 0,0 1 0,0 0 0,-1 0 0,1 0 0,0 0 0,0-1 0,0 1 0,0 0 0,0 0 0,-1 0 0,1 0 0,0 0 0,0 0 0,0-1 0,-1 1 0,1 0 0,0 0 0,0 0 0,0 0 0,-1 0 0,1 0 0,0 0 0,0 0 0,0 0 0,-1 0 0,1 0 0,0 0 0,0 0 0,0 0 0,-1 0 0,1 0 0,0 0 0,0 0 0,0 1 0,-1-1 0,1 0 0,0 0 0,0 0 0,0 0 0,-1 0 0,1 0 0,0 1 0,0-1 0,0 0 0,0 0 0,0 0 0,-1 0 0,1 1 0,-7 4 0,-1 0 0,1 0 0,0 1 0,1 0 0,-11 12 0,-2 2 0,-132 103 0,16-15 0,4-3 0,27-24 0,60-48 0,-79 46 0,79-52 0,8-3 0,-53 49 0,28-22 0,-57 50 0,-24 18 0,-103 78 0,221-175 0,18-16 0,-1 0 0,1 0 0,-1 0 0,0-1 0,-14 7 0,19-11 0,-1 0 0,1-1 0,0 1 0,0-1 0,0 0 0,-1 0 0,1 0 0,0 0 0,-3 0 0,-14 1 0,-5 8 0,0 2 0,-43 26 0,-6 3 0,22-11 0,37-21 0,0 1 0,-1-2 0,-24 10 0,35-17 0,4 0 0,-1 0 0,1 0 0,0 0 0,0 0 0,0 0 0,0 0 0,-1 0 0,1 0 0,0 0 0,0 0 0,0 0 0,0-1 0,0 1 0,0 0 0,-1 0 0,1 0 0,0 0 0,0 0 0,0 0 0,0 0 0,0-1 0,0 1 0,0 0 0,0 0 0,0 0 0,-1 0 0,1 0 0,0-1 0,0 1 0,0 0 0,0 0 0,0 0 0,0 0 0,0-1 0,0 1 0,0 0 0,0 0 0,0 0 0,0 0 0,0-1 0,0 1 0,0 0 0,1 0 0,-1 0 0,0 0 0,0-3 0,1-15 0,0-1 0,1 1 0,2-1 0,9-33 0,34-71 0,6-20 0,-47 129 0,-2 16 0,-2 26 0,-3-16 0,-1 1 0,-1-1 0,0-1 0,-1 1 0,0 0 0,-6 12 0,-9 23 0,9-16 0,0 0 0,3 0 0,0 1 0,2 0 0,-2 44 0,7-75 0,1 0 0,-1 1 0,1-1 0,-1 0 0,0 0 0,1 1 0,0-1 0,-1 0 0,1 0 0,0 0 0,0 0 0,0 0 0,-1 0 0,1 0 0,0 0 0,0 0 0,0 0 0,1-1 0,-1 1 0,0 0 0,0-1 0,0 1 0,0-1 0,1 1 0,-1-1 0,0 1 0,1-1 0,1 0 0,37 5 0,64-5-45,-86 0-182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21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1734 13 32559,'0'0'4,"0"-1"1,0 1-1,0-1 0,0 1 1,0-1-1,-1 1 0,1-1 1,0 0-1,0 1 0,0-1 1,-1 1-1,1-1 0,0 1 1,-1-1-1,1 1 1,0 0-1,-1-1 0,1 1 1,-1-1-1,1 1 0,-1 0 1,1-1-1,-1 1 0,1 0 1,-1 0-1,1-1 0,-1 1 1,1 0-1,-1 0 1,1 0-1,-1 0 0,1 0 1,-1-1-1,0 1 0,1 0 1,-1 0-1,1 1 0,-1-1 1,1 0-1,-1 0 0,0 0 1,1 0-1,-1 0 0,1 0 1,-1 1-1,1-1 1,-1 0-1,1 1 0,-1-1 1,1 0-1,-1 1 0,-29 15-22,-603 391 18,123-96 0,505-308 0,-91 62 0,-53 31 0,19-15 0,113-69 0,1 0 0,0 1 0,1 1 0,-25 27 0,30-29 0,-6 3 0,16-15 0,0 0 0,0 0 0,0 0 0,0 0 0,0-1 0,0 1 0,0 0 0,0 0 0,0 0 0,0 0 0,0 0 0,0 0 0,0 0 0,0 0 0,0 0 0,0 0 0,0-1 0,0 1 0,0 0 0,0 0 0,0 0 0,0 0 0,0 0 0,0 0 0,0 0 0,0 0 0,0 0 0,0 0 0,0 0 0,0-1 0,-1 1 0,1 0 0,0 0 0,0 0 0,0 0 0,0 0 0,0 0 0,0 0 0,0 0 0,0 0 0,0 0 0,0 0 0,0 0 0,-1 0 0,1 0 0,0 0 0,0 0 0,0 0 0,0 0 0,0 0 0,0 0 0,0 0 0,0 0 0,0 0 0,0 0 0,-1 0 0,1 0 0,0 0 0,0 0 0,0 0 0,0 0 0,0 0 0,15-32 0,-6 13 0,7-11 0,2-1 0,34-44 0,-30 46 0,34-63 0,-66 108 0,-2-1 0,0-1 0,-26 25 0,-41 46 0,70-75 0,1 1 0,0 1 0,1-1 0,0 2 0,-10 22 0,16-32 0,-1 1 0,1-1 0,1 1 0,-1 0 0,0-1 0,1 1 0,0-1 0,0 1 0,0 3 0,0-5 0,1-1 0,-1 1 0,0-1 0,1 0 0,-1 1 0,1-1 0,0 0 0,-1 1 0,1-1 0,0 0 0,0 0 0,0 0 0,0 0 0,0 0 0,0 0 0,0 0 0,0 0 0,0 0 0,1 0 0,-1 0 0,0-1 0,1 1 0,-1-1 0,2 1 0,20 6 0,0-2 0,0-1 0,0-1 0,1-1 0,0-1 0,35-3 0,-11 2 0,-48 0-1,0 0 0,0 0-1,0 0 1,1 0 0,-1 0 0,0 0-1,0 0 1,0 0 0,0 0 0,0 0 0,1 0-1,-1 0 1,0 0 0,0 0 0,0 0-1,0 0 1,0 0 0,1-1 0,-1 1 0,0 0-1,0 0 1,0 0 0,0 0 0,0 0-1,0 0 1,1 0 0,-1 0 0,0 0 0,0-1-1,0 1 1,0 0 0,0 0 0,0 0-1,0 0 1,0 0 0,0-1 0,0 1 0,0 0-1,0 0 1,0 0 0,0 0 0,0 0-1,0-1 1,0 1 0,0 0 0,0 0 0,0 0-1,0 0 1,0-1 0,0 1 0,0 0-1,0 0 1,0-2-121,0-4-555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24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3192 3258 32575,'0'0'144,"-16"-1"-96,3-1-48,0-1 0,0 0 0,1-1 0,-1 0 0,1-1 0,0-1 0,0 0 0,1-1 0,0 0 0,0 0 0,1-1 0,-1-1 0,2 1 0,-1-2 0,-9-11 0,12 12 0,-27-32 0,-31-49 0,55 76 0,2-1 0,0-1 0,1 1 0,0-1 0,1-1 0,1 1 0,-4-27 0,-12-202 0,10 79 0,2-202 0,10 241 0,4 62 0,1 1 0,4 0 0,25-90 0,-8 42 0,-12 40 0,80-341 0,-60 283 0,60-141 0,-84 248 0,1 2 0,1 0 0,1 0 0,1 1 0,19-20 0,-16 19 0,0-2 0,-1 0 0,18-34 0,-15 12 0,22-79 0,-19 53 0,-12 28 0,-7 37 0,-1 2 0,-1 1 0,0-1 0,0 0 0,0 0 0,0 0 0,-1 0 0,0 0 0,2-5 0,-4 9 0,1-1 0,0 1 0,0 0 0,-1-1 0,1 1 0,0 0 0,-1 0 0,1-1 0,0 1 0,-1 0 0,1 0 0,-1-1 0,1 1 0,0 0 0,-1 0 0,1 0 0,-1 0 0,1 0 0,0-1 0,-1 1 0,1 0 0,-1 0 0,1 0 0,-1 0 0,1 0 0,0 0 0,-1 1 0,1-1 0,-1 0 0,1 0 0,-1 0 0,1 0 0,0 0 0,-1 1 0,1-1 0,0 0 0,-1 0 0,0 1 0,-17 7 0,-8 7 0,-33 24 0,-10 7 0,-4-5 0,-18 10 0,-152 112 0,-69 60 0,201-148 0,36-26 0,19-13 0,-60 51 0,42-25 0,-3-3 0,-138 80 0,175-114 0,1 3 0,2 2 0,1 0 0,-54 61 0,2-3 0,29-38 0,-72 48 0,48-38 0,-143 136 0,-22 17 0,116-113 0,-25 19 0,143-110 0,3-2 0,1 0 0,0 1 0,0 0 0,0 0 0,1 1 0,-10 13 0,-15 11 0,32-33 0,-16 0 0,1 0 0,-1 2 0,1 0 0,0 1 0,-27 7 0,-92 32 0,135-42 0,-11 3 0,15-10 0,5-4 0,53-108 0,-43 79 0,2 0 0,27-38 0,-37 68 0,-9 18 0,-9 20 0,-51 87 0,-3 9 0,56-110 0,1 1 0,0 0 0,1 1 0,1-1 0,1 1 0,-2 28 0,4-40 0,0-1 0,-1 0 0,1 0 0,1 1 0,-1-1 0,0 0 0,1 0 0,0 0 0,-1 0 0,1 1 0,1-1 0,-1 0 0,0 0 0,1-1 0,-1 1 0,1 0 0,0 0 0,0-1 0,0 1 0,0-1 0,1 0 0,-1 1 0,1-1 0,-1 0 0,1-1 0,0 1 0,-1 0 0,1-1 0,0 1 0,0-1 0,0 0 0,0 0 0,1 0 0,-1-1 0,0 1 0,5 0 0,-1 0-4,1 0-1,0 0 1,0-1 0,0 0-1,-1 0 1,1-1 0,14-3-1,-6-9-168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3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296 606 32543,'1'-6'22,"-2"0"0,1-1 0,-1 1 1,0 0-1,0 0 0,0 0 0,-1 0 0,0 0 0,0 0 0,-4-6 1,4 9-25,-1-1 1,1 1 0,-1-1 0,0 1 0,0 0-1,-1 0 1,1 0 0,-1 0 0,1 1-1,-1 0 1,0-1 0,0 1 0,0 0-1,0 1 1,-5-2 0,2 0 1,-1 1 0,0 0 0,0 1 0,0 0 0,0 0 0,0 1 0,0 0 0,0 0 0,0 0 0,1 1 0,-1 1 0,0-1 0,0 1 0,0 1 0,-11 5 0,13-6 0,1 2 0,-1-1 0,1 0 0,0 1 0,1 0 0,-1 0 0,1 1 0,-1-1 0,1 1 0,0 0 0,1 0 0,-1 0 0,1 1 0,0-1 0,1 1 0,-1 0 0,1-1 0,0 1 0,1 0 0,-2 7 0,1-3 0,1 0 0,0 0 0,1 0 0,-1 0 0,2 0 0,0 0 0,0 0 0,1 0 0,0 0 0,0-1 0,6 14 0,-6-18 0,1 0 0,0 0 0,0 0 0,0-1 0,0 1 0,1-1 0,-1 0 0,1 0 0,0 0 0,1-1 0,-1 1 0,0-1 0,1 0 0,0 0 0,0-1 0,0 1 0,0-1 0,0 0 0,0-1 0,1 1 0,-1-1 0,6 1 0,-3-1 0,0 0 0,0 0 0,0-1 0,1 0 0,-1 0 0,0-1 0,0 0 0,0 0 0,0-1 0,8-3 0,-10 2 0,0 0 0,0 0 0,0 0 0,0-1 0,-1 0 0,0 0 0,0-1 0,0 0 0,0 1 0,-1-1 0,0-1 0,5-7 0,1-4 0,-1 1 0,-1-1 0,-1 0 0,-1-1 0,0 0 0,-1 0 0,-1 0 0,4-36 0,-4-12 0,-5-77 0,-1 58 0,3 66 0,-2 0 0,0 0 0,-1 1 0,-1-1 0,-8-25 0,9 73 0,2 462 0,0-483 0,0 0 0,1 0 0,-1 0 0,2 0 0,-1 0 0,1 0 0,0 0 0,1-1 0,0 1 0,6 10 0,-7-14 0,1-1 0,0 1 0,0-1 0,0 0 0,0 0 0,0 0 0,0 0 0,1 0 0,0-1 0,-1 1 0,1-1 0,0 0 0,0-1 0,0 1 0,0 0 0,0-1 0,1 0 0,-1 0 0,0-1 0,1 1 0,4-1 0,1 1-1,-1-1 0,0 0 0,1-1 1,-1 0-1,1-1 0,-1 0 0,0 0 0,0-1 0,0 0 0,0-1 0,-1 0 1,16-9-1,-18 9-1,0-1 1,0 0 0,-1 0 0,0 0 0,0 0 0,0-1 0,-1 0-1,0 0 1,0 0 0,0 0 0,-1-1 0,0 0 0,0 0 0,-1 1-1,0-1 1,0-1 0,1-10 0,5-74-1,-8 81 6,0 1 0,0-1 0,-1 1 1,-1 0-1,0-1 0,-5-17 0,6 27-4,1-1 0,-1 0 0,0 1 0,1-1 1,-1 1-1,0-1 0,0 1 0,0 0 1,0-1-1,0 1 0,0 0 0,0 0 0,-1 0 1,1 0-1,0 0 0,-1 0 0,1 0 0,-1 0 1,1 0-1,-1 0 0,1 1 0,-1-1 0,0 1 1,1-1-1,-3 1 0,3 1 0,0-1 0,1 1 0,-1 0 0,0 0 0,1 0 0,-1 0 0,1 0 0,-1 0 0,1 0 0,0 0 0,-1 0 0,1 0 0,0 0 0,0 0 0,-1 0 0,1 0 0,0 0 0,0 1 0,0-1 0,0 0 0,1 0 0,-1 2 0,0 1 0,0 1 0,0 137 0,1-124 0,1 0 0,1 0 0,1-1 0,0 1 0,1-1 0,8 17 0,-12-31-1,1 1-1,0-1 1,0 1 0,0-1-1,0 0 1,0 0 0,1 0-1,-1 0 1,1 0 0,0-1-1,0 1 1,0-1 0,0 1-1,1-1 1,-1 0 0,0 0-1,6 1 1,-1-1-2,0 0 0,0 0 0,0-1 0,1-1 0,-1 1 0,0-1 0,11-2 0,-16 2 3,0-1 0,0 1 0,1-1 1,-1 0-1,0 0 0,0 0 0,0 0 0,0-1 0,0 1 0,0-1 1,-1 1-1,1-1 0,0 0 0,-1 0 0,0-1 0,3-2 0,0 0 1,-1-1 0,-1 0 0,1 1-1,-1-1 1,0-1 0,0 1-1,2-9 1,1-8 1,-1 0 0,-1-1 0,2-33 0,-6 33-2,0 9 0,0 1 0,5-29 0,-5 41 0,1 0 0,-1 0 0,0 0 0,1 0 0,0 0 0,-1 0 0,1 0 0,0 0 0,0 0 0,0 0 0,0 1 0,0-1 0,0 0 0,1 1 0,-1-1 0,0 1 0,1-1 0,0 1 0,-1 0 0,1 0 0,0 0 0,-1-1 0,1 2 0,0-1 0,0 0 0,0 0 0,3 0 0,3 0 0,0 0 0,0 1 0,0 0 0,0 1 1,-1-1-1,16 5 0,45 22-12,-61-24 10,-11-4 3,0 0 1,1 1 0,-1 0-1,0-1 1,0 2-1,1-1 1,-5 1 0,-7 0-2,6-1 4,-1 0 0,1 0 0,-1 1 0,1 0 0,-1 1 0,-14 5 0,19-6-3,1 2-1,0-1 0,1 0 0,-1 1 1,0 0-1,1 0 0,-1 0 0,1 0 0,0 0 1,0 1-1,0-1 0,1 1 0,-1 0 1,1 0-1,-4 8 0,2-4 0,1 0 0,0 1-1,0-1 1,1 0 0,0 1 0,1 0 0,0 0-1,0-1 1,0 1 0,1 0 0,1 0-1,0 0 1,0-1 0,3 11 0,-3-14-2,1-1 0,-1 0 0,1 0-1,0 0 1,0 0 0,1 0 0,-1 0 0,1-1 0,0 1 0,0-1 0,0 1 0,0-1 0,0 0-1,1 0 1,0-1 0,-1 1 0,1-1 0,0 0 0,0 0 0,1 0 0,-1 0 0,0-1 0,0 0-1,1 1 1,-1-2 0,1 1 0,-1 0 0,8-1 0,-5 0 1,1 0-1,-1 0 1,0 0 0,0-1-1,0 0 1,0-1 0,0 1-1,14-6 1,-17 5 1,0-1-1,-1 1 1,1-1 0,0 0 0,-1 0-1,1 0 1,-1 0 0,0 0 0,0-1-1,0 0 1,-1 1 0,1-1 0,-1 0-1,0 0 1,2-7 0,0-1 3,0 0 0,-1 1 0,-1-1 0,0 0 0,0-21 0,-3-64 24,-1 65-24,2 29-4,-2-25 8,2 27-6,0 0 0,0 0 1,0 0-1,0 0 0,-1 0 0,1 0 0,0 0 1,0 0-1,-1 0 0,1 0 0,-1 0 0,1 1 0,-1-1 1,1 0-1,-1 0 0,1 1 0,-1-1 0,0 0 0,1 0 1,-1 1-1,-1-2 0,1 2-1,0 1 0,0-1 0,0 0 0,0 0 0,1 1 0,-1-1 0,0 1 0,0-1 0,0 0 0,1 1 0,-1 0 0,0-1 0,1 1 0,-1-1 0,1 1 0,-1 0 0,0-1 0,1 1 0,0 0 0,-1 0 0,1-1 0,-1 1 0,1 0 0,0 0 0,-1 0 0,1 0 0,0-1 0,0 1 0,0 0 0,0 1 0,-6 31 0,3-6-6,1 1 0,1 0 0,5 55 0,-2-74 4,-1 1 1,1 0-1,1-1 1,0 0-1,0 0 0,1 0 1,0 0-1,0 0 1,1-1-1,0 1 0,1-1 1,0-1-1,0 1 1,14 13-1,-15-18 2,0 0 0,0 0 0,0 0 0,0 0 0,0-1 0,0 0 0,1 0 0,-1 0 0,1-1 0,11 2 0,-14-2 0,-1-1 0,1 0 0,-1 0 0,1 0 0,-1 0 0,1 0 0,-1 0 0,1-1 0,-1 1 0,1-1 0,-1 0 0,1 0 0,-1 0 0,0 0 0,1 0 0,-1 0 0,0-1 0,0 1 0,0-1 0,0 1 0,0-1 0,0 0 0,-1 0 0,1 0 0,2-4 0,2-8 0,-1-1 0,0 1 0,-1-1 0,-1 0 0,0-1 0,-1 1 0,-1 0 0,-1-21 0,1 18 0,-1 0 0,2 0 0,1 1 0,0-1 0,7-22 0,-8 36 0,-1 1 0,1 0 0,0-1 0,0 1 0,0 0 0,1 0 0,-1 0 0,1 0 0,0 1 0,-1-1 0,1 1 0,0 0 0,1-1 0,-1 1 0,0 1 0,0-1 0,1 0 0,-1 1 0,1 0 0,0-1 0,6 0 0,-4 1 0,1 0 0,-1 1 0,1 0 0,-1 0 0,1 0 0,-1 1 0,1-1 0,-1 2 0,1-1 0,-1 1 0,12 4 0,-16-5-1,0 0 0,0 0 0,1 1 0,-1-1 0,0 0 0,0 1 0,0-1 0,-1 1 0,1 0 0,0 0 0,-1 0 0,1 0 0,-1 0 0,1 0 0,1 4 0,-4-5 2,1-1-1,-1 1 1,0-1 0,0 1 0,1-1-1,-1 1 1,0-1 0,0 0 0,0 1-1,0-1 1,0 0 0,0 0 0,0 0-1,0 0 1,0 0 0,1 0-1,-1 0 1,0 0 0,0 0 0,-1 0-1,2 0 1,-25-1 12,-32 2-9,54 0-2,-1-1 0,1 1 0,-1 0 0,0 0 0,1 0 0,0 1 0,-1-1 0,1 1 0,0 0 0,0 0 0,0 0 0,-5 4 0,2 0-2,0 1 1,1 0-1,0 0 1,0 0 0,0 0-1,1 1 1,1 0-1,-1-1 1,1 1-1,-4 16 1,3-5-3,1 1 1,1 0-1,0 32 1,2-49-2,0 0 0,-1 0 0,2 1 0,-1-1 0,0 0 0,1 0 1,-1 0-1,1 0 0,0 0 0,0 0 0,0 0 0,0 0 0,1 0 0,-1 0 0,1 0 1,0-1-1,0 1 0,0-1 0,0 1 0,0-1 0,0 0 0,1 0 0,-1 0 1,1 0-1,-1 0 0,1 0 0,0-1 0,0 1 0,0-1 0,0 0 0,0 0 1,0 0-1,0 0 0,0-1 0,0 1 0,0-1 0,6 1 0,-1 0 1,-1-1 0,0 1-1,0-1 1,0 0 0,1-1-1,-1 0 1,0 0 0,14-4-1,-18 3 6,1 0-1,-1 0 0,0 0 0,0 0 0,1 0 1,-2-1-1,1 1 0,0-1 0,0 0 1,-1 0-1,0 0 0,1 0 0,-1 0 1,0-1-1,-1 1 0,1 0 0,-1-1 0,2-5 1,2-10 6,-2 0 0,0 0 0,-1 0 0,-1-1 0,0 1 0,-4-22 0,2-8 16,0 28-20,0 14-5,1 9 0,0 39 0,1 51 0,-4 0 0,-23 142 0,3-105 0,-19 84 0,40-201 0,-2 0 0,1 0 0,-2-1 0,-6 15 0,9-24 0,1 1 0,-1 0 0,0-1 0,0 1 0,0-1 0,0 1 0,0-1 0,0 0 0,-1 0 0,1 0 0,-1 0 0,0-1 0,1 1 0,-1 0 0,0-1 0,0 0 0,0 0 0,0 0 0,0 0 0,-5 1 0,-5-2 0,-1 0 0,1 0 0,0-1 0,0-1 0,0 0 0,0 0 0,0-2 0,1 1 0,-1-2 0,-12-6 0,-2-2 0,0-2 0,1-1 0,-30-24 0,48 34 0,1 0 0,1 0 0,-1-1 0,1 0 0,0-1 0,1 1 0,0-1 0,0 0 0,1 0 0,0-1 0,0 1 0,1-1 0,0 0 0,-3-14 0,5 16 0,0-1 0,0 1 0,0-1 0,1 1 0,1-1 0,-1 1 0,1-1 0,0 1 0,1-1 0,0 1 0,0 0 0,0 0 0,1 0 0,0 0 0,1 0 0,-1 1 0,1-1 0,7-8 0,-1 5 0,0 0 0,1 0 0,0 1 0,0 0 0,1 1 0,0 0 0,1 1 0,-1 0 0,1 1 0,23-8 0,11 1 0,90-14 0,-90 20 0,73-22 0,-101 23 0,0 0 0,-1-2 0,0 0 0,19-13 0,-31 17 0,0 0 0,0-1 0,-1 0 0,1 0 0,-1 0 0,0 0 0,-1-1 0,1 0 0,-1 0 0,0 0 0,-1-1 0,1 1 0,-1-1 0,3-10 0,0-10 0,-1 1 0,2-51 0,-5 50 0,0 0 0,12-45 0,-14 69 0,1 0 0,0 1 0,0-1 0,0 0 0,0 1 0,0 0 0,0-1 0,1 1 0,-1 0 0,1-1 0,0 1 0,0 0 0,-1 0 0,1 0 0,1 1 0,-1-1 0,0 0 0,0 1 0,1-1 0,-1 1 0,0 0 0,1 0 0,-1 0 0,1 0 0,0 0 0,-1 1 0,1-1 0,0 1 0,-1-1 0,1 1 0,0 0 0,0 0 0,-1 1 0,1-1 0,0 0 0,4 2 0,9 2 0,-1 1 0,0 1 0,0 0 0,27 17 0,-30-17 0,-37-3 0,12-3 0,-2-1 0,0 1 0,-1 1 0,-18 4 0,28-4 0,1 1 0,0 0 0,-1 0 0,1 0 0,0 0 0,1 1 0,-1 0 0,0 0 0,1 0 0,-1 1 0,1-1 0,-7 9 0,4-3 0,1 0 0,0 1 0,1 0 0,0 0 0,0 0 0,1 1 0,0-1 0,1 1 0,0 0 0,1 0 0,0 0 0,1 0 0,0 1 0,1-1 0,0 0 0,3 21 0,-2-28 0,0 1 0,0-1 0,0 0 0,0 1 0,1-1 0,-1 0 0,1 0 0,0 0 0,1 0 0,-1 0 0,1-1 0,-1 1 0,1-1 0,0 1 0,0-1 0,1 0 0,-1 0 0,1-1 0,-1 1 0,1-1 0,0 1 0,0-1 0,0 0 0,0-1 0,0 1 0,1-1 0,7 2 0,10 2 0,1-2 0,0 0 0,0-2 0,26 0 0,-38-1 0,-1 0 0,-1-1 0,1 1 0,0-1 0,-1-1 0,0 0 0,1 0 0,-1-1 0,0 0 0,13-6 0,-18 7 0,0-1 0,-1 0 0,1 1 0,0-1 0,-1-1 0,0 1 0,1 0 0,-1-1 0,-1 0 0,1 1 0,0-1 0,-1 0 0,0-1 0,0 1 0,0 0 0,-1-1 0,1 1 0,-1 0 0,0-1 0,0 0 0,0-7 0,0-1 0,-2 1 0,1-1 0,-1 1 0,-1-1 0,0 1 0,-1 0 0,0 0 0,-1 0 0,-1 0 0,0 0 0,0 1 0,-1 0 0,0 0 0,-1 1 0,0-1 0,-1 1 0,0 1 0,-1 0 0,1 0 0,-2 0 0,1 1 0,-1 1 0,-1 0 0,-17-10 0,24 15 0,-1 0 0,0 0 0,0 0 0,0 1 0,0 0 0,0 0 0,0 0 0,0 0 0,0 1 0,0 0 0,-1 0 0,1 0 0,0 0 0,0 1 0,0 0 0,0 0 0,-6 3 0,7-2 0,1 0 0,0 0 0,-1 0 0,1 0 0,0 1 0,0 0 0,1 0 0,-1-1 0,0 1 0,1 1 0,0-1 0,0 0 0,0 1 0,0-1 0,0 1 0,1-1 0,0 1 0,-1 0 0,1 0 0,1 0 0,-1 0 0,0 5 0,0 3 0,0-1-1,0 1 1,1 0-1,1 0 1,0 0 0,0 0-1,1-1 1,1 1-1,0-1 1,1 1 0,0-1-1,0 0 1,10 16-1,-8-19-2,-1 0 0,1-1 0,1 0-1,-1 0 1,1 0 0,0-1 0,1 0-1,-1 0 1,1-1 0,0 0 0,1 0-1,-1-1 1,1 0 0,0 0 0,0-1-1,0 0 1,14 2 0,-22-5 3,16 3-4,1 0-1,-1-1 1,20-1 0,-34 0 5,1-1-1,-1 0 0,0-1 0,0 1 0,0 0 0,0-1 0,1 0 0,-1 0 1,0 0-1,0 0 0,-1 0 0,1 0 0,0-1 0,0 1 0,0-1 0,-1 0 1,1 0-1,-1 0 0,0 0 0,1 0 0,-1-1 0,0 1 0,0-1 0,-1 1 1,3-4-1,0-12 6,0 0 1,-1 1 0,-1-1-1,0-1 1,-2 1 0,-3-36-1,2 5-7,0 31 1,0-28 0,1 45 0,0 0 0,0-1 0,0 1 0,0 0 0,0 0 0,1 0 0,-1 0 0,0 0 0,0 0 0,1 0 0,-1-1 0,0 1 0,1 0 0,-1 0 0,1 0 0,0 1 0,-1-1 0,1 0 0,0 0 0,-1 0 0,1 0 0,0 0 0,0 1 0,0-1 0,0 0 0,0 1 0,1-1 0,2 0 2,1 0 0,-1 1-1,1 0 1,-1 0 0,0 0 0,1 1-1,-1 0 1,0 0 0,1 0 0,-1 0-1,0 0 1,0 1 0,0 0 0,0 0 0,0 0-1,4 3 1,-3-1-1,0 0-1,-1 0 0,0 1 1,1 0-1,-2 0 1,1 0-1,0 0 1,-1 1-1,0-1 0,2 8 1,2 4-2,-2 1 1,0 0 0,-1 0-1,-1 0 1,-1 0-1,1 34 1,-4-42 0,0 0 0,-1 0 0,0 0 0,-1 0 0,1 0 0,-2-1 0,0 1 0,0-1 0,0 0 0,-1 0 0,-7 9 0,8-15-9,3-9 3,3-12-6,64-194 7,-65 210 5,3-11 0,2-5 0,1 0 0,0 0 0,17-28 0,-23 43 0,1 0 0,0 0 0,-1 1 0,1-1 0,0 0 0,1 1 0,-1 0 0,0-1 0,1 1 0,-1 0 0,1 0 0,0 0 0,-1 1 0,1-1 0,0 1 0,0-1 0,0 1 0,0 0 0,1 0 0,-1 1 0,0-1 0,0 0 0,1 1 0,-1 0 0,0 0 0,0 0 0,1 0 0,5 2 0,-8-2 0,0 1 0,0-1 0,0 1 0,-1 0 0,1-1 0,0 1 0,0 0 0,-1 0 0,1 0 0,0 0 0,-1-1 0,1 1 0,-1 0 0,1 0 0,-1 0 0,1 0 0,-1 0 0,0 0 0,1 1 0,-1-1 0,0 0 0,0 0 0,0 0 0,0 1 0,0 35 0,0-25 0,0 227 0,0-237 0,0 0 0,0 0 0,0 0 0,1 1 0,-1-1 0,1 0 0,-1 0 0,1 0 0,0 0 0,0 1 0,0-1 0,0 0 0,0-1 0,0 1 0,1 0 0,-1 0 0,0 0 0,1-1 0,0 1 0,-1-1 0,1 1 0,0-1 0,0 0 0,0 0 0,0 0 0,0 0 0,0 0 0,0 0 0,0 0 0,0-1 0,3 1 0,7 2 0,1-1 0,-1-1 0,1-1 0,19 0 0,-10-1 0,2 2 0,0-2 1,0-1-1,0 0 0,42-11 1,-58 10 0,0 1 1,-1-1-1,1-1 1,-1 0 0,0 0-1,0 0 1,0 0-1,0-1 1,-1-1 0,0 1-1,0-1 1,0 0-1,-1 0 1,0 0 0,0-1-1,-1 0 1,1 0-1,2-8 1,-3 6-2,0-1 0,-1 1 0,0-1 0,-1 0 0,0 1 0,-1-1 0,0 0 0,-1 0 0,0 0 0,0 0 0,-1 0 0,0 0 0,-1 0 0,0 0 0,0 1 0,-7-17 0,7 21 0,-1-1 0,0 1 0,0 0 0,0 0 0,0 0 0,-1 0 0,0 1 0,0-1 0,0 1 0,0 0 0,-1 0 0,1 1 0,-1-1 0,0 1 0,-1 0 0,1 0 0,0 1 0,-1 0 0,1 0 0,-1 0 0,0 0 0,0 1 0,1 0 0,-1 0 0,0 1 0,0-1 0,0 1 0,-10 1 0,15 0 0,-1 0 0,0-1 0,0 1 0,0 0 0,0 0 0,0 0 0,1 0 0,-1 0 0,1 0 0,-1 1 0,1-1 0,-1 1 0,1-1 0,0 1 0,-1-1 0,1 1 0,0 0 0,0-1 0,0 1 0,0 0 0,1 0 0,-1 0 0,0 0 0,1 0 0,-1 0 0,1 0 0,0 3 0,-3 8 0,2 1 0,0 24 0,1-34 0,-1 11 0,2 1 0,0-1 0,0 0 0,2 0 0,-1 0 0,7 18 0,-7-29 0,-1 0 0,1-1 0,0 1 0,0 0 0,0-1 0,1 1 0,-1-1 0,1 0 0,0 0 0,-1 0 0,1 0 0,1 0 0,-1-1 0,0 0 0,1 1 0,-1-1 0,1 0 0,0-1 0,-1 1 0,1 0 0,0-1 0,0 0 0,0 0 0,0 0 0,1-1 0,-1 1 0,8-1 0,-7 0-3,1 0 1,-1 0-1,0-1 0,1 1 0,-1-1 1,0 0-1,1-1 0,9-3 1,-12 3 1,0 0 1,-1 0-1,1 0 1,0-1-1,-1 1 1,1-1-1,-1 0 1,0 0-1,1 0 1,-2 0-1,1 0 1,0 0-1,-1-1 1,3-4-1,0-6 1,1 0 0,-2 0 0,0-1 0,-1 1 0,2-28 0,-4 8 0,-5-44 0,1 53 0,3 24 0,1 0 0,0 1 0,0-1 0,0 0 0,0 0 0,-1 0 0,1 1 0,0-1 0,-1 0 0,1 1 0,0-1 0,-1 0 0,1 1 0,-1-1 0,1 0 0,-1 1 0,0-1 0,1 1 0,-1-1 0,0 1 0,1-1 0,-1 1 0,-1-1 0,1 2 0,1-1 0,-1 1 0,0-1 0,0 1 0,1-1 0,-1 1 0,0 0 0,1 0 0,-1-1 0,0 1 0,1 0 0,-1 0 0,1 0 0,-1 0 0,1-1 0,0 1 0,-1 0 0,1 0 0,0 0 0,0 0 0,-1 0 0,1 0 0,0 0 0,0 0 0,0 2 0,-2 31 0,2-31 0,-1 23 0,0-6 0,0-1 0,1 1 0,1-1 0,5 25 0,-6-41 0,1 1 0,0 0 0,0 0 0,0-1 0,1 1 0,-1-1 0,1 1-1,0-1 1,0 0 0,0 0 0,0 0 0,0 0 0,1 0 0,-1 0 0,1 0 0,0-1-1,0 1 1,0-1 0,0 0 0,1 0 0,-1 0 0,0 0 0,1-1 0,-1 0 0,1 1 0,0-1-1,6 1 1,1 0-2,-1-1 0,1 0 0,0-1 0,-1 0 0,1-1 0,13-2-1,-20 2 4,0 0 0,0-1 0,0 1 0,0-1-1,0 0 1,0 0 0,-1 0 0,1 0 0,-1-1-1,1 1 1,-1-1 0,0 0 0,0 0-1,0 0 1,0-1 0,-1 1 0,1-1 0,1-3-1,2-6 3,0 0-1,-1 0 0,0-1 1,-2 1-1,1-1 0,-2 0 1,2-15-1,0-102 19,-3 84-26,-1-253 5,0 300 0,0 0 0,0 0 0,-1 0 0,1 0 0,0 1 0,0-1 0,0 0 0,0 0 0,-1 0 0,1 0 0,0 0 0,0 1 0,-1-1 0,1 0 0,0 0 0,0 0 0,0 0 0,-1 0 0,1 0 0,0 0 0,0 0 0,-1 0 0,1 0 0,0 0 0,0 0 0,-1 0 0,1 0 0,0 0 0,0 0 0,0 0 0,-1 0 0,1 0 0,0 0 0,0-1 0,-1 1 0,1 0 0,0 0 0,0 0 0,0 0 0,0 0 0,-1-1 0,1 1 0,0 0 0,0 0 0,0 0 0,0-1 0,0 1 0,-1 0 0,1 0 0,0 0 0,0-1 0,0 1 0,0 0 0,0 0 0,0-1 0,0 1 0,-4 8 0,1 0 0,1 0 0,-1 0 0,1 0 0,1 0 0,-1 0 0,1 12 0,-1 69 0,3-59 0,-3 55 0,0-29 0,10 110 0,-6-150 0,1-1 0,0 0 0,1 0 0,0 0 0,2-1 0,0 1 0,0-1 0,1 0 0,1-1 0,0 0 0,20 23 0,-22-30 0,1 0 0,-1 0 0,2-1 1,-1 0-1,0-1 0,1 0 0,0 0 0,0 0 0,0-1 1,1 0-1,-1-1 0,1 0 0,15 2 0,-18-3-1,-1-1 0,1 1-1,-1-1 1,0 0 0,1 0 0,-1-1-1,1 0 1,-1 0 0,0 0 0,1-1-1,-1 1 1,0-1 0,0-1 0,0 1-1,0-1 1,-1 0 0,1 0 0,-1 0-1,1 0 1,-1-1 0,0 0 0,6-7-1,-4 2 2,-1-1-1,-1 1 0,1-1 1,-2 0-1,1 0 1,-1 0-1,-1-1 0,0 1 1,1-13-1,0-16 3,-4-45-1,1 39 2,-2 5 12,1 29-14,0-1 1,1 0-1,1 1 1,-1-1-1,2 0 1,0 1-1,6-22 1,-7 31-2,1-1 0,-1 1 0,1-1 0,0 1 0,0 0 0,0 0 0,0 0 0,0 0 0,0 0 0,1 0 0,-1 1 0,1-1 0,-1 1 0,1 0 0,-1-1 0,1 1 0,0 0 0,0 1 0,0-1 0,-1 0 0,1 1 0,0 0 0,0 0 0,6 0 0,-4 0 0,1 0 0,0 0 0,0 1 0,-1 0 0,1 0 0,-1 1 0,1-1 0,-1 1 0,1 0 0,-1 1 0,0-1 0,5 4 0,-1 2 0,0 0 0,-1 0 0,0 0 0,-1 1 0,0 1 0,0-1 0,-1 1 0,0 0 0,-1 0 0,0 1 0,-1-1 0,6 23 0,-3-6 0,-2 0 0,-1 1 0,-1-1 0,-1 37 0,-2-55 0,-1 1 0,1-1 0,-2 0 0,0 1 0,0-1 0,0 0 0,-1 0 0,-1-1 0,1 1 0,-1 0 0,-1-1 0,-10 15 0,10-17 0,1-1 0,-1 1 0,-1-1 0,1-1 0,-1 1 0,1-1 0,-1 0 0,-1 0 0,1 0 0,0-1 0,-1 0 0,0 0 0,0-1 0,0 0 0,0 0 0,0-1 0,-10 2 0,8-3 0,0 1 0,1-1 0,-1 0 0,1-1 0,-1 0 0,1-1 0,-1 1 0,1-2 0,0 1 0,-14-7 0,17 7 0,1-1 0,-1 0 0,1 0 0,0-1 0,0 1 0,0-1 0,1 0 0,-1 0 0,1 0 0,0 0 0,0 0 0,0-1 0,1 0 0,0 1 0,0-1 0,0 0 0,0 0 0,1 0 0,-2-7 0,0-5 0,1 0 0,1 0 0,0 0 0,1-1 0,3-22 0,-2 33 0,0 0 0,0 0 0,1 0 0,0 0 0,0 1 0,0-1 0,1 0 0,0 1 0,0 0 0,1 0 0,0 0 0,0 0 0,0 0 0,1 1 0,8-9 0,-12 14 0,-1 0 0,1-1 0,-1 1 0,1 0 0,-1-1 0,1 1 0,-1 0 0,1-1 0,-1 1 0,1 0 0,-1 0 0,1 0 0,-1 0 0,1-1 0,-1 1 0,1 0 0,0 0 0,-1 0 0,1 0 0,-1 0 0,1 0 0,-1 0 0,1 1 0,0-1 0,-1 0 0,1 0 0,-1 0 0,1 1 0,-1-1 0,1 0 0,-1 0 0,1 1 0,0 0 0,10 16 0,-9-13 0,35 80 0,-19-41 0,2 0 0,31 49 0,-44-82 0,-1 0 0,2 0 0,-1-1 0,2 0 0,-1 0 0,1-1 0,0 0 0,1-1 0,0 0 0,0 0 0,0-1 0,1 0 0,19 6 0,-22-9 0,0-1 0,1 0 0,-1 0 0,0-1 0,1 0 0,-1 0 0,1-1 0,-1 0 0,0-1 0,1 0 0,9-2 0,-13 1 0,-1 1 0,1-1 0,-1 0 0,1 0 0,-1-1 0,0 1 0,0-1 0,0 0 0,0 0 0,-1-1 0,1 1 0,-1-1 0,0 1 0,0-1 0,0 0 0,0 0 0,-1 0 0,1-1 0,2-8 0,-2 5-26,0 0 0,-1 0 0,-1-1-1,1 1 1,-1-1 0,-1 0 0,0 1 0,0-1 0,-2-10 0,-8-29-962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3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32655,'-4'-1'6,"0"0"0,0 0 0,0 0 1,0 1-1,-1 0 0,1 0 0,0 0 0,0 0 0,0 1 1,-1 0-1,1-1 0,-7 4 0,5-1-4,0 0 0,0 0-1,0 0 1,1 1 0,-1 0 0,1 0-1,0 0 1,0 1 0,1 0 0,-1 0-1,1 0 1,0 0 0,0 1 0,-4 10-1,3-7 0,1 0 0,0 1-1,1 0 1,0 0 0,0 0-1,1 0 1,1 0-1,-1 20 1,2-26-1,0-1 0,0 1 0,1-1 0,-1 1 0,1-1 0,0 1 0,0-1 0,1 1 0,-1-1 0,1 0 0,-1 0 0,1 0 0,0 0 0,0 0 0,0 0 0,1 0 0,-1-1 0,1 1 0,0-1 0,-1 0 0,1 0 0,0 0 0,0 0 0,0 0 0,0 0 0,1-1 0,-1 0 0,0 0 0,6 2 0,3 0 0,0-1 0,0 0 0,0-1 0,0 0 0,0-1 0,0 0 0,23-4 0,-29 3 0,1-1 0,-1 0 0,0 0 0,-1-1 0,1 0 0,0 0 0,-1 0 0,0 0 0,1-1 0,-1 0 0,-1 0 0,1-1 0,-1 1 0,1-1 0,-1 0 0,-1 0 0,1 0 0,-1 0 0,0-1 0,0 0 0,0 1 0,-1-1 0,0 0 0,0 0 0,0 0 0,-1-1 0,0 1 0,0 0 0,-1-1 0,0 1 0,0 0 0,0-1 0,-1 1 0,-1-9 0,0 11 0,1 1 0,-1-1 1,1 0-1,-1 0 0,0 1 0,-1-1 0,1 1 1,-1 0-1,1 0 0,-1 0 0,0 0 0,0 0 1,0 1-1,-1-1 0,1 1 0,-1 0 1,1 0-1,-1 0 0,0 0 0,1 0 0,-1 1 1,0 0-1,0 0 0,0 0 0,0 0 0,0 1 1,-7-1-1,5 1-4,0 0 1,1 0-1,-1 0 0,1 1 1,-1-1-1,0 2 0,1-1 1,0 0-1,-1 1 1,1 0-1,0 0 0,0 1 1,0-1-1,0 1 0,0 0 1,1 0-1,-1 1 1,1 0-1,-7 7 0,-13 27-329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32159,'0'0'8,"-1"0"-1,1 0 1,0 0 0,0 0 0,0 0 0,0 1 0,-1-1 0,1 0 0,0 0-1,0 0 1,0 0 0,0 0 0,0 1 0,-1-1 0,1 0 0,0 0 0,0 0 0,0 0-1,0 1 1,0-1 0,0 0 0,0 0 0,0 0 0,0 1 0,0-1 0,0 0-1,0 0 1,0 0 0,0 1 0,0-1 0,0 0 0,0 0 0,0 0 0,0 1-1,0-1 1,0 0 0,0 0 0,0 0 0,0 1 0,0-1 0,0 0 0,1 0-1,-1 0 1,0 0 0,0 1 0,0-1 0,0 0 0,0 0 0,1 0 0,-1 0-1,0 0 1,0 0 0,0 1 0,1-1 0,-1 0 0,0 0 0,0 0 0,0 0-1,0 0 1,1 0 0,-1 0 0,0 0 0,79 28 53,14 5-37,52 48 5,-5-3-31,-82-51 2,-12-7 0,-2 2 0,0 1 0,-2 3 0,51 39 0,-52-30 0,134 107 0,-141-118 0,1-1 0,1-2 0,54 23 0,9-8 0,-66-26 0,0 3 0,0 0 0,46 28 0,55 55 0,8 6 0,653 379 0,-588-379 0,-138-72 0,90 55 0,-20 11 0,-81-54 0,105 59 0,-115-77 0,68 37 0,-100-51 0,-1 1 0,1 0 0,-2 1 0,26 28 0,-9-9 0,2-1 0,1-1 0,1-2 0,42 26 0,68 52 0,-124-90 0,0 0 0,1-2 0,35 17 0,-27-15 0,35 23 0,-25-9 0,2-2 0,0-2 0,2-1 0,61 22 0,-104-45 0,13 3 0,1 1 0,-1 0 0,0 1 0,0 1 0,-1 0 0,0 1 0,0 0 0,-1 1 0,13 13 0,-15-15 0,-1 1 0,2-1 0,-1-1 0,1 0 0,0-1 0,0 1 0,16 3 0,8 6 0,-12-8 0,-22-37 0,-8-4 0,-14-37 0,8 27 0,11 36 0,-1 0 0,0 0 0,0 0 0,0 0 0,-1 1 0,0-1 0,-1 1 0,-6-8 0,7 11 0,0 0 0,-1 0 0,0 0 0,0 0 0,0 0 0,0 1 0,-1 0 0,1 0 0,-1 1 0,0 0 0,-11-3 0,8 2 0,0 1 0,-1 1 0,1 0 0,-11 0 0,20 1 0,0 0 0,0 0 0,-1 0 0,1 1 0,0-1 0,0 0 0,0 0 0,-1 0 0,1 1 0,0-1 0,0 0 0,0 0 0,0 1 0,-1-1 0,1 0 0,0 0 0,0 1 0,0-1 0,0 0 0,0 0 0,0 1 0,0-1 0,0 0 0,0 1 0,0-1 0,0 0 0,0 0 0,0 1 0,0-1 0,0 0 0,0 1 0,0-1 0,0 0 0,0 0 0,0 1 0,1-1 0,-1 0 0,0 0 0,0 1 0,0-1 0,0 0 0,1 0 0,4 12 0,7 1 0,0 0 0,0-1 0,1-1 0,18 13 0,5 5 0,-18-14 0,0 0 0,-1 1 0,23 25 0,-36-36 0,0 1 0,0-1 0,-1 0 0,0 1 0,0 0 0,0 0 0,-1 0 0,1 0 0,-2 0 0,1 0 0,-1 0 0,1 1 0,-1 10 0,-1-11 0,0-1 0,0 1 0,-1 0 0,1-1 0,-1 1 0,-1-1 0,1 1 0,-1-1 0,0 0 0,-4 8 0,2-7 0,-1 0 0,1 0 0,-1 0 0,-1-1 0,1 0 0,-1 0 0,-10 6 0,6-4 0,1-1 0,-1 0 0,0-1 0,0 0 0,0 0 0,-1-1 0,0-1 0,1 0 0,-1 0 0,-1-1 0,1-1 0,0 0 0,0 0 0,-23-2 0,31 1 0,1-1 0,-1 1 0,1-1 0,-1 0 0,1 0 0,0 0 0,-1 0 0,1 0 0,-3-2 0,-17-21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2.73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23 32447,'0'-2'224,"16"2"-192,20 0-32,8 0 16,10 0-16,4-2 0,-3-6-288,-1-2-4690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74 31230,'0'-24'1379,"0"32"-1117,1 41-366,15 401 104,-14-426 0,-2-21 0,0-6 0,1-36 0,-2 21 0,0-118 0,3-159 0,-2 291 0,0 0 0,0 1 0,0-1 0,1 1 0,-1-1 0,1 0 0,0 1 0,0 0 0,0-1 0,0 1 0,1-1 0,-1 1 0,1 0 0,0 0 0,0 0 0,0 0 0,0 0 0,1 0 0,-1 1 0,1-1 0,0 1 0,0 0 0,-1 0 0,1 0 0,1 0 0,-1 0 0,0 0 0,0 1 0,1 0 0,-1-1 0,1 1 0,-1 1 0,1-1 0,-1 0 0,5 1 0,-2-1 0,0 0 0,0 1 0,0 0 0,0 0 0,0 1 0,0-1 0,0 1 0,0 1 0,0-1 0,0 1 0,10 5 0,-10-4 0,0 1 0,-1 1 0,0-1 0,1 1 0,-1 0 0,-1 0 0,1 0 0,-1 1 0,0-1 0,4 9 0,2 3 0,-2 1 0,0 0 0,-1 1 0,0 0 0,-2 0 0,0 1 0,-2-1 0,0 1 0,-1 0 0,-1 0 0,-1 24 0,0-38 0,-1 0 0,1 0 0,-1 0 0,0-1 0,-1 1 0,1 0 0,-1 0 0,-1-1 0,1 1 0,-1-1 0,1 0 0,-8 9 0,4-7 0,0 1 0,-1-1 0,0-1 0,0 1 0,0-1 0,-1-1 0,-12 8 0,5-5 0,0-1 0,-1 0 0,0-1 0,0-1 0,-1 0 0,1-1 0,-1-1 0,-28 2 0,0-5-179,30 0-2473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82 236 31662,'2'-15'185,"0"1"-1,1-1 0,0 0 1,1 0-1,11-25 0,5-18-185,-19 50 1,9-27 0,-10 34 0,0 0 0,1 0 0,-1 0 0,0 0 0,1-1 0,-1 1 0,1 0 0,-1 0 0,1 0 0,0 0 0,-1 0 0,1 0 0,0 1 0,0-1 0,0 0 0,-1 0 0,1 0 0,0 1 0,0-1 0,0 0 0,2 0 0,-3 1 0,0 0 0,0 0 0,0 0 0,1 0 0,-1 0 0,0 0 0,0 0 0,0 0 0,1 0 0,-1 0 0,0 0 0,0 0 0,0 1 0,0-1 0,1 0 0,-1 0 0,0 0 0,0 0 0,0 0 0,0 0 0,0 0 0,1 0 0,-1 1 0,0-1 0,0 0 0,0 0 0,0 0 0,0 0 0,0 1 0,0-1 0,0 0 0,0 0 0,0 0 0,1 0 0,-1 1 0,0-1 0,0 0 0,0 0 0,0 0 0,0 0 0,0 1 0,0-1 0,0 3 0,7 53 0,-2 1 0,-3 0 0,-4 59 0,1-111 0,1 7 0,-1-1 0,0 1 0,-1 0 0,0-1 0,-1 0 0,-6 16 0,8-23 0,0-1 0,0 0 0,-1-1 0,0 1 0,1 0 0,-1 0 0,0-1 0,-1 1 0,1-1 0,0 1 0,-1-1 0,1 0 0,-1 0 0,0 0 0,1 0 0,-1-1 0,0 1 0,0-1 0,0 0 0,0 1 0,-1-1 0,1-1 0,0 1 0,0 0 0,0-1 0,-6 0 0,-1 0 0,-1-1 0,1 0 0,-1-1 0,-10-4 0,1 1 0,34 7 0,0-1 0,0-1 0,0 0 0,17-2 0,16-1 0,41 3-144,-117 0-448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32239,'13'174'569,"2"16"-610,-12-161 41,-4-39 0,0 0 0,1 1 0,0-1 0,3-14 0,-1-2 0,2-50 0,1-19 0,22-127 0,-26 219 0,-1 0 0,1 0 0,0 0 0,0 0 0,0 1 0,0-1 0,1 0 0,-1 0 0,1 1 0,0-1 0,-1 1 0,1-1 0,0 1 0,1 0 0,-1 0 0,0 0 0,1 0 0,-1 0 0,4-2 0,-4 3 0,1 1 0,-1-1 0,1 0 0,-1 1 0,1 0 0,-1-1 0,1 1 0,-1 0 0,1 0 0,-1 0 0,1 1 0,0-1 0,-1 1 0,0-1 0,1 1 0,-1 0 0,1 0 0,-1 0 0,0 0 0,0 0 0,1 1 0,-1-1 0,0 0 0,2 3 0,6 5 0,-1 0 0,0 1 0,-1 0 0,0 0 0,-1 1 0,0-1 0,11 25 0,-7-11 0,-1 2 0,13 49 0,-20-61 0,0 1 0,-1-1 0,-1 0 0,0 1 0,-1-1 0,-1 17 0,0-25 0,0 0 0,0 0 0,0 0 0,-1-1 0,0 1 0,0-1 0,-1 1 0,1-1 0,-1 0 0,0 0 0,-1 0 0,1 0 0,-1-1 0,0 1 0,0-1 0,0 0 0,-7 4 0,4-3 2,0 0 0,0-1-1,-1 0 1,1-1 0,-1 0 0,0 0 0,0 0 0,-14 2-1,-1-3-81,-42 0-1,52-2 5,-10 0-583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32143,'10'-7'41,"-1"1"1,1 1 0,0 0-1,0 0 1,1 1-1,0 0 1,-1 1 0,1 0-1,0 1 1,0 0 0,1 0-1,-1 1 1,0 1-1,13 1 1,-22-1-42,-1 0 0,0 0 0,1 1 0,-1-1 0,1 0 0,-1 1 0,0-1 0,1 1 0,-1-1 0,0 1 0,0 0 0,1-1 0,-1 1 0,0 0 0,0 0 0,0 0 0,0 0 0,0 0 0,0 0 0,0 0 0,0 0 0,-1 1 0,2 0 0,-1 2 0,1-1 0,-1 1 0,0 0 0,0-1 0,0 1 0,-1 0 0,1 0 0,-1 7 0,0-3 0,0 1 0,-1-1 0,0 1 0,-1-1 0,0 0 0,0 1 0,-1-1 0,-4 8 0,-7 6 0,-2 0 0,0-1 0,-38 37 0,7-8 0,46-49 0,0-1 0,1 1 0,-1 0 0,1-1 0,-1 1 0,1 0 0,-1-1 0,1 1 0,-1 0 0,1 0 0,-1 0 0,1-1 0,0 1 0,0 0 0,-1 0 0,1 0 0,0 0 0,0 0 0,0 0 0,0 1 0,0-1 0,1-1 0,-1 1 0,1-1 0,-1 1 0,0-1 0,1 0 0,-1 1 0,1-1 0,-1 1 0,1-1 0,-1 0 0,1 1 0,0-1 0,-1 0 0,1 0 0,-1 1 0,1-1 0,0 0 0,-1 0 0,1 0 0,1 0 0,44-1 0,-35 0 0,10-2 0,-1-1 0,1 0 0,-1-2 0,24-9-1,5-1-99,-48 14-279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32143,'-1'-2'355,"1"6"-153,-1 14-115,3 28-134,35 211 77,6 66-33,-42-306 3,-1-40 0,-17-215 0,0 0 0,16 234 0,1 1 0,0 0 0,0 0 0,0-1 0,0 1 0,1 0 0,-1-1 0,1 1 0,0 0 0,0 0 0,0 0 0,0 0 0,0 0 0,1 0 0,0 0 0,-1 0 0,1 0 0,0 1 0,0-1 0,1 1 0,-1-1 0,0 1 0,1 0 0,-1 0 0,1 0 0,0 0 0,0 0 0,0 1 0,0-1 0,0 1 0,0 0 0,0 0 0,4-1 0,2-1 0,0 0 0,1 1 0,0 0 0,0 0 0,0 1 0,-1 0 0,1 1 0,0 0 0,0 0 0,13 3 0,-17-2 0,-1 1 0,1 0 0,-1-1 0,0 2 0,0-1 0,0 0 0,0 1 0,0 0 0,0 0 0,-1 1 0,1-1 0,-1 1 0,0 0 0,0 0 0,-1 0 0,1 1 0,-1-1 0,0 1 0,4 7 0,-1 3 0,-1 1 0,0 1 0,-1-1 0,-1 1 0,-1-1 0,0 1 0,-1 0 0,-1 0 0,0-1 0,-4 19 0,3-25 0,-1 0 0,0-1 0,-1 1 0,0-1 0,-1 0 0,0 0 0,0 0 0,-1 0 0,0-1 0,-1 0 0,0 0 0,0 0 0,-14 13 0,-3 0-1,0-1 0,-1-1-1,-31 18 1,54-37 0,0 1-21,-1 1-1,0-1 1,0 0-1,0 0 1,0 0-1,0 0 1,0 0-1,-1-1 0,1 1 1,0 0-1,0-1 1,-3 1-1,-3-1-991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3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25 32463,'9'-4'25,"1"0"1,0 0-1,0 1 0,0 0 1,0 1-1,0 0 0,1 1 1,-1 0-1,1 0 0,-1 2 1,12 0-1,-20 0-25,1 0 0,-1 0 0,1 0 0,-1 0 0,0 0 0,1 1 0,-1-1 0,0 1 0,0-1 0,0 1 0,0 0 0,0 0 0,0 0 0,-1 0 0,1 0 0,-1 1 0,1-1 0,-1 0 0,0 1 0,0-1 0,0 1 0,0-1 0,0 1 0,-1-1 0,1 1 0,-1 0 0,1-1 0,-1 5 0,1 1 0,-1 0 0,1 0 0,-1 0 0,-1 0 0,0 0 0,0 0 0,0 0 0,-6 15 0,3-14 0,-1-1 0,0 1 0,-1-1 0,0 0 0,0 0 0,-1 0 0,-8 6 0,-59 49 0,47-42 0,7-6 0,15-12 0,1 0 0,-1 0 0,0 0 0,1 1 0,0 0 0,0 0 0,0 0 0,0 1 0,1-1 0,-5 8 0,8-12 0,0 1 0,1-1 0,-1 0 0,0 0 0,0 0 0,0 1 0,1-1 0,-1 0 0,0 0 0,0 0 0,0 0 0,1 1 0,-1-1 0,0 0 0,0 0 0,1 0 0,-1 0 0,0 0 0,0 0 0,1 0 0,-1 0 0,0 0 0,1 0 0,-1 0 0,0 0 0,0 0 0,1 0 0,-1 0 0,0 0 0,0 0 0,1 0 0,0 0 0,242-9 0,-216 9-80,-29 0-192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59 139 32623,'-1'-14'129,"0"37"-114,0 48-15,0 24 0,15 125 0,-10-153 0,-3-62 0,-1-16 0,0-13 0,-4-35 0,-1 0 0,-21-87 0,13 86 0,3 0 0,-3-94 0,13 153 0,0 0 0,1-1 0,-1 1 0,0 0 0,0 0 0,1 0 0,-1 0 0,0 0 0,1 0 0,-1 0 0,1 0 0,-1 0 0,1 0 0,0 1 0,-1-1 0,1 0 0,0 0 0,0 0 0,0 1 0,-1-1 0,1 0 0,0 1 0,0-1 0,2 0 0,0-1 0,1 1 0,0 0 0,0 0 0,0 0 0,0 0 0,9-1 0,-4 2 0,0 0 0,0 0 0,0 1 0,0 0 0,0 1 0,10 2 0,-8 1 0,-1 0 0,0 0 0,0 1 0,-1 1 0,1 0 0,-1 0 0,-1 0 0,0 1 0,0 1 0,0-1 0,8 14 0,-6-8 0,-1 0 0,-1 0 0,0 1 0,-1 1 0,0-1 0,-1 1 0,4 21 0,-6-21 0,-1 0 0,-1 0 0,-1 0 0,0 0 0,-1 1 0,-1-1 0,0 0 0,-6 27 0,4-33 0,-1 0 0,0 0 0,0 0 0,-1 0 0,0-1 0,0 1 0,-1-1 0,0-1 0,-1 1 0,0-1 0,0 0 0,-1-1 0,-16 13 0,13-12-2,0-1-1,0 0 1,0 0-1,-1-1 1,0-1-1,0 0 1,0-1-1,0 0 1,-1-1-1,0 0 1,0-1-1,0 0 1,0-1-1,-18-1 1,30 0-8,1 0 1,-1 0-1,0 0 1,1 0 0,-1 0-1,0 0 1,1 0-1,-1 0 1,0-1 0,1 1-1,-1 0 1,0 0-1,1-1 1,-1 1 0,1 0-1,-1-1 1,0 1-1,1 0 1,-1-1 0,0 0-1,-1-18-747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70 32463,'0'-2'13,"1"0"0,-1 0 0,1 1 0,-1-1 0,1 0 0,-1 0 0,1 1 0,0-1 0,0 0 0,0 1 0,0-1 0,0 1 0,1-1 0,-1 1 0,0 0 0,1-1 0,-1 1 0,0 0 0,1 0 0,0 0 0,-1 0 0,1 0 0,0 0 0,2 0 0,50-17-53,-45 16 59,14-3-19,0 1 0,0 2 0,36-1 0,-58 3 0,-1 1 0,1-1 0,-1 0 0,1 1 0,0-1 0,-1 0 0,0 1 0,1-1 0,-1 1 0,1-1 0,-1 1 0,1-1 0,-1 1 0,0-1 0,1 1 0,-1-1 0,0 1 0,0-1 0,0 1 0,1 0 0,-1-1 0,0 1 0,0-1 0,0 1 0,0 0 0,0-1 0,0 1 0,0 0 0,0-1 0,0 1 0,0-1 0,0 1 0,-1 0 0,1-1 0,0 1 0,-1 0 0,-7 26 0,3-18 0,-1-1 0,0 0 0,0 0 0,-1 0 0,0-1 0,-12 10 0,-57 39 0,29-23 0,32-23 0,-25 21 0,38-29 0,1 0 0,-1-1 0,0 1 0,1 0 0,-1 0 0,1 1 0,-1-1 0,1 0 0,0 0 0,0 1 0,0-1 0,0 1 0,1-1 0,-1 0 0,0 6 0,1-7 0,0 0 0,0 0 0,1 0 0,-1 0 0,0 0 0,0 0 0,1 0 0,-1-1 0,1 1 0,-1 0 0,1 0 0,-1 0 0,1 0 0,-1-1 0,1 1 0,0 0 0,0 0 0,-1-1 0,1 1 0,0-1 0,0 1 0,0-1 0,1 1 0,24 9 0,-19-8 0,144 39 0,-150-41 0,1 1 0,0-1 0,0 1 0,-1 0 0,1-1 0,-1 1 0,1 0 0,-1 0 0,1 0 0,-1 0 0,1 0 0,-1 0 0,0 1 0,0-1 0,0 0 0,1 1 0,0 1 0,-2-2 0,0 0 0,1 0 0,-1 0 0,0 0 0,0 0 0,0 0 0,0 0 0,0 0 0,0 1 0,0-1 0,0 0 0,0 0 0,-1 0 0,1 0 0,0 0 0,-1 0 0,1 0 0,-1 0 0,1 0 0,-1 1 0,-2 2 0,0 0 0,0 0 0,-1-1 0,1 1 0,-1-1 0,1 0 0,-1 0 0,0 0 0,0-1 0,-7 4 0,-14 5-16,-2-1 0,1-2 0,-1 0 0,0-2 0,-1 0 0,1-2 0,-1-2 0,-29 0 0,46-2-512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32639,'0'1'6,"-1"-1"1,1 1-1,-1-1 0,1 1 1,-1 0-1,1-1 0,-1 1 1,1 0-1,0 0 0,0-1 1,-1 1-1,1 0 0,0 0 1,0 0-1,0-1 0,0 1 1,0 0-1,0 0 1,0 0-1,0-1 0,0 2 1,0 30-29,0-19 32,0 452-10,0-876 0,0 407 0,0 0 0,0-1 0,0 1 0,1 0 0,-1 0 0,1-1 0,0 1 0,0 0 0,1 0 0,-1 0 0,1 0 0,3-5 0,-4 7 0,1 1 0,0-1 0,0 0 0,1 0 0,-1 1 0,0-1 0,0 1 0,1 0 0,-1 0 0,1 0 0,-1 0 0,1 0 0,-1 0 0,1 1 0,0-1 0,-1 1 0,1 0 0,0 0 0,-1 0 0,4 0 0,0 1 0,0 0 0,0 0 0,0 1 0,0-1 0,-1 2 0,1-1 0,-1 0 0,1 1 0,-1 0 0,0 0 0,0 1 0,0-1 0,-1 1 0,1 0 0,-1 1 0,5 4 0,2 5 0,1 0 0,-1 0 0,-1 1 0,10 21 0,-15-25 0,0 0 0,-1 0 0,0 0 0,-1 0 0,0 1 0,-1 0 0,2 22 0,-4-28 0,0 1 0,0-1 0,0 1 0,-1-1 0,0 1 0,-1-1 0,1 0 0,-1 1 0,0-1 0,-1 0 0,0 0 0,0 0 0,0-1 0,0 1 0,-8 8 0,-5 2 4,-1 1 0,-1-2 0,0-1 0,-37 23 1,40-28-42,-1-1 1,0 0-1,0-1 1,-1-1-1,1-1 1,-34 7-1,47-11-752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32623,'18'-6'17,"2"1"1,-1 0-1,1 2 1,-1 0-1,1 1 1,0 1 0,31 2-1,-24-1-13,-26 0-4,1 0 0,-1 0 0,1 0 0,-1 0 0,1 0 0,-1 1 0,1-1 0,-1 0 0,1 1 0,-1-1 0,1 1 0,-1-1 0,1 1 0,-1 0 0,0 0 0,0-1 0,1 1 0,1 2 0,-3-2 0,1 0 0,-1 0 0,1 0 0,-1 0 0,1 0 0,-1 0 0,0 0 0,0 0 0,1 0 0,-1 0 0,0 1 0,0-1 0,0 0 0,0 0 0,0 0 0,0 0 0,-1 0 0,1 0 0,-1 2 0,0 2 0,-1 0 0,-1-1 0,1 1 0,-1 0 0,1-1 0,-1 1 0,-1-1 0,1 0 0,-4 4 0,-29 21 0,-19 19 0,52-44 0,0-1 0,0 1 0,0-1 0,0 1 0,0 0 0,1 0 0,0 1 0,0-1 0,0 0 0,0 1 0,-1 8 0,3-11 0,0-1 0,0 0 0,0 1 0,1-1 0,-1 1 0,0-1 0,1 0 0,-1 1 0,1-1 0,0 0 0,-1 1 0,1-1 0,0 0 0,0 0 0,0 0 0,0 0 0,0 0 0,0 0 0,0 0 0,0 0 0,0 0 0,0 0 0,0 0 0,1-1 0,-1 1 0,0 0 0,1-1 0,-1 1 0,0-1 0,2 1 0,50 11 0,-45-11 0,-6-1 0,7 2 0,0-1 0,0 2 0,0-1 0,0 1 0,13 6 0,-20-8 0,-1 0 0,0 0 0,1 0 0,-1 0 0,0 0 0,1 0 0,-1 0 0,0 0 0,0 0 0,0 1 0,0-1 0,0 0 0,0 1 0,0-1 0,-1 1 0,1-1 0,0 1 0,-1-1 0,1 1 0,-1 0 0,0-1 0,1 1 0,-1 0 0,0-1 0,0 1 0,0-1 0,0 1 0,0 0 0,-1-1 0,1 1 0,0 0 0,-1-1 0,1 1 0,-1-1 0,0 1 0,1-1 0,-1 1 0,0-1 0,0 1 0,-2 1 0,-2 3 0,0 0 0,0 0 0,-1-1 0,1 1 0,-1-1 0,-1-1 0,1 1 0,-13 5 0,-3 2 0,-34 13 0,46-21-3,-1-1 0,1 0 0,-1 0 0,0-1 0,0 0 0,-18 0 0,28-2-104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3.059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45 77 29421,'0'-55'3162,"0"35"-2933,0 18-247,0 10-9,-15 498 27,12-344 0,3-160 0,0 0 0,0-1 0,1 1 0,-1 0 0,0 0 0,1 0 0,-1 0 0,1-1 0,-1 1 0,1 0 0,0-1 0,0 1 0,0 0 0,0-1 0,0 1 0,0-1 0,0 1 0,1-1 0,-1 0 0,1 1 0,-1-1 0,1 0 0,-1 0 0,1 0 0,-1 0 0,1 0 0,0-1 0,-1 1 0,1 0 0,0-1 0,0 1 0,0-1 0,0 0 0,-1 0 0,1 1 0,0-1 0,0 0 0,2-1 0,2 1 0,-1 0 0,1-1 0,-1 0 0,1 0 0,-1 0 0,0-1 0,1 0 0,-1 0 0,0 0 0,0 0 0,0-1 0,6-5 0,-6 4 0,0-1 0,0 0 0,0 0 0,-1-1 0,0 1 0,0-1 0,0 0 0,-1 0 0,0 0 0,0-1 0,-1 1 0,3-10 0,-1 0 0,-1 1 0,-1-1 0,0 0 0,-2-20 0,0 31 0,0 0 0,0 0 0,-1 1 0,1-1 0,-1 0 0,0 1 0,-1-1 0,1 1 0,-1-1 0,0 1 0,0 0 0,0-1 0,-1 1 0,0 0 0,1 1 0,-6-6 0,3 5 0,0 0 0,0 0 0,0 0 0,-1 1 0,1-1 0,-1 2 0,0-1 0,0 0 0,0 1 0,0 0 0,-11-1 0,-1 0-11,0 1 0,-29 1 0,36 1-28,0 0-193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3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4856 0 32095,'0'1'24,"0"0"-1,-1 0 1,1 0 0,-1 0 0,1-1 0,0 1 0,-1 0-1,0 0 1,1 0 0,-1-1 0,1 1 0,-1 0 0,0-1-1,0 1 1,1 0 0,-1-1 0,0 1 0,0-1 0,0 0 0,1 1-1,-3 0 1,-26 10-45,12-4 59,-418 253 63,285-164-76,-141 100-20,3-1-5,45-37 0,-216 129 0,327-213 0,-249 129 0,105-62 0,147-72 0,-211 137 0,207-120 0,-411 229 0,398-235 0,-29 27 0,15-9 0,90-58 0,-21 10 0,-100 75 0,170-111 0,-1 0 0,-32 14 0,-9 5 0,69-38 0,0 0 0,0 0 0,0-1 0,0 0 0,-1 0 0,0 0 0,0-1 0,6-11 0,36-74 0,-20 37 0,-12 29 0,-9 16 0,0 0 0,0 0 0,-1-1 0,0 0 0,-1 1 0,0-2 0,-1 1 0,4-21 0,-19 39 0,-4 9 0,1 0 0,1 2 0,0 0 0,1 0 0,-19 37 0,18-27 0,1 1 0,2 0 0,-14 53 0,23-72 0,0 1 0,1 0 0,0 19 0,1-29 0,1 0 0,-1 0 0,1-1 0,-1 1 0,1 0 0,-1 0 0,1 0 0,-1-1 0,1 1 0,0 0 0,-1 0 0,1-1 0,0 1 0,0-1 0,-1 1 0,1-1 0,0 1 0,0-1 0,0 1 0,0-1 0,0 0 0,0 1 0,0-1 0,-1 0 0,1 0 0,0 0 0,2 0 0,33 5 0,-30-5 0,172 7-16,-177-7-483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61 32623,'0'0'2,"0"0"1,0 0-1,0-1 1,0 1-1,0 0 1,0 0-1,0 0 0,0 0 1,0-1-1,0 1 1,0 0-1,0 0 1,0 0-1,-1 0 1,1-1-1,0 1 0,0 0 1,0 0-1,0 0 1,0 0-1,0 0 1,0 0-1,0-1 1,-1 1-1,1 0 0,0 0 1,0 0-1,0 0 1,0 0-1,0 0 1,-1 0-1,1 0 1,0 0-1,0 0 0,0 0 1,0 0-1,-1 0 1,1 0-1,0 0 1,0 0-1,0 0 0,0 0 1,-1 0-1,1 0 1,0 0-1,0 0 1,0 0-1,0 0 1,-1 0-1,1 0 0,0 0 1,0 0-1,0 0 1,0 0-1,0 1 1,-1-1-1,1 0 1,0 0-1,-1 156-2,2-83 0,1-34 0,1 0 0,3 0 0,1-1 0,18 59 0,-18-67 0,-5-20 0,-5-23 0,-4-13 0,-9-43 0,2 0 0,-7-108 0,20 52 0,1 121 0,1 0 0,-1-1 0,1 1 0,0 0 0,1 0 0,-1 0 0,1 0 0,-1 0 0,1 0 0,0 0 0,1 0 0,-1 1 0,1-1 0,0 1 0,-1-1 0,1 1 0,1 0 0,-1 0 0,0 1 0,1-1 0,0 1 0,-1 0 0,1 0 0,0 0 0,0 0 0,0 0 0,5 0 0,-4 0 0,1 0 0,-1 1 0,0 0 0,1 0 0,-1 0 0,1 1 0,-1 0 0,1 0 0,-1 0 0,1 0 0,-1 1 0,1 0 0,-1 1 0,0-1 0,1 1 0,-1 0 0,0 0 0,0 0 0,0 1 0,-1 0 0,8 5 0,-3 1 0,-1 0 0,-1 0 0,1 1 0,-2 0 0,1 1 0,-1 0 0,-1 0 0,0 0 0,0 0 0,-1 1 0,-1 0 0,4 19 0,-3-3 0,0 0 0,-2 1 0,-2-1 0,-3 41 0,2-60 0,-1-1 1,0 1-1,0-1 0,0 0 1,-1 1-1,-1-1 0,0 0 1,0-1-1,0 1 0,-1-1 1,0 0-1,0 0 0,-1 0 1,0-1-1,0 1 0,0-2 1,-1 1-1,0-1 0,0 0 1,0 0-1,-11 4 0,1 0-9,0-2 0,0 0 0,-1-1-1,0-1 1,0-1 0,0 0-1,0-2 1,-1 0 0,-19 0 0,20-4-1040,8-5-3292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40 181 26268,'-1'-1'440,"0"-1"0,0 1 0,0-1 0,0 0 0,1 1 0,-1-1 0,1 1 0,-1-1 0,1 0 0,0 0 0,0 1 0,-1-3 0,5-23 956,19-22-2547,-18 39 1685,31-62-534,-33 94 0,-1 329 0,-2-350 0,0-1 0,0 1 0,-1 0 0,1-1 0,0 1 0,-1 0 0,1-1 0,0 1 0,-1 0 0,1-1 0,-1 1 0,1-1 0,-1 1 0,0-1 0,1 1 0,-1-1 0,1 1 0,-1-1 0,0 1 0,1-1 0,-1 0 0,0 1 0,0-1 0,1 0 0,-1 0 0,0 0 0,0 0 0,1 1 0,-2-1 0,-30 2 0,21-1 0,-23 4 0,23-2 0,24-1 0,23-1 0,40-1 0,-69-1 0,-1 1-1,0-2 1,1 1-1,-1 0 1,0-1-1,0 0 0,1-1 1,-2 0-1,8-3 1,1-8-64,-7-3-155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5:3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 32671,'0'-10'96,"0"20"-96,-12 21 0,-2 13 0,-1 0 0,3 2 0,0-1 0,4-1 0,6-9 0,0-13-128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46 32271,'0'0'7,"0"-1"1,0 1-1,0 0 1,0 0-1,-1 0 0,1 0 1,0 0-1,0 0 1,0 0-1,0-1 1,0 1-1,0 0 1,0 0-1,0 0 1,0 0-1,0 0 0,0 0 1,0 0-1,0 0 1,-1 0-1,1 0 1,0 0-1,0 0 1,0 0-1,0-1 1,0 1-1,0 0 0,0 0 1,-1 0-1,1 0 1,0 0-1,0 0 1,0 0-1,0 0 1,0 0-1,0 0 1,0 0-1,-1 0 0,1 0 1,0 0-1,0 1 1,0-1-1,0 0 1,0 0-1,0 0 1,0 0-1,0 0 1,-1 0-1,1 0 0,0 0 1,0 0-1,0 0 1,0 0-1,0 0 1,0 0-1,0 1 1,-3 10 111,3 24-210,0-25 134,0 499-43,-14-940 0,9 270 0,5 160 0,0 0 0,1 0 0,-1 0 0,1 0 0,-1 1 0,1-1 0,-1 0 0,1 0 0,-1 0 0,1 0 0,0 1 0,-1-1 0,1 0 0,0 0 0,0 1 0,-1-1 0,1 1 0,0-1 0,0 1 0,0-1 0,0 1 0,0-1 0,0 1 0,0 0 0,0 0 0,0-1 0,0 1 0,0 0 0,0 0 0,0 0 0,0 0 0,0 0 0,1 1 0,3-2 0,-1 1 0,1 1 0,-1-1 0,0 1 0,1 0 0,-1 0 0,7 2 0,3 6 0,-1 0 0,0 0 0,0 2 0,-1-1 0,0 2 0,-1 0 0,20 26 0,-22-25 0,0 1 0,-1 0 0,-1 1 0,0 0 0,-1 0 0,0 1 0,5 23 0,-9-31 0,-1 1 0,1-1 0,-1 1 0,-1-1 0,0 0 0,0 1 0,0-1 0,-1 1 0,0-1 0,-1 1 0,0-1 0,0 0 0,-1 0 0,0 0 0,-1 0 0,-5 9 0,-3-2 0,0 0 0,-1-1 0,0 0 0,-2-2 0,-15 13 0,-82 50 0,103-69-436,-17 9 1070,10-11-6491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26236,'0'-2'324,"0"1"0,1 0-1,-1 0 1,0 0 0,0-1 0,1 1-1,-1 0 1,1 0 0,-1 0 0,1 0-1,0 0 1,-1 0 0,1 0 0,0 0 0,-1 0-1,3-1 1,21-14 1183,36-4-2549,-46 16 1599,-11 3-557,0 0 1,-1 0-1,1 1 0,0-1 1,-1 1-1,1-1 1,0 1-1,0 0 1,0 0-1,-1 0 1,1 0-1,5 2 0,-7-1 0,0-1 0,0 1 0,0 0 0,0 0 0,1 0 0,-1 1 0,0-1 0,-1 0 0,1 0 0,0 0 0,0 1 0,-1-1 0,1 1 0,0-1 0,-1 0 0,1 1 0,-1-1 0,0 1 0,1-1 0,-1 1 0,0-1 0,0 1 0,0 2 0,1 7 0,0-1 0,-1 1 0,0 0 0,0-1 0,-1 1 0,0 0 0,-1-1 0,0 1 0,-1-1 0,0 0 0,-1 0 0,0 0 0,-10 17 0,-31 28 0,35-44 0,1-1 0,0 1 0,0 1 0,1 0 0,1 0 0,-10 21 0,17-33 0,-1 1 0,1-1 0,0 1 0,0-1 0,0 1 0,0-1 0,0 1 0,0-1 0,0 1 0,0 0 0,0-1 0,0 1 0,0-1 0,0 1 0,0-1 0,0 1 0,0-1 0,1 1 0,-1-1 0,0 1 0,0-1 0,1 1 0,-1-1 0,0 1 0,1-1 0,-1 1 0,0-1 0,1 0 0,-1 1 0,1-1 0,-1 0 0,0 1 0,1-1 0,-1 0 0,1 0 0,-1 1 0,1-1 0,-1 0 0,1 0 0,-1 0 0,1 0 0,0 0 0,-1 1 0,1-1 0,0 0 0,29-1 0,-23 1 0,24-3 0,1-1 0,-1-1 0,0-2 0,45-16 0,-47 14 0,-29 9-7,1 0 0,-1 0 0,1 0 0,-1 0 0,0 0 0,1-1 0,-1 1 0,1 0 0,-1 0 0,0-1-1,1 1 1,-1 0 0,0 0 0,1-1 0,-1 1 0,0 0 0,1-1 0,-1 1 0,0 0 0,0-1 0,1 1 0,-1-1 0,0 1 0,0 0 0,0-1 0,0 1 0,1-1 0,-1 1 0,0 0 0,0-1 0,0 1 0,0-1-1,0 1 1,0-1 0,0 1 0,0-1 0,0 1 0,-1-1 0,1-7-1047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 32575,'0'-7'192,"-7"20"-192,-13 24 0,-2 5 0,-4 4 0,4-7 0,2-2 0,1-2 0,7-4 0,2-5 0,3-15-144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211 343 32623,'1'-29'82,"0"20"-71,-1-1-1,0 1 1,0-1 0,-1 0-1,-3-15 1,4 23-11,-1 0 0,0 0 0,0-1 0,0 1 0,0 0-1,0 0 1,-1 0 0,1 0 0,-1 1 0,1-1 0,-1 0 0,0 1 0,1-1 0,-1 0 0,0 1 0,0 0 0,0 0 0,0-1 0,0 1-1,0 0 1,-1 1 0,1-1 0,0 0 0,0 1 0,-1-1 0,1 1 0,-5-1 0,3 1 0,-1 0 0,0-1 0,1 1 0,-1 1 0,0-1 0,1 1 0,-1 0 0,1 0 0,-1 0 0,1 0 0,-1 1 0,1 0 0,-7 4 0,5-2 0,1 0 0,0 1 0,0-1 0,0 1 0,1 1 0,0-1 0,0 0 0,-7 12 0,6-6 0,-1 0 0,1 1 0,1-1 0,0 1 0,1 0 0,0 0 0,1 0 0,0 0 0,0 0 0,2 22 0,0-29 0,0-1 0,0 1 0,1-1 0,0 1 0,0-1 0,0 1 0,0-1 0,1 0 0,-1 1 0,1-1 0,0 0 0,1 0 0,-1 0 0,1 0 0,-1-1 0,1 1 0,0-1 0,1 0 0,-1 1 0,0-2 0,1 1 0,0 0 0,0-1 0,0 1 0,0-1 0,0 0 0,0 0 0,0-1 0,1 1 0,-1-1 0,6 1 0,-1 0 0,0-1 0,1 0 0,-1 0 0,0-1 0,1 0 0,-1-1 0,1 0 0,-1-1 0,18-4 0,-22 4 0,0 0 0,0-1 0,-1 0 0,1 1 0,0-2 0,-1 1 0,0 0 0,0-1 0,0 0 0,0 0 0,-1 0 0,1 0 0,-1-1 0,0 1 0,0-1 0,-1 0 0,1 0 0,1-6 0,2-9 0,-2 1 0,0-1 0,-2 0 0,0 0 0,-1 0 0,-1 0 0,-2-21 0,1 7 0,1 24 0,-1 0 0,1 1 0,-1-1 0,-1 0 0,0 1 0,-1-1 0,1 1 0,-8-17 0,3 19 0,3 14 0,3 20 0,0-25 0,0 39 0,1 0 0,9 63 0,-7-91 0,1 0 0,0 0 0,1 0 0,0 0 0,1-1 0,1 0 0,0 0 0,0 0 0,1-1 0,1 1 0,0-2 0,10 11 0,-16-19 0,0 1 0,0-1 0,1 0 0,-1 0 0,1 0 0,0 0 0,0 0 0,0 0 0,0-1 0,0 1 0,0-1 0,0 0 0,0 0 0,0 0 0,1 0 0,-1-1 0,0 1 0,1-1 0,-1 0 0,0 0 0,1 0 0,-1 0 0,0-1 0,1 1 0,-1-1 0,0 0 0,5-2 0,-3 1 0,-1-1 0,0 1 0,0-1 0,0 0 0,0 0 0,0-1 0,-1 1 0,0-1 0,1 0 0,-1 0 0,-1 0 0,1 0 0,0 0 0,-1-1 0,0 1 0,0-1 0,2-8 0,1-10 0,-2 1 0,0-1 0,-2 0 0,-1-30 0,0 21 0,5-38 0,-5 67 0,1 0 0,-1-1 0,1 1 0,0 0 0,0 0 0,0 1 0,1-1 0,-1 0 0,1 0 0,-1 0 0,1 1 0,0-1 0,0 1 0,0 0 0,0-1 0,1 1 0,-1 0 0,4-2 0,-4 3 0,0 0 0,1 0 0,-1 0 0,0 0 0,1 0 0,-1 1 0,1-1 0,-1 1 0,1 0 0,-1-1 0,1 1 0,-1 0 0,1 1 0,-1-1 0,1 0 0,-1 1 0,0-1 0,1 1 0,-1 0 0,1 0 0,-1 0 0,0 0 0,0 0 0,3 2 0,1 2 0,-1 0 0,1 0 0,-1 0 0,1 1 0,-2 0 0,1 0 0,-1 0 0,1 1 0,-2-1 0,1 1 0,-1 0 0,3 10 0,1 2 0,-1 0 0,-1 1 0,4 32 0,-6-21 0,-1-1 0,-3 50 0,4-104 0,0-8 0,2 1 0,1 0 0,1 0 0,1 0 0,21-46 0,-26 71 0,1 1 0,0-1 0,0 1 0,1 0 0,-1 0 0,1 0 0,0 1 0,1 0 0,-1 0 0,8-4 0,-11 7 0,-1-1 0,1 1 0,0 0 0,0 1 0,-1-1 0,1 0 0,0 0 0,0 1 0,0-1 0,0 1 0,0 0 0,0 0 0,0-1 0,0 1 0,0 1 0,0-1 0,0 0 0,0 0 0,0 1 0,0-1 0,0 1 0,0-1 0,-1 1 0,1 0 0,0 0 0,0 0 0,0 0 0,-1 0 0,1 0 0,-1 0 0,1 1 0,-1-1 0,1 1 0,-1-1 0,0 1 0,0-1 0,0 1 0,2 2 0,1 4 0,-1 1 0,0 0 0,0-1 0,0 1 0,-1 0 0,-1 0 0,2 17 0,-4 71 0,0-46 0,1-35 2,-1-8-3,1 0 0,0 0-1,1 0 1,0 0 0,2 12 0,-2-18 0,0 0 0,0-1 0,-1 1 0,1 0 0,0 0 0,1 0 0,-1-1 0,0 1 0,0 0 0,1-1 0,-1 1 0,1-1 0,-1 0 0,1 1 0,0-1 0,-1 0 0,1 0 0,0 0 0,0 0 0,0-1 0,0 1 0,0 0 0,0-1 0,0 1 0,0-1 0,2 1 0,5 0 1,0 0-1,-1-1 1,1 1-1,0-1 1,-1-1 0,1 0-1,-1 0 1,1-1 0,-1 0-1,1 0 1,-1-1-1,0 0 1,0-1 0,0 1-1,-1-2 1,1 1 0,-1-1-1,0 0 1,0 0-1,-1-1 1,0 0 0,1 0-1,-2-1 1,1 1-1,-1-1 1,0-1 0,-1 1-1,0-1 1,0 1 0,0-1-1,-1 0 1,0-1-1,-1 1 1,2-10 0,3-23-1,-3-1 1,-1 1-1,-5-74 1,1 70 2,-11-59 43,11 234-45,2 153 0,0-269 0,0 1 0,1-1 0,1 0 0,0 0 0,6 15 0,-8-25 0,0-1 0,0 1 0,0-1 0,1 1 0,-1-1 0,1 0 0,0 0 0,0 0 0,0 0 0,1 0 0,-1-1 0,1 1 0,-1-1 0,1 1 0,0-1 0,0 0 0,0 0 0,0 0 0,0 0 0,1-1 0,-1 0 0,0 1 0,1-1 0,-1 0 0,6 1 0,2-2 0,0 0 0,0 0 0,0-1 0,-1 0 0,1-1 0,-1 0 0,1-1 0,18-7 0,-24 8 0,1-1 0,-1-1 0,0 1 0,0-1 0,0 1 0,0-2 0,0 1 0,-1 0 0,0-1 0,0 0 0,0 0 0,-1 0 0,1 0 0,-1-1 0,-1 1 0,5-12 0,1-13 0,-2-1 0,-1 0 0,-1 0 0,-2 0 0,-2-48 0,0 54 0,0 54 0,-1 19 0,9 66 0,-6-101 0,0 0 0,1 1 0,0-1 0,1 0 0,1 0 0,0-1 0,1 1 0,0-1 0,14 20 0,-16-28 0,-1-1 0,1 1 0,0-1 0,0 0 0,0 0 0,1 0 0,-1 0 1,1-1-1,-1 0 0,1 0 0,0 0 0,0 0 0,0-1 0,0 0 0,0 0 0,0 0 0,10-1 0,-10 1-1,0-1 1,0-1-1,-1 1 0,1-1 0,0 1 1,0-1-1,-1-1 0,1 1 0,0-1 1,-1 0-1,0 0 0,1 0 0,-1 0 0,0-1 1,0 0-1,0 1 0,-1-2 0,7-5 1,12-28-200,-9-6-547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5 32415,'-7'-1'29,"1"0"-1,0 0 1,-1 0 0,1 1-1,0 0 1,-1 0 0,1 0 0,0 1-1,-10 2 1,13-2-28,0 0-1,1 1 1,-1-1 0,0 1-1,1-1 1,-1 1 0,1 0-1,0 0 1,0 0-1,0 0 1,0 0 0,0 0-1,0 1 1,0-1 0,1 1-1,-1-1 1,1 1 0,-1-1-1,1 1 1,0 0 0,-1 5-1,0-1 1,0 0 0,1 0 0,0 0 0,0-1 0,0 1 0,1 0 0,0 0 0,1 0 0,0 0-1,0 0 1,0 0 0,0 0 0,1 0 0,3 7 0,-2-10-1,-1 0 1,1 0-1,0 1 0,0-2 0,0 1 0,0 0 1,1-1-1,-1 1 0,1-1 0,0 0 1,0 0-1,0 0 0,0-1 0,1 0 1,-1 0-1,1 0 0,-1 0 0,1 0 1,0-1-1,7 1 0,-3 0 4,0 0 0,0-1-1,0-1 1,0 1 0,0-1 0,16-2-1,-23 1-2,1 1-1,-1-1 0,0 0 0,0 1 0,0-1 0,0 0 1,0 0-1,0 0 0,0 0 0,0-1 0,0 1 0,0-1 1,-1 1-1,1-1 0,-1 1 0,1-1 0,-1 0 1,0 0-1,1 0 0,-1 0 0,0 0 0,0 0 0,0 0 1,0 0-1,-1 0 0,1 0 0,-1 0 0,1 0 0,-1-1 1,0 1-1,0-4 0,1-1 0,-1 0 0,0 0 0,0 0 0,-1 0 0,0 0 0,-1 0 0,1 1 0,-1-1 0,0 0 0,-4-6 0,4 9 0,0 1 0,0 0 0,-1 0 0,1 0 0,-1 0 0,0 0 0,0 0 0,0 1 0,0-1 0,-1 1 0,1 0 0,-1 0 0,1 0 0,-1 0 0,0 1 0,0-1 0,1 1 0,-1 0 0,-5 0 0,-1-1-176,1 0-1,-1 1 1,0 0-1,0 1 1,1 0 0,-1 1-1,-11 2 1,1 6-6016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32111,'27'0'512,"21"-7"-432,8-2-48,2-1-32,-4 5 0,-10 3 0,-8 0-16,-12-5-112,-14 5-1921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3.435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40 30 32447,'0'-8'240,"18"2"-240,15 0 16,7 0-16,-2 2 16,-6 4-16,-8 0-16,-13 0-32</inkml:trace>
  <inkml:trace contextRef="#ctx0" brushRef="#br0" timeOffset="1">0 213 31823,'27'0'576,"13"0"-384,4 0-128,3 0-32,-7 0-32,-4-4 0,-16-2-32,-9 4-496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32639,'10'-2'96,"26"-5"-64,10 3-32,5-2 0,-2 1 0,-8-1 0,-7 3 0,-14 1 0,-6 0 0,-9 2 0,-22 0-1088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7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329 670 32399,'0'-5'14,"0"1"-1,0-1 1,-1 0 0,0 1 0,0-1 0,0 0 0,-1 1-1,1-1 1,-1 1 0,0 0 0,0 0 0,-1-1-1,1 1 1,-1 1 0,0-1 0,0 0 0,0 1-1,0-1 1,-1 1 0,0 0 0,1 0 0,-1 1 0,0-1-1,0 1 1,-8-4 0,2 2-16,0 1-1,-1 0 1,1 0 0,-1 1-1,0 0 1,0 0 0,0 2 0,0-1-1,-21 3 1,26-1 2,0 0 0,0 1 0,1-1 0,-1 1 0,1 1 0,-1-1 0,1 1 0,0 0 0,0 0 0,0 0 0,0 1 0,0-1 0,1 1 0,0 0 0,0 1 0,0-1 0,0 1 0,1 0 0,-1 0 0,1 0 0,0 0 0,-3 11 0,1-4 0,1 0 0,0 1 0,1-1 0,0 1 0,1 0 0,1 0 0,0-1 0,1 1 0,1 20 0,0-30-1,-1-1 1,1 0-1,-1 0 0,1 1 1,-1-1-1,1 0 1,0 0-1,0 0 0,0 0 1,1 0-1,-1 0 0,0 0 1,1 0-1,-1 0 0,1 0 1,0-1-1,-1 1 1,1-1-1,0 1 0,2 0 1,0 0 1,1 0 0,-1 0 0,0 0 0,1-1 0,-1 0 0,1 0 0,-1 0 0,1-1 0,8 1 0,-4-1 2,0-1 1,-1 0-1,1 0 0,-1-1 0,1 0 0,-1 0 0,0-1 1,0 0-1,0 0 0,14-9 0,-11 4-3,-1-1 0,0-1 0,0 0 0,-1 0 0,-1-1 0,0 0 0,0-1 0,-1 1 0,0-1 0,-1-1 0,-1 1 0,0-1 0,0 0 0,-1-1 0,2-15 0,1-19 0,-2 0 0,-2-94 0,-3 99 0,0 28 0,0-1 0,-1 1 0,0-1 0,-2 1 0,0 0 0,0 0 0,-2 0 0,1 0 0,-2 1 0,0-1 0,-1 1 0,-11-17 0,6 20 0,12 11 0,0 0 0,-1 0 0,1 0 0,0 0 0,0 0 0,-1 0 0,1 0 0,0 0 0,0 0 0,-1 0 0,1 1 0,0-1 0,0 0 0,-1 0 0,1 0 0,0 0 0,0 0 0,0 1 0,0-1 0,-1 0 0,1 0 0,0 0 0,0 0 0,0 1 0,0-1 0,0 0 0,-1 0 0,1 0 0,0 1 0,0-1 0,0 0 0,0 0 0,0 1 0,-3 30 0,3-31 0,0 41 0,1 0 0,2 0 0,9 40 0,-1-24 0,-4-19 0,1 0 0,2 0 0,2-1 0,1 0 0,18 35 0,-27-65 0,0 0 0,1-1 0,-1 1 0,1-1 0,1 0 0,-1 0 0,1 0 0,0-1 0,1 0 0,-1 0 0,1-1 0,0 0 0,0 0 0,0 0 0,0-1 0,1 0 0,-1 0 0,1-1 0,0 0 0,0-1 0,0 1 0,0-2 0,0 1 0,0-1 0,0 0 0,0-1 0,0 1 0,9-4 0,-13 3 0,0 0 0,0-1 0,0 0 0,-1 0 0,1 0 0,-1 0 0,0 0 0,1-1 0,-1 1 0,0-1 0,0 0 0,-1 0 0,1 0 0,-1 0 0,1-1 0,-1 1 0,0-1 0,0 0 0,-1 1 0,1-1 0,-1 0 0,0 0 0,1 0 0,-1-7 0,3-11 0,-2 1 0,0-1 0,-2-31 0,0 32 0,0 9 0,0 4 0,0 0 0,0 0 0,0 0 0,-1 0 0,0 0 0,-1 0 0,0 0 0,-4-9 0,3 60 0,2 1 0,-1-23 0,2 0 0,0 0 0,6 32 0,-6-48 0,1 1 0,1-1 0,-1 0 0,1 0 0,0 0 0,0 0 0,1-1 0,-1 1 0,1-1 0,0 1 0,0-1 0,1 0 0,-1 0 0,1 0 0,0 0 0,0-1 0,0 0 0,0 0 0,5 3 0,-5-4 0,0 0 0,1 0 0,-1-1 0,0 0 0,1 0 0,-1 0 0,0 0 0,1-1 0,-1 1 0,1-1 0,-1 0 0,1 0 0,-1-1 0,1 0 0,-1 1 0,0-2 0,1 1 0,-1 0 0,0-1 0,0 0 0,0 0 0,0 0 0,0 0 0,0 0 0,-1-1 0,1 0 0,5-6 0,0-6 0,-1-1 0,-1 0 0,0-1 0,-2 1 0,0-1 0,0 0 0,2-22 0,-5 23 0,0 0 0,2 1 0,0-1 0,1 1 0,0 0 0,1 1 0,1-1 0,16-25 0,-19 36-2,0 1 0,0 0 0,0-1 0,0 1 0,1 1 0,-1-1 0,1 1 0,-1 0 0,1 0 0,0 0 0,0 0 0,0 1 0,0 0 0,0 0 0,0 0 0,0 1 0,10 0 0,-12 0-2,1 0-1,-1 0 1,0 0-1,1 0 0,-1 1 1,0-1-1,1 1 1,-1 0-1,0 0 0,0 0 1,1 1-1,-1-1 0,0 1 1,0 0-1,-1 0 1,1 0-1,0 0 0,-1 0 1,1 0-1,-1 1 1,1-1-1,-1 1 0,0 0 1,0 0-1,-1 0 1,3 5-1,-4-8 5,0 0 1,0 1-1,0-1 1,0 0-1,0 0 0,0 1 1,0-1-1,0 0 1,-1 1-1,1-1 0,0 0 1,0 0-1,0 1 1,-1-1-1,1 0 0,0 0 1,0 1-1,-1-1 1,1 0-1,0 0 0,0 0 1,-1 0-1,1 1 1,0-1-1,-1 0 0,1 0 1,0 0-1,-1 0 1,1 0-1,0 0 1,-1 0-1,1 0 0,0 0 1,-1 0-1,1 0 1,0 0-1,0 0 0,-1 0 1,-17 0 15,16 0-13,-8 0 0,1 0 0,-1 1 0,0 0 0,1 1 0,-1 0 0,1 0 0,0 1 1,0 0-1,0 1 0,0 0 0,0 0 0,1 1 0,0 0 0,0 1 0,0 0 0,0 0 1,1 0-1,0 1 0,1 0 0,0 1 0,0-1 0,0 1 0,-5 11 0,5-8-4,1 0 0,1 0 0,0 1-1,1 0 1,0 0 0,1-1 0,0 1-1,1 1 1,1-1 0,-1 0 0,2 0 0,1 14-1,-1-23 1,0 0 0,-1 0-1,1 0 1,0-1 0,1 1-1,-1 0 1,0 0 0,1-1-1,0 1 1,-1 0 0,1-1 0,0 0-1,0 1 1,1-1 0,-1 0-1,0 0 1,1 0 0,-1-1-1,1 1 1,-1 0 0,1-1-1,0 0 1,0 0 0,0 0-1,0 0 1,0 0 0,4 0-1,9 3-3,1-2 0,-1 0 0,30-1 0,-40-1 4,0 0 1,-1 0 0,1-1 0,-1 1 0,1-1 0,-1 0 0,1-1 0,-1 1 0,0-1 0,0 0 0,9-5 0,-10 5 2,-1-1-1,0 1 1,0-1 0,0 0-1,-1 1 1,1-1 0,0-1 0,-1 1-1,0 0 1,0-1 0,0 1-1,0-1 1,-1 0 0,1 1 0,-1-1-1,1-5 1,2-15 5,-1 0 0,-1 0 0,-2 0 0,0-1 0,-1 1 0,-2 0 0,0 0-1,-2 0 1,-12-37 0,14 102-7,3-2-5,-1-13 6,1 1-1,1-1 0,7 37 0,-6-55-2,0-1 1,0 1-1,1 0 0,0 0 0,0-1 0,1 0 0,0 0 0,0 0 0,1 0 0,0 0 0,0-1 0,0 0 0,1 0 0,0-1 1,10 8-1,-13-11 2,0 1 0,1-1-1,-1 0 1,1 0 0,0 0 0,-1 0 0,1-1 0,0 0 0,0 1 0,0-1 0,0-1 0,0 1 0,0-1 0,1 1 0,-1-1 0,0 0 0,0-1-1,0 1 1,0-1 0,0 0 0,0 0 0,0 0 0,0 0 0,0-1 0,0 1 0,-1-1 0,1 0 0,-1 0 0,1-1 0,-1 1 0,0-1 0,1 1-1,-2-1 1,1 0 0,0 0 0,0-1 0,-1 1 0,0 0 0,3-5 0,2-9 1,-1 0 1,-1-1-1,0 0 0,-2 0 1,4-36-1,-6 36 0,2 0 1,0 0-1,0 0 0,2 0 1,11-28-1,-14 42-9,1 0 0,-1 1 0,1 0 0,0-1 0,0 1 0,0 0 0,1 0 0,-1 1 0,1-1 0,-1 1 0,1-1 0,0 1 0,0 0 0,0 1 0,0-1 0,0 1 0,6-2 0,-8 2 4,0 1 1,0 0-1,0-1 1,0 1-1,0 0 0,0 0 1,0 0-1,-1 0 1,1 0-1,0 0 0,0 0 1,0 1-1,0-1 0,0 1 1,0 0-1,-1-1 1,1 1-1,0 0 0,-1 0 1,1 0-1,0 0 1,-1 0-1,1 0 0,-1 1 1,1-1-1,-1 0 1,0 1-1,0-1 0,0 1 1,0 0-1,0-1 1,0 1-1,0 0 0,0-1 1,0 1-1,-1 0 1,1 0-1,-1 0 0,1 2 1,-1 1 8,0-4 30,-3-1 37,-6-1-50,0 2-1,-1-1 1,1 1-1,0 1 1,0 0 0,-15 4-1,20-4-19,-1 0-1,1 1 1,0-1-1,-1 1 1,1 0-1,0 0 1,1 0-1,-1 1 0,1-1 1,-1 1-1,1 0 1,0 0-1,0 0 1,-3 7-1,2-3 0,0 0-1,1 0 0,0 0 1,1 0-1,0 0 0,0 1 1,1-1-1,0 1 0,0 15 1,1-21-1,0 1 0,0-1 0,0 1 0,1-1 0,0 1-1,0-1 1,0 1 0,0-1 0,0 1 0,1-1 0,-1 0 0,1 0 0,0 0 0,0 0 0,0 0 0,0 0 0,1 0 0,-1-1 0,1 1 0,0-1 0,-1 0 0,1 0 0,0 0 0,6 3 0,-3-2 0,1-1 0,-1 0 0,1 0 0,-1-1 0,1 1 0,0-1 0,-1-1 0,10 1 0,-14-1 0,1-1 0,-1 1 0,0 0 0,1-1 0,-1 1 0,0-1 0,0 1 0,0-1 0,1 0 0,-1 0 0,0 0 0,0 0 0,0-1 0,-1 1 0,1 0 0,0-1 0,0 1 0,-1-1 0,1 0 0,-1 0 0,1 1 0,-1-1 0,0 0 0,0 0 0,1 0 0,0-4 0,4-16 6,-1-1 0,-1-1-1,-1 1 1,-1-1 0,-1-33 0,3-35 7,-3 176-13,0-29 0,-2 62 0,-25 170 0,18-226 0,-21 107 0,24-145 0,-1-1 0,-1 0 0,-1-1 0,-1 0 0,-14 24 0,16-34 0,0-1 0,-1 0 0,0 0 0,0-1 0,-1 0 0,-19 14 0,22-18 0,-1-1 0,1 0 0,-1 0 0,0-1 0,0 0 0,0 0 0,0 0 0,-1-1 0,1 0 0,-1-1 0,1 1 0,-10-1 0,14-1 0,0 0 0,1-1 0,-1 1 0,0-1 0,1 0 0,-1 0 0,1 0 0,-1 0 0,1 0 0,0 0 0,-1-1 0,1 1 0,0-1 0,0 0 0,0 1 0,0-1 0,0 0 0,0 0 0,-2-5 0,-3-3 0,0-1 0,1 0 0,-5-13 0,5 11 0,-14-32 0,2 0 0,-13-48 0,24 68 0,2-1 0,0 0 0,2 0 0,1 0 0,2-39 0,0 61 0,1 0 0,0 0 0,0 1 0,1-1 0,-1 0 0,1 1 0,0-1 0,0 1 0,0 0 0,0-1 0,0 1 0,1 0 0,0 0 0,-1 1 0,1-1 0,0 0 0,0 1 0,0 0 0,1 0 0,-1 0 0,1 0 0,-1 0 0,6-1 0,12-5 0,0 0 0,43-8 0,-35 9 0,100-20 0,-80 18 0,0-1 0,-1-3 0,49-20 0,-91 31 0,0-1 0,0 0 0,-1 0 0,1 0 0,-1 0 0,0-1 0,0 0 0,0 0 0,-1 0 0,1-1 0,-1 0 0,0 1 0,0-1 0,0-1 0,-1 1 0,0-1 0,0 1 0,0-1 0,-1 0 0,0 0 0,0 0 0,-1 0 0,1 0 0,-1 0 0,0-1 0,-1 1 0,0 0 0,0-8 0,-1-29 0,-1 19 0,2 0 0,3-28 0,-2 46 0,0 0 0,0 0 0,1 0 0,-1 0 0,1 1 0,1-1 0,-1 1 0,1-1 0,0 1 0,0 0 0,0-1 0,1 2 0,6-8 0,-7 9 0,1 1 0,-1 0 0,1 0 0,0 0 0,-1 0 0,1 0 0,0 1 0,0-1 0,0 1 0,0 0 0,0 1 0,8-1 0,-1 0 0,0 1 0,0 0 0,17 3 0,-20 0 0,-15 2 0,-17 2 0,22-6 0,-9 2 0,0 0 0,1 1 0,-1 0 0,1 1 0,0 1 0,0-1 0,0 1 0,1 1 0,0 0 0,-10 9 0,13-9 0,0 0 0,0 1 0,0 0 0,1 0 0,0 0 0,1 1 0,0-1 0,0 1 0,1 0 0,0 0 0,0 0 0,-1 15 0,1-9 0,1-1 0,1 1 0,1 0 0,0 0 0,2 18 0,-1-28 0,0 1 0,0-1 0,1 0 0,-1 0 0,1 0 0,0-1 0,1 1 0,-1 0 0,1-1 0,0 1 0,0-1 0,0 0 0,0 0 0,1 0 0,0-1 0,0 1 0,0-1 0,5 3 0,-1-1 0,0-1 0,1 0 0,0 0 0,-1-1 0,1 0 0,0-1 0,17 3 0,2-2 0,35-2 0,-59 0 0,0-1 0,0 0 0,0 0 0,-1-1 0,1 1 0,0-1 0,0 0 0,0 0 0,-1 0 0,1 0 0,0-1 0,-1 1 0,1-1 0,-1 0 0,0 0 0,1 0 0,-1-1 0,0 1 0,0-1 0,-1 1 0,1-1 0,0 0 0,-1 0 0,0-1 0,0 1 0,0 0 0,0-1 0,0 1 0,-1-1 0,1 1 0,-1-1 0,0 0 0,0 0 0,0-7 0,1-8 0,-1 1 0,-1-1 0,0 0 0,-2 0 0,0 1 0,-9-37 0,7 43 0,0 0 0,0 0 0,-2 0 0,1 0 0,-1 1 0,-1 0 0,0 0 0,0 0 0,-1 1 0,-17-16 0,23 24 0,0 0 0,1 0 0,-1 0 0,0 1 0,-1-1 0,1 1 0,0 0 0,0-1 0,-1 1 0,1 0 0,0 0 0,-1 0 0,1 1 0,-1-1 0,1 1 0,-1-1 0,0 1 0,1 0 0,-1 0 0,1 0 0,-1 0 0,1 0 0,-1 1 0,0-1 0,1 1 0,-1 0 0,1 0 0,0 0 0,-1 0 0,1 0 0,0 0 0,-1 1 0,1-1 0,0 1 0,0-1 0,0 1 0,0 0 0,1 0 0,-1 0 0,0 0 0,1 0 0,-1 0 0,1 0 0,-1 3 0,-4 11 0,2 1-1,0-1 1,1 1-1,0 0 1,2 0-1,0 0 1,1 1-1,0-1 1,2 0-1,4 23 1,-4-33-2,1 0 1,-1-1-1,1 0 1,1 0-1,-1 0 1,1 0-1,0 0 1,0-1-1,1 1 1,0-1-1,0 0 1,0-1-1,0 1 1,1-1-1,-1 0 1,1 0-1,0-1 1,1 0 0,-1 0-1,0 0 1,1-1-1,0 0 1,-1 0-1,1-1 1,0 0-1,11 1 1,-13-2 1,-1 0 0,1 0 0,-1 0 1,1-1-1,-1 1 0,0-1 1,1 0-1,-1 0 0,7-3 0,-8 2 1,-1 0 0,0 0-1,0 0 1,0 0 0,0 0-1,0-1 1,0 1 0,-1 0-1,1-1 1,-1 0 0,1 1-1,-1-1 1,0 0 0,0 1-1,1-7 1,3-15-1,0-1 0,-2 1 0,1-36 0,-4 38 1,2-1 0,0 1 0,2 0 0,8-30 0,-12 50 0,1-1 0,-1 1 0,1 0-1,0-1 1,0 1 0,0 0 0,1 0-1,-1 0 1,0-1 0,1 1 0,-1 1-1,1-1 1,0 0 0,0 0 0,-1 1 0,1-1-1,0 1 1,1-1 0,-1 1 0,0 0-1,0 0 1,0 0 0,1 0 0,-1 0-1,0 0 1,1 1 0,-1-1 0,1 1-1,-1 0 1,1-1 0,-1 1 0,1 0 0,-1 1-1,1-1 1,-1 0 0,1 1 0,3 0-1,-1 1 0,1 1 0,-1-1 0,0 1 0,1 0 0,-1 0-1,0 1 1,-1-1 0,1 1 0,-1 0 0,1 0 0,-1 1-1,-1-1 1,1 1 0,4 6 0,-2 2 0,0 0 0,-1 0 0,0 1 0,-1-1 0,0 1 0,-2 0 0,1 0 0,-2 0 0,0 0 0,0 0 0,-1 0 0,-1 0 0,0 1 0,-2-1 0,1 0 0,-1-1 0,-1 1 0,-1 0 0,0-1 0,-12 23 0,14-29 0,3-6 0,-1 0 0,1 1 0,-1-1 0,1 0 0,-1 0 0,0 0 0,1 1 0,-1-1 0,0 0 0,0 0 0,0 0 0,0 0 0,-2 1 0,5-30 0,11-27-5,24-60-1,-21 69-10,-11 32 15,4-14-6,18-38-1,-24 60 8,0 0 0,0 0 0,1 1 0,-1 0-1,1-1 1,0 1 0,1 0 0,-1 1 0,1-1-1,0 1 1,0 0 0,10-6 0,-13 9 0,0 0 1,0 0-1,0 0 1,0 0 0,1 1-1,-1-1 1,0 0 0,1 1-1,-1 0 1,0-1-1,1 1 1,-1 0 0,0 0-1,1 1 1,-1-1-1,0 0 1,1 1 0,2 0-1,-4 0 0,1 0 1,-1 0-1,1 0 0,0 1 0,-1-1 0,0 0 0,1 1 1,-1-1-1,0 1 0,0-1 0,0 1 0,0 0 0,0 0 1,0-1-1,0 1 0,-1 0 0,2 3 0,0 8 0,0 1-1,0-1 1,-1 1 0,-1 0-1,-1 14 1,0-5 1,1 6-1,-1 0 0,-7 40 0,6-60 0,0 0 0,1 1 0,0-1 0,1 1 0,0 0 0,2 18 0,-1-25 0,0 0 0,0 0 0,0 1 0,0-1 0,1-1 0,-1 1 0,1 0 0,0 0 0,-1 0 0,1-1 0,0 1 0,1-1 0,-1 0 0,0 1 0,1-1 0,-1 0 0,1 0 0,0-1 0,0 1 0,0-1 0,0 1 0,0-1 0,4 2 0,12 2 3,1-1 0,0-1 0,-1 0 0,1-1 0,0-2 0,0 0 0,1-1 0,19-3 0,-34 3-3,0-1 0,0 0 0,0 0 0,-1 0 0,1 0 0,-1-1 0,1 0 0,-1 0 0,0-1 0,0 1 0,0-1 0,-1 0 0,1-1 0,-1 1 0,0-1 0,0 0 0,0 0 0,-1 0 0,0 0 0,0-1 0,0 1 0,-1-1 1,0 0-1,2-6 0,1-7-4,0 0 0,-2 0 0,0 0 0,-1 0 0,-2-1 0,-1-27 0,1 39 4,-1 0 0,0 0 0,-1 0 0,0 1 0,0-1 0,0 0 0,-1 1 0,0 0 0,-1-1 0,0 1 0,0 1 0,0-1 0,-1 0 0,-8-8 0,9 11 0,-1 0 0,1 0 0,-1 1 0,1 0 0,-1 0 0,0 0 0,-1 1 0,1-1 0,0 1 0,0 1 0,-1-1 0,0 1 0,1 0 0,-1 0 0,1 0 0,-1 1 0,0 0 0,0 0 0,1 0 0,-1 1 0,-8 1 0,11-1 0,0 1 0,-1-1 0,1 0 0,0 1 0,0 0 0,-1 0 0,2 0 0,-1 0 0,0 0 0,0 1 0,1-1 0,-1 1 0,1 0 0,0 0 0,-1 0 0,2 0 0,-1 0 0,0 0 0,0 0 0,1 1 0,0-1 0,0 0 0,0 1 0,0-1 0,0 1 0,0 5 0,-1 11 0,0 1 0,2 0 0,1 28 0,0-37 0,-1-6 0,1 0-1,-1-1 1,1 1-1,0 0 1,1 0-1,-1 0 1,1-1-1,0 1 1,1-1 0,-1 1-1,1-1 1,0 0-1,1 0 1,-1 0-1,1-1 1,0 1-1,0-1 1,0 0 0,1 0-1,-1 0 1,1 0-1,0-1 1,0 0-1,1 0 1,-1-1-1,0 1 1,1-1 0,0 0-1,-1 0 1,1-1-1,0 0 1,0 0-1,0 0 1,0-1-1,8 0 1,-10 0-1,0 0 1,0 0-1,0 0 0,0 0 0,-1-1 1,1 0-1,0 1 0,0-1 0,0-1 1,6-2-1,-8 2 1,0 1-1,0-1 1,0 0-1,-1 0 1,1 0-1,-1-1 1,1 1-1,-1 0 1,1-1 0,-1 1-1,0-1 1,0 1-1,-1-1 1,1 1-1,0-1 1,-1 1-1,1-5 1,2-23 8,0 0 0,-2-1 0,-6-54 0,0 55-1,5 29-6,0 0 0,-1 1-1,1-1 1,0 0 0,0 0 0,-1 0 0,1 0 0,-1 0 0,1 1 0,-1-1 0,1 0 0,-1 0-1,1 1 1,-1-1 0,0 0 0,1 1 0,-1-1 0,0 1 0,0-1 0,1 1 0,-1-1 0,0 1-1,0 0 1,0-1 0,1 1 0,-1 0 0,-1-1 0,0 2-1,1-1 0,0 1-1,0-1 1,0 1 0,0-1 0,0 1-1,0 0 1,0-1 0,0 1 0,0 0-1,0 0 1,1 0 0,-1 0 0,0 0-1,0 0 1,1 0 0,-1 0 0,1 0 0,-1 0-1,1 0 1,-1 0 0,1 1 0,0-1-1,0 0 1,-1 0 0,1 0 0,0 2-1,-4 38-17,4-38 16,-1 16 2,-1 2-2,1 1-1,1 0 1,1 0 0,7 35 0,-8-52 1,2-1 0,-1 1 0,0-1 0,1 1 0,0-1 0,0 0 0,0 1 0,1-1 0,-1 0 0,1 0 1,0-1-1,0 1 0,0-1 0,1 1 0,-1-1 0,1 0 0,0 0 0,0-1 0,0 1 0,0-1 0,0 0 0,0 0 1,1 0-1,-1 0 0,1-1 0,-1 0 0,7 1 0,-2 0 2,0-1 0,1 0 0,-1-1 0,0 0-1,0 0 1,0-1 0,0-1 0,17-3 0,-21 3-1,0 0 1,0-1-1,-1 1 1,1-1-1,-1 0 1,0 0-1,0 0 1,0 0-1,0-1 0,0 1 1,-1-1-1,1 0 1,-1 0-1,0-1 1,-1 1-1,1-1 1,1-4-1,2-5 0,-1 0 0,0 0 0,-2 0 0,1 0 0,1-30 0,-2-77 0,-3 82 0,-2-46 14,-4 0 0,-20-104 1,17 163-10,9 25-5,0 1 0,0-1 0,0 1 0,-1 0 0,1-1 0,0 1 0,0 0 0,0-1 0,0 1 0,-1 0 0,1-1 0,0 1 0,0 0 0,-1-1 0,1 1 0,0 0 0,-1 0 0,1-1 0,0 1 0,-1 0 0,1 0 0,0 0 0,-1-1 0,1 1 0,0 0 0,-1 0 0,1 0 0,0 0 0,-1 0 0,1 0 0,-1 0 0,1 0 0,0 0 0,-1 0 0,1 0 0,-1 0 0,1 0 0,0 0 0,-1 0 0,1 0 0,-1 1 0,1-1 0,0 0 0,-1 0 0,1 0 0,0 0 0,-1 1 0,1-1 0,0 0 0,0 0 0,-1 1 0,1-1 0,0 0 0,0 1 0,-1-1 0,1 0 0,0 1 0,0-1 0,0 0 0,-1 1 0,1-1 0,0 1 0,0-1 0,0 0 0,0 1 0,-4 8 0,1 0 0,0 1 0,0-1 0,1 1 0,0-1 0,0 18 0,0 70 0,2-57 0,-2 19 0,5 191 0,-2-235 0,1 1 0,0-1 0,1 0 0,1 0 0,1 0 0,0-1 0,10 22 0,-12-30 0,0-1 0,1 1 0,-1-1 0,1 1 0,1-1 0,-1 0 0,1-1 0,-1 1 0,1-1 0,0 0 0,1 0 0,-1-1 0,1 1 0,0-1 0,0 0 0,0-1 0,0 1 0,0-1 0,0-1 0,9 2 0,-7-1 0,0-1 0,0-1 0,1 0 0,-1 0 0,0 0 0,0-1 0,0 0 0,1-1 0,-1 0 0,15-5 0,-17 4 0,-1-1 0,1 1 0,-1-1 0,0 1 0,0-1 0,0-1 0,0 1 0,-1-1 0,0 0 0,0 0 0,0 0 0,0-1 0,-1 1 0,5-11 0,2-11-7,-1 0-1,-1 0 1,8-56 0,-12 56 6,2-1 1,0 2-1,2-1 1,14-34-1,-20 58 1,0-1 0,0 1 1,0 0-1,0 0 0,1 0 0,-1 0 1,1 0-1,0 0 0,0 1 0,0 0 1,0-1-1,1 1 0,-1 0 0,0 0 1,1 1-1,-1-1 0,1 1 0,0 0 1,0 0-1,-1 0 0,1 0 0,0 1 1,6-1-1,-5 1 1,0 0 1,-1 1-1,1-1 0,-1 1 1,1 0-1,0 0 1,-1 0-1,0 1 0,1 0 1,-1-1-1,0 1 0,0 1 1,0-1-1,0 1 1,0 0-1,-1 0 0,1 0 1,5 6-1,-3-1-1,0 0 0,-1 1 0,0 0 0,-1-1 0,0 1 0,0 1 0,-1-1 0,0 0 0,1 11 0,0 5 0,-2-1 0,0 37 0,-2-52 0,-1 0 0,0 1 0,0-1 0,-1 0 0,0 0 0,-1 0 0,0 0 0,0 0 0,-1 0 0,0-1 0,0 1 0,-1-1 0,0-1 0,-1 1 0,0-1 0,0 1 0,0-2 0,-1 1 0,0-1 0,0 0 0,-1 0 0,0-1 0,0 0 0,0 0 0,0-1 0,-1 0 0,0-1 0,-15 5 0,15-6 0,1 0 0,-1 0 0,0-1 0,0 0 0,1 0 0,-1-1 0,0 0 0,0 0 0,0-1 0,-14-4 0,18 4 0,1-1 0,0 1 0,0-1 0,1 0 0,-1 0 0,0-1 0,1 1 0,-1-1 0,1 0 0,0 1 0,0-2 0,0 1 0,0 0 0,1 0 0,-1-1 0,1 0 0,0 1 0,0-1 0,0 0 0,0 0 0,1 0 0,-1 0 0,0-8 0,-1-1 0,1 0 0,1-1 0,0 1 0,1-1 0,0 1 0,1-1 0,0 1 0,2-1 0,-1 1 0,1 0 0,1 0 0,1 0 0,0 0 0,0 1 0,1 0 0,1 0 0,0 1 0,12-16 0,-19 26 0,0 1 0,0 0 0,0-1 0,0 1 0,1 0 0,-1-1 0,0 1 0,0-1 0,1 1 0,-1 0 0,0 0 0,1-1 0,-1 1 0,0 0 0,1-1 0,-1 1 0,0 0 0,1 0 0,-1 0 0,0-1 0,1 1 0,-1 0 0,1 0 0,-1 0 0,0 0 0,1 0 0,-1 0 0,1 0 0,-1 0 0,1 0 0,-1 0 0,0 0 0,1 0 0,-1 0 0,1 0 0,-1 0 0,0 0 0,1 1 0,-1-1 0,1 0 0,-1 0 0,0 0 0,1 1 0,-1-1 0,0 0 0,1 0 0,-1 1 0,0-1 0,1 0 0,-1 1 0,0-1 0,1 1 0,7 24 0,-6-20 0,0 4 0,12 41 0,2-1 0,23 47 0,-34-84 0,1-1 0,0 1 0,1-2 0,0 1 0,0-1 0,1 0 0,0 0 0,1-1 0,0 0 0,1-1 0,0 0 0,0 0 0,1-1 0,11 6 0,-14-10 4,1 1 0,-1-2 0,0 1 0,1-1 0,0-1 0,-1 0 0,1 0 0,0 0-1,0-1 1,0 0 0,-1-1 0,1 0 0,12-3 0,-16 2-29,-1 1-1,1-1 0,-1 0 1,0 0-1,1 0 1,-1-1-1,0 1 1,0-1-1,-1 0 1,1 0-1,-1 0 0,1-1 1,-1 1-1,0-1 1,0 0-1,-1 0 1,1 0-1,-1 0 1,0 0-1,0-1 0,0 1 1,-1 0-1,1-1 1,-1 0-1,0 1 1,0-6-1,1-39-2637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4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29 28781,'-4'-3'240,"0"0"0,0 0 0,0 1 1,0-1-1,0 1 0,0 0 0,-1 0 0,1 0 0,-1 0 0,1 1 0,-1 0 0,0 0 0,1 0 0,-1 1 1,0 0-1,0-1 0,-5 2 0,7-1-254,-1 0 1,1 0 0,0 1-1,-1-1 1,1 1-1,0 0 1,0 0-1,0 0 1,-1 0-1,1 1 1,0-1 0,1 1-1,-1 0 1,0 0-1,0 0 1,1 0-1,-1 0 1,1 1 0,0-1-1,0 1 1,0-1-1,0 1 1,0 0-1,-2 4 1,2-1 13,0-1 0,0 0 0,1 1 0,0-1 0,0 1 0,0 0 0,1-1 0,-1 1 0,1 0 0,1-1 0,-1 1 0,1-1 0,0 1 0,0 0 0,1-1 0,0 0 0,0 1 0,0-1 0,0 0 0,1 0 0,0 0 0,0 0 0,0-1 0,0 1 0,1-1 0,0 0 0,0 0 0,0 0 0,1 0 0,-1-1 0,1 0 0,6 4 0,-1-2 0,1 0 0,0-1 0,0 0 0,0-1 0,0 0 0,0-1 0,1 0 0,-1-1 0,0 0 0,1-1 0,13-1 0,-22 1 0,0 0 0,0-1 0,0 1 0,1-1 0,-1 0 0,0 1 0,0-1 0,0-1 0,-1 1 0,1 0 0,0-1 0,0 0 0,-1 1 0,1-1 0,-1 0 0,1 0 0,-1-1 0,0 1 0,0 0 0,0-1 0,0 1 0,0-1 0,-1 0 0,1 0 0,-1 1 0,1-1 0,-1 0 0,1-4 0,0-3 0,0 1 0,0 0 0,-1-1 0,-1 1 0,1-1 0,-1 0 0,-1 1 0,-2-14 0,2 19 0,0 0 0,0 0 0,0 1 0,0-1 0,-1 1 0,0-1 0,1 1 0,-1 0 0,-1 0 0,1 0 0,0 0 0,-1 0 1,1 0-1,-1 0 0,0 1 0,0-1 0,0 1 0,0 0 0,0 0 0,-1 0 0,1 1 0,-1-1 0,-3-1 0,2 2-1,0-1 1,-1 1-1,1 0 0,0 0 1,-1 1-1,1 0 0,0 0 0,-1 0 1,1 0-1,-1 1 0,1 0 1,0 0-1,0 0 0,-1 1 1,1 0-1,-5 2 0,-27 23-52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32495,'0'0'7,"0"0"-1,-1 0 1,1 0-1,0 0 1,-1 0 0,1 0-1,0 1 1,0-1 0,-1 0-1,1 0 1,0 0 0,0 1-1,-1-1 1,1 0-1,0 1 1,0-1 0,-1 0-1,1 0 1,0 1 0,0-1-1,0 0 1,0 1 0,0-1-1,-1 0 1,1 1-1,0-1 1,0 0 0,0 1-1,0-1 1,0 0 0,0 1-1,0-1 1,0 0 0,0 1-1,0-1 1,0 0-1,1 1 1,-1-1 0,0 0-1,0 1 1,-9 378-7,4-230 0,4-302 0,2-178 0,-1 329 0,0 0 0,0 0 0,0 0 0,0 0 0,1-1 0,-1 1 0,0 0 0,1 0 0,0 0 0,-1 0 0,1 0 0,0 0 0,0 0 0,0 0 0,0 0 0,1 0 0,-1 1 0,0-1 0,1 0 0,-1 1 0,1-1 0,-1 1 0,1 0 0,0-1 0,0 1 0,0 0 0,0 0 0,-1 0 0,1 0 0,1 1 0,-1-1 0,0 0 0,0 1 0,0 0 0,0-1 0,0 1 0,0 0 0,3 0 0,0 0 0,0 1 0,1 0 0,-1 0 0,0 0 0,0 1 0,0 0 0,0-1 0,0 2 0,0-1 0,-1 1 0,1-1 0,-1 1 0,0 1 0,6 4 0,0 2 0,0 2 0,-1-1 0,0 1 0,-1 0 0,0 1 0,-1 0 0,-1 0 0,0 1 0,0-1 0,-2 1 0,0 0 0,0 1 0,-1-1 0,-1 1 0,0-1 0,-1 1 0,-1 0 0,-3 28 0,2-34 0,-1 1 0,0-1 0,-1 0 0,0 0 0,-1-1 0,1 1 0,-2-1 0,1 1 0,-1-1 0,0 0 0,-1-1 0,0 1 0,-10 9 0,-11 9 0,-1-2 0,-31 22 0,44-34 0,10-9 0,1 1-1,-1 0 0,-1 0 1,1-1-1,0 1 1,-1-2-1,0 1 0,-10 3 1,14-5-91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 32351,'0'-1'14,"1"0"-1,-1 0 1,0 0 0,0 1 0,1-1-1,-1 0 1,1 0 0,-1 0 0,1 0-1,-1 0 1,1 1 0,-1-1 0,1 0-1,0 0 1,-1 1 0,1-1 0,0 0-1,0 1 1,-1-1 0,1 1 0,0-1-1,0 1 1,0-1 0,0 1 0,0 0 0,0-1-1,0 1 1,0 0 0,0 0 0,2 0-1,34-3-47,-32 3 58,10 0-24,21 2 0,-35-2 0,0 0 0,0 1 0,0-1 0,0 1 0,0-1 0,0 1 0,0 0 0,0-1 0,0 1 0,0 0 0,-1 0 0,1 0 0,0 0 0,0-1 0,-1 1 0,1 0 0,0 0 0,-1 0 0,1 0 0,-1 1 0,1-1 0,-1 0 0,0 0 0,1 0 0,-1 0 0,0 2 0,1 5 0,0 0 0,-1-1 0,0 1 0,-1-1 0,1 1 0,-2 0 0,1-1 0,-1 1 0,0-1 0,0 0 0,-1 0 0,0 0 0,0 0 0,-5 7 0,-5 5 0,0-2 0,-2 1 0,-22 20 0,-15 18 0,51-55 0,-20 31 0,20-32 0,1 1 0,0-1 0,0 1 0,-1-1 0,1 1 0,0 0 0,0-1 0,0 1 0,0-1 0,0 1 0,0 0 0,0-1 0,0 1 0,0 0 0,0-1 0,0 1 0,0-1 0,0 1 0,0 0 0,1-1 0,-1 1 0,0-1 0,0 1 0,1-1 0,-1 1 0,1 0 0,-1-1 0,0 1 0,1-1 0,-1 0 0,1 1 0,-1-1 0,1 1 0,-1-1 0,1 0 0,-1 1 0,1-1 0,-1 0 0,1 0 0,-1 1 0,1-1 0,0 0 0,-1 0 0,1 0 0,0 0 0,-1 0 0,1 0 0,-1 0 0,1 0 0,0 0 0,-1 0 0,1 0 0,1 0 0,1 0 0,110 1 0,-99-2 0,0-1 0,0 0 0,0-1 0,0 0 0,-1-1 0,16-6 0,-28 10-1,0-1 0,-1 1 0,1 0 0,0 0 1,-1-1-1,1 1 0,0-1 0,-1 1 0,1 0 0,0-1 1,-1 1-1,1-1 0,-1 1 0,1-1 0,-1 0 0,1 1 1,-1-1-1,1 1 0,-1-1 0,0 0 0,1 0 0,0-6-92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3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 32607,'0'0'112,"0"-2"-64,0 10-48,-17 23 0,-2 2 0,-1 2 0,6-5 0,-1 1 0,3-9 0,5-5 0,4-4 0,3-10-128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32655,'-4'-9'62,"2"8"-25,1 20-20,1-13-21,20 410 4,-17-365 0,-2-30 0,-1-46 0,-2-31 0,-13-67 0,8 82 0,2-1 0,2 1 0,1-1 0,6-50 0,-4 90 0,1 1 0,-1 0 0,1-1 0,0 1 0,0 0 0,-1-1 0,1 1 0,0 0 0,0 0 0,1 0 0,-1 0 0,0-1 0,0 2 0,0-1 0,1 0 0,-1 0 0,0 0 0,1 1 0,-1-1 0,1 0 0,-1 1 0,1 0 0,-1-1 0,1 1 0,-1 0 0,1-1 0,-1 1 0,1 0 0,2 1 0,5-2 0,0 1 0,1 1 0,16 3 0,-19-3 0,0 1 0,0 1 0,0 0 0,-1 0 0,1 0 0,-1 0 0,0 1 0,0 0 0,0 1 0,0-1 0,-1 1 0,1 0 0,-1 1 0,-1-1 0,1 1 0,-1 0 0,7 12 0,-5-6 0,0 0 0,-1 0 0,0 1 0,-1-1 0,-1 1 0,0 0 0,0 0 0,-2 1 0,1 13 0,-1-8 0,-1 0 0,-4 26 0,3-38 0,0 0 0,-1 0 0,0-1 0,0 1 0,-1-1 0,0 0 0,0 0 0,-1 0 0,1 0 0,-6 6 0,4-6 0,1 0-1,-2 0 1,1-1 0,0 1 0,-1-1-1,0 0 1,-1-1 0,1 0 0,-1 0-1,1 0 1,-1-1 0,0 1 0,-1-2-1,1 1 1,0-1 0,-1 0-1,1-1 1,-1 0 0,-12 1 0,6-5-104,8-12-315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17 32495,'11'-4'24,"0"1"0,1 0 1,-1 0-1,1 2 0,0-1 0,0 2 1,-1-1-1,1 1 0,15 3 0,-7-2 1,-18-1-25,0 0 0,0 0 0,0 1 0,-1-1 1,1 1-1,0-1 0,-1 1 0,1 0 0,0-1 0,-1 1 1,1 0-1,-1 0 0,1 0 0,-1 0 0,0 0 0,1 1 1,-1-1-1,0 0 0,0 1 0,0-1 0,0 1 1,0-1-1,0 1 0,0-1 0,0 1 0,-1 0 0,1-1 1,0 1-1,-1 0 0,0-1 0,1 1 0,-1 3 0,1-1 0,-1 1 0,0 0 0,0-1 0,-1 1 0,1 0 0,-1-1 0,0 1 0,0 0 0,0-1 0,-1 1 0,0-1 0,-2 6 0,-4 1 0,0-1 0,0 0 0,0-1 0,-11 10 0,11-12 0,0 0 0,1 1 0,0 0 0,0 0 0,1 1 0,0 0 0,-6 12 0,11-18 0,0 1 0,0-1 0,1 1 0,-1-1 0,1 1 0,0-1 0,0 1 0,0-1 0,0 1 0,1 0 0,-1-1 0,1 0 0,0 1 0,0-1 0,1 1 0,-1-1 0,0 0 0,1 0 0,3 4 0,-3-2 0,1 0 0,-1-1 0,0 1 0,0 0 0,-1 0 0,1 0 0,-1 0 0,0 0 0,0 6 0,-2-7 0,1-1 0,-1 1 0,0 0 1,0 0-1,0-1 0,-1 1 0,1-1 0,-1 1 0,0-1 0,0 0 1,0 1-1,0-1 0,-1 0 0,1 0 0,-1-1 0,0 1 0,0 0 0,0-1 1,0 0-1,0 0 0,0 0 0,-1 0 0,1 0 0,-1-1 0,1 1 1,-5 0-1,-5 3-7,0-1 0,0-1 1,0 0-1,0-1 1,-1 0-1,-17-1 0,19-2-532,10-4-1824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0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32447,'0'-4'320,"-10"23"-320,-7 21 0,-9 8 0,1 0 0,-1 2 0,-1-6 0,10-5 0,5-4 0,4-11 0,8-6-48,0-14-1217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67 32559,'1'-2'31,"-1"1"-23,0 0-1,0 0 1,0 0 0,1 0-1,-1 0 1,0 1 0,0-1 0,0 0-1,-1 0 1,1 0 0,0 0-1,0 0 1,0 0 0,-1 0-1,1 0 1,0 0 0,-1 0 0,1 1-1,-1-1 1,1 0 0,-1 0-1,-1-1 1,0 6-8,-1 46 0,2 0 0,11 98 0,33 99 0,-29-186 0,-14-61 0,0 0 0,0 0 0,1 0 0,-1 0 0,0 0 0,0 0 0,0 0 0,0 0 0,0 0 0,0 0 0,0 0 0,0 0 0,0 0 0,0 0 0,0 0 0,1-1 0,-1 1 0,0 0 0,0 0 0,0 0 0,0 0 0,0 0 0,0 1 0,0-1 0,0 0 0,0 0 0,1 0 0,-1 0 0,0 0 0,0 0 0,0 0 0,0 0 0,0 0 0,0 0 0,0 0 0,0 0 0,0 0 0,0 0 0,0 0 0,0 0 0,1 0 0,-1 0 0,0 1 0,0-1 0,0 0 0,0 0 0,0 0 0,0 0 0,0 0 0,0 0 0,0 0 0,0 0 0,0 0 0,0 0 0,0 1 0,0-1 0,0 0 0,0 0 0,0 0 0,0 0 0,0 0 0,0 0 0,0 0 0,0 0 0,1-9 0,-4-33 0,-1 0 0,-20-75 0,2 11 0,18 81 0,-1-4 0,0-1 0,2 1 0,1-1 0,1 0 0,5-42 0,-4 69 0,1 1 0,0 0 0,0 0 0,0 0 0,0 0 0,0 0 0,0 0 0,1 0 0,-1 0 0,1 0 0,-1 1 0,1-1 0,-1 0 0,1 1 0,0 0 0,0-1 0,0 1 0,0 0 0,0 0 0,0 0 0,0 0 0,0 0 0,1 1 0,-1-1 0,0 0 0,0 1 0,4 0 0,7-2 0,1 1 0,-1 0 0,20 3 0,-27-2 0,1 1 0,-1 0 0,1 0 0,-1 1 0,1 0 0,-1 0 0,0 1 0,1-1 0,-1 1 0,-1 1 0,1-1 0,0 1 0,-1 0 0,0 0 0,0 1 0,0-1 0,0 1 0,-1 0 0,6 9 0,-3-5 0,-2 1 0,1-1 0,-1 1 0,0 0 0,-1 1 0,-1-1 0,1 1 0,-2-1 0,1 1 0,0 20 0,-1-22 0,-2 1 0,1 0 0,-1-1 0,-1 1 0,0 0 0,0-1 0,-1 1 0,0-1 0,-1 0 0,0 1 0,0-1 0,-1 0 0,0-1 0,-1 1 0,0-1 0,-12 16 0,-1-3 8,-1 0 0,-26 23 0,38-38-35,0-1 0,0 1 0,-1-1 0,1-1 0,-1 1 0,0-1 1,-1 0-1,1-1 0,0 0 0,-18 3 0,10-5-1014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3.779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78 126 32671,'-1'-8'7,"1"-1"0,0 1 0,0-1-1,1 1 1,1-1 0,-1 1 0,1 0 0,0-1 0,1 1 0,0 0-1,0 0 1,1 1 0,7-11 0,-11 18-7,0 0 0,0 0 0,-1 0 0,1 0 0,0 0 0,0 0 0,0 0 0,0 1 0,0-1 0,1 0 0,-1 0 0,0 0 0,0 0 0,0 0 0,0 0 0,0 0 0,0 1 0,0-1 0,0 0 0,0 0 0,0 0 0,0 0 0,0 0 0,0 0 0,0 0 0,0 0 0,1 0 0,-1 1 0,0-1 0,0 0 0,0 0 0,0 0 0,0 0 0,0 0 0,0 0 0,0 0 0,1 0 0,-1 0 0,0 0 0,0 0 0,0 0 0,0 0 0,0 0 0,0 0 0,1 0 0,-1 0 0,0 0 0,0 0 0,0 0 0,0 0 0,0 0 0,0 0 0,0 0 0,1 0 0,-1 0 0,0-1 0,0 1 0,0 0 0,0 0 0,0 0 0,0 0 0,0 1 0,4 44 0,-4 88 0,-1-53 0,2-16 0,0-22 0,-4 52 0,3-92-1,-1 0 0,1 0 0,0 0 0,-1 0 1,1 0-1,-1 0 0,0-1 0,0 1 0,1 0 0,-1-1 0,0 1 0,-1 0 0,1-1 1,0 1-1,0-1 0,-1 0 0,1 1 0,-1-1 0,1 0 0,-1 0 0,1 0 0,-1 0 0,0 0 1,1 0-1,-1 0 0,0-1 0,0 1 0,-2 0 0,-4 0 1,0 1-1,0-2 1,0 1-1,0-1 1,-9-2-1,-4 2 30,262-15-40,-225 12-109,0-3-277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24 32671,'1'-2'3,"-1"1"1,1 0-1,0 0 1,-1 0-1,1 0 0,0 0 1,0 0-1,-1 0 1,1 0-1,0 0 0,0 0 1,0 1-1,0-1 1,0 0-1,0 1 1,0-1-1,1 0 0,-1 1 1,0 0-1,0-1 1,0 1-1,1 0 0,-1-1 1,0 1-1,2 0 1,39-3 0,-32 3-1,4 0-3,-2-1 0,-1 0 0,1 1 0,0 1 0,-1 0 0,1 1 0,16 4 0,-26-5 0,0 0 0,0 0 0,0 0 0,0 0 0,0 0 0,0 0 0,0 1 0,0-1 0,0 1 0,-1 0 0,1-1 0,-1 1 0,1 0 0,-1 0 0,2 3 0,-2-2 0,1 1 0,-1-1 0,-1 0 0,1 1 0,0-1 0,-1 1 0,0-1 0,0 1 0,0-1 0,0 1 0,-1-1 0,1 1 0,-2 4 0,0-1 0,-1 0 0,0-1 0,-1 1 0,0 0 0,0-1 0,0 0 0,0 0 0,-1 0 0,0-1 0,0 0 0,-1 0 0,1 0 0,-10 6 0,-10 10 0,11-9 2,-29 32-24,40-41 21,1 0 0,0 0 0,0 0 0,0 0 0,0 0 0,1 1 0,-1-1 0,1 1 0,0-1 0,0 1-1,0 0 1,0-1 0,0 6 0,2-7 1,-1 0-1,1-1 0,-1 1 1,1 0-1,0-1 1,-1 1-1,1-1 0,0 1 1,0-1-1,0 1 0,0-1 1,0 0-1,0 1 1,1-1-1,-1 0 0,0 0 1,1 0-1,-1 0 0,1 0 1,-1 0-1,1 0 1,2 0-1,44 17 11,-36-14-6,-11-3-4,6 1 4,-1 0 0,0 0 0,1 1-1,-1 0 1,0 0 0,7 6-1,-11-7-2,0 0-1,-1-1 1,1 1-1,-1 0 0,0 0 1,1 0-1,-1 0 0,0 0 1,0 0-1,-1 0 1,1 1-1,0-1 0,-1 0 1,1 0-1,-1 1 0,0-1 1,0 0-1,1 0 0,-2 1 1,1-1-1,0 0 1,-1 5-1,0-4 0,0 0 0,0 0 0,0 0 0,0 0 0,-1 0 0,1 0 0,-1 0 0,0-1 0,0 1 0,0 0 0,0-1 0,0 0 0,0 1 0,-5 2 0,-43 27 0,37-24 0,-8 3-8,0 0 1,-1-2-1,0 0 1,-1-2-1,0 0 0,-25 3 1,24-8-132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6:4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 32383,'3'-4'384,"-3"19"-384,-8 16 0,-11 12 0,-5 5 0,-3 5 0,-2-3 0,4-4 0,6-9-64,7-10-6243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1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335 553 30670,'1'-4'198,"0"1"0,0 0 0,0-1 0,0 1 0,-1-1 0,0 1 0,0-1 0,0 1 0,0-6 0,0 6-81,0-15-117,1 5 0,-1 0 0,0 0 0,-1 0 0,0 0 0,-1 0 0,-1 0 0,0 0 0,0 1 0,-1-1 0,-8-14 0,9 20 0,0 1 0,-1 0 0,0 0 0,-1 0 0,1 0 0,-1 1 0,0-1 0,0 1 0,-1 0 0,-6-4 0,6 6 0,1 0 0,-1 1 0,0 0 0,0 0 0,0 0 0,0 1 0,0-1 0,0 2 0,0-1 0,-1 1 0,1 0 0,-10 1 0,11-1 0,1 1 0,-1 0 0,0 0 0,0 0 0,0 1 0,0-1 0,1 1 0,-1 1 0,1-1 0,0 1 0,-1-1 0,1 1 0,-4 4 0,1 0 0,0 0 0,0 1 0,1-1 0,0 1 0,1 1 0,-7 11 0,4-3 0,0 1 0,1-1 0,1 2 0,1-1 0,0 0 0,-2 33 0,5-37 0,1 1 0,1 0 0,0 0 0,1 0 0,1 0 0,3 15 0,-3-25 0,-1 1 0,1-1 0,1 0 0,-1 0 0,1 0 0,0 0 0,0 0 0,0 0 0,1-1 0,0 1 0,0-1 0,0 0 0,0 0 0,0-1 0,1 1 0,0-1 0,0 0 0,8 4 0,-5-3 0,0-1 0,0 0 0,0-1 0,0 1 0,0-1 0,1-1 0,-1 0 0,1 0 0,-1 0 0,1-1 0,0-1 0,-1 1 0,1-1 0,8-3 0,-11 2 0,1 0 0,-1 0 0,1-1 0,-1 0 0,0 0 0,0-1 0,0 0 0,-1 0 0,1 0 0,-1-1 0,0 1 0,0-1 0,-1-1 0,0 1 0,1 0 0,-2-1 0,7-12 0,-1-3 0,-1 0 0,0 0 0,-2-1 0,-1 0 0,0 0 0,1-35 0,-2-143 0,-5 124 0,0 27 0,-10-61 0,8 225 0,2-23 0,-1-28 0,9 105 0,-4-155 0,0 0 0,0-1 0,1 0 0,1 0 0,0 0 0,1 0 0,8 13 0,-11-21 0,0 0 0,0 0 0,0-1 0,1 1 0,0-1 0,-1 0 0,2 0 0,-1 0 0,0-1 0,1 1 0,-1-1 0,1 0 0,0 0 0,0-1 0,0 0 0,0 0 0,1 0 0,-1 0 0,1-1 0,7 2 0,-9-3 0,0 0 0,0 0 0,-1 0 0,1 0 0,0-1 0,0 1 0,0-1 0,-1 0 0,1 0 0,0 0 0,-1-1 0,1 1 0,-1-1 0,1 0 0,3-2 0,-3 0 0,-1 0 0,1 0 0,-1-1 0,0 1 0,0-1 0,0 0 0,-1 1 0,0-1 0,1 0 0,1-11 0,2-10 0,-1-1 0,-1 1 0,-1-1 0,-1 0 0,-3-32 0,1 33 0,0 22 0,0 1 0,1 0 0,-1 0 0,0 0 0,0 0 0,0 0 0,-1-1 0,1 1 0,-1 0 0,0 0 0,0 0 0,0 0 0,0 0 0,0 1 0,0-1 0,-1 0 0,0 0 0,1 1 0,-4-4 0,2 30 0,3 19 0,2 1 0,8 48 0,-8-80 0,0 0 0,1 0 0,0-1 0,1 1 0,0-1 0,1 0 0,1 0 0,-1-1 0,2 1 0,-1-1 0,1-1 0,1 1 0,8 8 0,-13-16 0,-1 0 0,1 0 0,0 0 0,0 0 0,0-1 0,0 1 0,0-1 0,0 0 0,0 0 0,0 0 0,0 0 0,5 0 0,-7-1 0,0 0 0,1 0 0,-1 0 0,0 0 0,1 0 0,-1 0 0,0 0 0,1-1 0,-1 1 0,0 0 0,1-1 0,-1 1 0,0-1 0,0 0 0,1 1 0,-1-1 0,0 0 0,0 0 0,0 0 0,0 0 0,0 1 0,0-2 0,0 1 0,-1 0 0,1 0 0,0 0 0,0 0 0,-1 0 0,1-1 0,-1 1 0,1-2 0,5-21 0,-1 0 0,-2 0 0,0 0 0,-2-28 0,0 28 0,0-1 0,1 1 0,2 0 0,8-34 0,-11 56 0,0-1 0,0 1 0,0-1 0,0 1 0,1-1 0,-1 1 0,0 0 0,1-1 0,0 1 0,0 0 0,-1 0 0,1 0 0,0 0 0,1 1 0,-1-1 0,0 0 0,0 1 0,1 0 0,-1-1 0,1 1 0,4-1 0,1 0 0,1 1 0,0 0 0,-1 0 0,1 1 0,13 1 0,-22-1 0,4 1 0,-1 0 0,1-1 0,-1 1 0,1 1 0,-1-1 0,0 0 0,1 1 0,-1 0 0,0 0 0,0 0 0,0 0 0,0 0 0,0 1 0,-1-1 0,1 1 0,3 4 0,-40-4 0,19-5 0,-29 2 0,42 0 0,0 1 0,-1-1 0,1 0 0,0 1 0,0 0 0,0 0 0,0 0 0,0-1 0,0 2 0,1-1 0,-1 0 0,0 0 0,0 1 0,1-1 0,-1 1 0,1-1 0,-3 3 0,0 3 0,0 0 0,1 0 0,0 1 0,0-1 0,0 1 0,1-1 0,0 1 0,1 0 0,-1 8 0,-1 76 0,3-69 0,0-18-1,0 0-1,0 0 1,1 0 0,-1 1 0,1-1-1,1 0 1,-1 0 0,1 0-1,0 0 1,0 0 0,0-1-1,1 1 1,-1-1 0,1 1 0,0-1-1,0 0 1,1 0 0,0 0-1,-1 0 1,1-1 0,0 0-1,0 1 1,1-2 0,-1 1 0,1 0-1,0-1 1,-1 0 0,1 0-1,0 0 1,0-1 0,0 1-1,0-1 1,1 0 0,-1-1 0,0 0-1,10 0 1,-13 0 2,-1 0-1,1 0 1,0-1-1,0 1 1,0-1-1,-1 0 1,1 1-1,0-1 1,-1 0-1,1 0 1,0 0-1,-1 0 1,1 0-1,-1 0 1,0-1-1,1 1 1,-1 0 0,0-1-1,0 1 1,0-1-1,0 1 1,0-1-1,0 0 1,0 1-1,0-1 1,-1 0-1,1 0 1,-1 1-1,1-4 1,2-7 5,-1 0 0,0 0 1,-1-18-1,-1 25-4,-6-244 3,8 298-5,0-7 0,6 46 0,-6-73 0,1 0 0,1 0 0,0 0 0,1-1 0,1 0 0,13 25 0,-16-34 0,0-1 0,0 1 0,1-1 0,-1 0 0,1 0 0,0-1 0,0 1 0,0-1 0,1 0 0,-1 0 0,1 0 0,0-1 0,0 1 0,-1-1 0,2-1 0,-1 1 0,0 0 0,0-1 0,0 0 0,1-1 0,-1 1 0,8-1 0,-10 0 0,-1-1 0,1 1 0,0-1 0,-1 0 0,1 0 0,0 0 0,-1 0 0,1 0 0,-1 0 0,0-1 0,1 1 0,-1-1 0,0 0 0,0 0 0,0 0 0,0 0 0,0 0 0,0 0 0,-1 0 0,1-1 0,-1 1 0,1 0 0,-1-1 0,1-3 0,4-8 0,0-2 0,7-30 0,-12 41 0,13-68 0,-9 44 0,15-56 0,-18 82 0,-1 0 0,1 0 0,-1 1 0,1-1 0,0 0 0,0 1 0,0-1 0,0 1 0,0 0 0,1-1 0,-1 1 0,1 0 0,0 1 0,-1-1 0,1 0 0,0 1 0,0-1 0,0 1 0,0 0 0,0 0 0,0 0 0,5 0 0,3-1 0,0 1 0,0 1 0,0-1 0,14 3 0,-15-2 0,-30 0 0,9 0 0,0 0 0,-1 0 0,-18 4 0,26-3 0,0 0 0,1 0 0,-1 0 0,0 1 0,1 0 0,-1 0 0,1 0 0,0 0 0,-1 0 0,1 1 0,0-1 0,0 1 0,1 0 0,-5 5 0,0 1 0,2 0 0,-1 1 0,1 0 0,0-1 0,1 2 0,0-1 0,1 0 0,0 1 0,1 0 0,0 0 0,-1 14 0,3-18 0,0 0 0,0 0 0,0 0 0,1 0 0,0 0 0,0 0 0,1 0 0,0 0 0,0-1 0,1 1 0,0-1 0,0 1 0,0-1 0,1 0 0,0 0 0,0-1 0,0 1 0,8 7 0,-6-8 0,0 0 0,0 0 0,0 0 0,1-1 0,-1 0 0,1 0 0,0-1 0,0 0 0,1 0 0,-1-1 0,0 0 0,1 0 0,0-1 0,-1 1 0,1-2 0,0 1 0,15-2 0,-22 1 0,1-1 0,-1 1 0,1 0 0,-1-1 0,0 0 0,1 1 0,-1-1 0,0 0 0,1 0 0,-1 0 0,0 0 0,0 0 0,0 0 0,1 0 0,-1 0 0,0 0 0,-1-1 0,1 1 0,0 0 0,0-1 0,0 1 0,-1 0 0,1-1 0,0-1 0,7-40 0,-7 36 0,5-236 0,-7 205 0,3 696 0,-3-593 0,-4 0 0,-2-1 0,-19 79 0,24-131 0,-2-1 0,1 0 0,-1 0 0,-8 15 0,11-23 0,-1 0 0,0 0 0,0-1 0,0 1 0,0-1 0,0 1 0,-1-1 0,1 0 0,-1 0 0,1 0 0,-1 0 0,0 0 0,0 0 0,1-1 0,-1 0 0,0 1 0,-1-1 0,1 0 0,0 0 0,-5 0 0,0 0 0,0-1 0,0-1 0,1 1 0,-1-1 0,0 0 0,0-1 0,1 0 0,-1 0 0,1-1 0,0 1 0,0-2 0,0 1 0,-11-8 0,-5-5 0,2-1 0,-31-30 0,48 43 0,-4-4 0,0 0 0,1-1 0,0 1 0,0-2 0,1 1 0,-8-17 0,13 23 0,-1-1 0,0 0 0,1 0 0,0 0 0,0 0 0,0 0 0,0 0 0,0 0 0,1 0 0,0-1 0,0 1 0,0 0 0,1 0 0,-1 0 0,1 0 0,0 0 0,0 0 0,0 0 0,1 0 0,-1 0 0,5-7 0,0 4 0,0-1 0,1 1 0,-1 1 0,1 0 0,1 0 0,-1 0 0,11-5 0,64-33 0,-67 36 0,72-32 0,-42 21 0,-2-3 0,45-28 0,-75 41 0,0-1 0,-1 0 0,0 0 0,0-1 0,-2-1 0,1 0 0,-1 0 0,-1-1 0,0 0 0,10-23 0,15-48 0,-25 58 0,1 0 0,1 1 0,1 0 0,17-25 0,-25 45 0,1 0 0,-1 1 0,1-1 0,0 1 0,0 0 0,0 0 0,0 0 0,1 1 0,-1 0 0,1 0 0,0 0 0,9-2 0,6-1 0,0 1 0,29-3 0,-21 3 0,-19-1 0,-10 6 0,0 0 0,0 0 0,0-1 0,0 1 0,0 0 0,0 0 0,0 0 0,0-1 0,0 1 0,0 0 0,0 0 0,0 0 0,0 0 0,0-1 0,0 1 0,0 0 0,0 0 0,0 0 0,0-1 0,0 1 0,0 0 0,0 0 0,0 0 0,0 0 0,-1-1 0,1 1 0,0 0 0,0 0 0,0 0 0,0 0 0,0-1 0,-1 1 0,1 0 0,0 0 0,0 0 0,0 0 0,0 0 0,0 0 0,-1 0 0,1 0 0,0 0 0,0 0 0,0-1 0,-1 1 0,1 0 0,0 0 0,0 0 0,0 0 0,-1 0 0,1 0 0,0 0 0,0 1 0,0-1 0,-1 0 0,-4-1 0,0 0 0,0 0 0,0 1 0,0 0 0,0 0 0,0 0 0,-1 1 0,1 0 0,0 0 0,0 0 0,0 1 0,1-1 0,-1 1 0,0 0 0,1 0 0,-1 1 0,1 0 0,-7 4 0,4 1 0,-1 0 0,1 1 0,0 0 0,1 0 0,0 0 0,1 1 0,0 0 0,0 0 0,-6 20 0,6-11 0,1 0 0,1 1 0,1 0 0,0 32 0,2-47 0,1 0 0,-1 0 0,1 0 0,0 0 0,0 0 0,1 0 0,-1-1 0,1 1 0,0-1 0,0 1 0,1-1 0,-1 0 0,1 0 0,0 0 0,0 0 0,0 0 0,1-1 0,-1 1 0,1-1 0,0 0 0,0 0 0,0 0 0,7 3 0,-4-2 0,1-1 0,-1 0 0,0-1 0,1 0 0,-1 0 0,1 0 0,0-1 0,0 0 0,-1-1 0,1 0 0,0 0 0,0-1 0,0 1 0,13-5 0,-17 4 0,1-1 0,-1 0 0,0-1 0,0 1 0,0-1 0,0 1 0,-1-1 0,1 0 0,-1-1 0,1 1 0,-1-1 0,0 1 0,-1-1 0,1 0 0,0 0 0,-1 0 0,0 0 0,0-1 0,0 1 0,-1 0 0,0-1 0,1 1 0,-1-8 0,4-10 0,-2-2 0,-1 1 0,-1-29 0,-1 51 0,0-13 0,-1 0 0,0 0 0,-1 1 0,0-1 0,-1 1 0,-9-27 0,10 36 0,0 0 0,0-1 0,0 1 0,0 0 0,-1 1 0,0-1 0,1 0 0,-1 1 0,-1-1 0,1 1 0,0 0 0,-1 0 0,0 1 0,1-1 0,-1 1 0,0-1 0,0 1 0,-1 0 0,1 1 0,0-1 0,-1 1 0,1 0 0,-1 0 0,-7-1 0,8 2 0,0-1 0,0 1 0,0 0 0,-1 0 0,1 1 0,0-1 0,0 1 0,0 0 0,0 0 0,0 0 0,0 1 0,1-1 0,-1 1 0,0 0 0,-5 4 0,5-2 0,0 0 0,0 0 0,0 1 0,1 0 0,0-1 0,0 1 0,0 0 0,1 0 0,0 1 0,-3 9 0,1-3 0,0-1 0,1 1 0,1 0 0,0 0 0,1 0 0,0 1 0,1-1 0,0 0 0,1 0 0,0 0 0,5 19 0,-4-22 0,1-1 0,0 1 0,1-1 0,0 0 0,0 0 0,0-1 0,1 1 0,1-1 0,-1 0 0,1 0 0,0-1 0,1 0 0,-1 0 0,1 0 0,1-1 0,9 6 0,-10-7 0,1 0 0,-1-1 0,1 0 0,0 0 0,0-1 0,0 0 0,0-1 0,0 1 0,0-2 0,15 1 0,-18-1 0,-1 0 0,0-1 0,0 0 0,0 1 0,0-1 0,1-1 0,-1 1 0,0-1 0,-1 1 0,1-1 0,0 0 0,0 0 0,-1-1 0,0 1 0,1-1 0,-1 0 0,0 0 0,0 0 0,0 0 0,-1 0 0,1-1 0,2-4 0,2-6 0,-2 0 0,0 0 0,0-1 0,-1 0 0,-1 0 0,-1 0 0,1-18 0,-2-113 0,-3 75 0,2 29 0,0 41 0,1 1 0,-1 0 0,0-1 0,1 1 0,-1 0 0,1 0 0,-1-1 0,1 1 0,-1 0 0,0 0 0,1 0 0,-1-1 0,1 1 0,-1 0 0,1 0 0,-1 0 0,1 0 0,-1 0 0,1 0 0,-1 0 0,1 0 0,-1 0 0,1 0 0,-1 0 0,1 0 0,-1 1 0,1-1 0,-1 0 0,1 0 0,-1 0 0,0 1 0,1-1 0,-1 0 0,1 0 0,0 1 0,5 4 0,1 0 0,0 0 0,-1 0 0,0 1 0,-1 0 0,1 0 0,-1 1 0,0-1 0,5 11 0,1 2 0,-1 0 0,11 29 0,-13-24 0,-2 1 0,-1 0 0,0 0 0,-2 0 0,-1 0 0,-2 0 0,-3 47 0,2-66 0,0-8 0,0-14 0,0-28 0,3 7 0,2-1 0,1 1 0,2 1 0,1-1 0,2 1 0,26-62 0,-33 93 0,0 0 0,0 1 0,0-1 0,0 1 0,1-1 0,-1 1 0,8-6 0,-10 9 0,0 0 0,0 0 0,0 1 0,0-1 0,1 0 0,-1 0 0,0 1 0,0-1 0,1 1 0,-1-1 0,0 1 0,1 0 0,-1-1 0,0 1 0,1 0 0,-1 0 0,0 0 0,1 0 0,-1 0 0,1 0 0,-1 1 0,0-1 0,1 0 0,-1 1 0,0-1 0,0 1 0,1-1 0,-1 1 0,0-1 0,0 1 0,0 0 0,0 0 0,1 0 0,-1 0 0,0 0 0,-1 0 0,3 2 0,1 3 0,0 0 0,0 1 0,0 0 0,-1 0 0,0 0 0,0 0 0,-1 0 0,0 1 0,-1-1 0,1 1 0,0 11 0,0 17 0,-3 42 0,0-31 0,-2 60 0,3-106 0,0-1 0,0 1 0,0 0 0,0-1 0,1 1 0,-1 0 0,0-1 0,0 1 0,0-1 0,1 1 0,-1 0 0,0-1 0,1 1 0,-1-1 0,1 1 0,-1 0 0,1-1 0,-1 0 0,1 1 0,-1-1 0,1 1 0,-1-1 0,1 1 0,-1-1 0,1 0 0,0 0 0,-1 1 0,1-1 0,-1 0 0,1 0 0,1 1 0,24 0 0,-18-1 0,4 0 0,0-1 0,0 0 0,0 0 0,-1-1 0,1 0 0,0-1 0,-1-1 0,0 0 0,0 0 0,0-1 0,0 0 0,-1-1 0,0-1 0,0 1 0,-1-1 0,1-1 0,12-14 0,-4 4 0,-2 0 0,0-1 0,24-41 0,-34 50 0,0-1 0,-1-1 0,0 1 0,0-1 0,-2 0 0,1 0 0,-2 0 0,1 0 0,0-24 0,-3 33 0,-1 0 0,0 0 0,1 0 0,-1 0 0,0 0 0,-1 0 0,1 0 0,0 1 0,-1-1 0,0 0 0,1 1 0,-1-1 0,0 1 0,-1-1 0,1 1 0,0 0 0,0 0 0,-1 0 0,1 0 0,-1 1 0,0-1 0,0 1 0,1-1 0,-1 1 0,0 0 0,0 0 0,0 0 0,0 1 0,0-1 0,-4 0 0,2 0 0,1 1 0,-1-1 0,0 0 0,1 1 0,-1 0 0,0 0 0,1 1 0,-1-1 0,1 1 0,-1 0 0,0 0 0,1 0 0,0 1 0,-1 0 0,1 0 0,0 0 0,0 0 0,0 0 0,0 1 0,-5 4 0,3 2 0,0-1 0,0 1 0,1 0 0,0 1 0,1-1 0,0 1 0,1 0 0,0 0 0,0 0 0,-2 17 0,3-7 0,0 0 0,2 0 0,0 1 0,4 31 0,-3-49 0,-1 1 0,1-1 0,0 0 0,0 1 0,0-1 0,0 0 0,1 0 0,-1 0 0,1 0 0,0 0 0,0 0 0,0 0 0,0-1 0,0 1 0,0-1 0,1 1 0,0-1 0,-1 0 0,1 0 0,0 0 0,6 2 0,-2-1 0,0 0 0,0-1 0,0-1 0,0 1 0,1-1 0,-1 0 0,1-1 0,13 0 0,-18-1 0,0 1 0,0-1 0,-1 0 0,1 0 0,-1 0 0,1 0 0,-1 0 0,1-1 0,-1 1 0,0-1 0,0 0 0,0 1 0,1-1 0,-2 0 0,1 0 0,0-1 0,0 1 0,-1 0 0,1 0 0,-1-1 0,0 1 0,1-1 0,-1 1 0,1-5 0,2-4 0,-1 0 0,0-1 0,0 0 0,1-19 0,-3-129 0,-1 158 0,-4-30 0,-2 18 0,6 14 0,-1 0 0,1 0 0,0 0 0,0-1 0,-1 1 0,1 0 0,0 0 0,-1 0 0,1 0 0,0 0 0,-1 0 0,1 0 0,0 0 0,-1 0 0,1 0 0,0 0 0,-1 0 0,1 0 0,0 0 0,-1 0 0,1 0 0,0 0 0,-1 0 0,1 0 0,0 0 0,0 0 0,-1 1 0,1-1 0,0 0 0,-1 0 0,1 0 0,0 0 0,0 1 0,-1-1 0,1 0 0,0 1 0,-2 1 0,1 0 0,-1 0 0,1 0 0,0 0 0,0 0 0,0 0 0,0 1 0,0-1 0,1 0 0,-1 1 0,1-1 0,-1 1 0,1 2 0,-2 39 0,3-30 0,-3 24 0,1 0 0,5 68 0,-4-101 0,1-1 0,0 0 0,0 1 0,0-1 0,1 0 0,-1 0 0,1 0 0,0 0 0,0 0 0,1 0 0,-1-1 0,1 1 0,0-1 0,0 0 0,0 1 0,6 4 0,-4-5 0,0 0 0,1 0 0,-1 0 0,1-1 0,-1 0 0,1 0 0,0 0 0,-1-1 0,1 0 0,0 0 0,9 0 0,-6 0 0,0-2 0,0 1 0,0-1 0,1 0 0,-1-1 0,-1 0 0,1-1 0,0 0 0,0 0 0,-1-1 0,0 0 0,0 0 0,0-1 0,0 0 0,-1 0 0,10-9 0,-8 3 0,1-1 0,-1 0 0,-1-1 0,-1 0 0,0-1 0,0 1 0,-1-1 0,-1 0 0,0-1 0,-1 1 0,3-25 0,-1-13 0,0-102 0,-6 152 0,-1-17 0,0 0 0,-2 1 0,0-1 0,-1 0 0,-1 1 0,-1 0 0,0 0 0,-1 1 0,-12-22 0,-2-20 0,21 58 0,0 1 0,0 0 0,0 0 0,0 0 0,0 0 0,-1 0 0,1 0 0,0-1 0,0 1 0,0 0 0,0 0 0,-1 0 0,1 0 0,0 0 0,0 0 0,0 0 0,-1 0 0,1 0 0,0 0 0,0 0 0,0 0 0,-1 0 0,1 0 0,0 0 0,0 0 0,0 0 0,0 0 0,-1 0 0,1 0 0,0 0 0,0 0 0,0 1 0,0-1 0,-1 0 0,1 0 0,0 0 0,0 0 0,0 0 0,0 0 0,0 1 0,-1-1 0,1 0 0,0 0 0,0 0 0,0 0 0,0 1 0,0-1 0,0 0 0,0 0 0,0 0 0,0 0 0,0 1 0,0-1 0,0 0 0,0 0 0,0 0 0,0 1 0,-9 32 0,2 0 0,1 0 0,-2 62 0,4-42 0,2 0 0,2 0 0,9 61 0,-5-95 0,-1-1 0,2 0 0,1 0 0,0-1 0,12 23 0,-13-29 0,1-1 0,1 0 0,0 0 0,0-1 0,1 0 0,0 0 0,1-1 0,0 0 0,13 9 0,-16-13 0,1 0 0,0-1 0,0 1 0,0-1 0,0-1 0,1 1 0,-1-1 0,0-1 0,1 1 0,0-1 0,-1-1 0,1 1 0,0-1 0,-1-1 0,1 1 0,0-1 0,-1-1 0,1 1 0,-1-1 0,0-1 0,1 1 0,-1-1 0,0 0 0,0-1 0,-1 0 0,1 0 0,-1 0 0,0-1 0,0 0 0,0 0 0,-1-1 0,0 1 0,0-1 0,0 0 0,-1 0 0,8-14 0,-4 1 0,0-1 0,-1 1 0,-1-2 0,-1 1 0,5-40 0,-3-108 0,-5 82 0,-3 84 0,1 0 0,0 1 0,0-1 0,1 0 0,-1 0 0,0 0 0,1 1 0,-1-1 0,1 0 0,-1 0 0,1 1 0,0-1 0,0 0 0,0 1 0,0-1 0,0 1 0,0-1 0,0 1 0,0 0 0,0-1 0,1 1 0,2-2 0,-1 2 0,-1 0 0,1 0 0,0 1 0,0-1 0,0 1 0,0 0 0,-1 0 0,1 0 0,0 0 0,0 0 0,0 0 0,0 1 0,-1-1 0,5 2 0,-2 0 0,1 0 0,-1 0 0,0 1 0,0 0 0,1-1 0,-2 2 0,1-1 0,0 0 0,6 7 0,35 43 0,-27-30 0,-7-10 0,-1 0 0,0 1 0,-1 0 0,0 1 0,-2 0 0,1 1 0,-2-1 0,0 2 0,-1-1 0,-1 1 0,0 0 0,-2 0 0,0 0 0,0 0 0,-1 23 0,-2-34 0,0-1 0,-1 0 0,1 0 0,-1 0 0,-1 1 0,1-1 0,-1 0 0,1-1 0,-1 1 0,-1 0 0,1 0 0,-1-1 0,0 1 0,-3 3 0,0-2 0,1 0 0,-1-1 0,0 1 0,-1-1 0,1 0 0,-1-1 0,0 0 0,-10 5 0,0-3 0,-1 1 0,1-2 0,-1 0 0,0-2 0,0 0 0,0 0 0,-26-1 0,42-2 0,-1 0 0,0-1 0,0 1 0,0 0 0,0-1 0,0 0 0,0 0 0,0 0 0,0 0 0,1 0 0,-1 0 0,1-1 0,-1 1 0,1-1 0,-1 0 0,1 1 0,0-1 0,-1 0 0,1-1 0,0 1 0,1 0 0,-1-1 0,0 1 0,1-1 0,-1 1 0,1-1 0,0 0 0,0 1 0,0-1 0,-1-3 0,-1-9 0,0 0 0,1 0 0,1 0 0,1-26 0,0 29 0,-1-36 0,0 22 0,0 0 0,2 0 0,5-29 0,-6 54 0,0 0 0,0 1 0,0-1 0,0 0 0,0 1 0,0-1 0,0 0 0,1 1 0,-1-1 0,0 1 0,0-1 0,0 0 0,1 1 0,-1-1 0,0 0 0,1 1 0,-1-1 0,1 1 0,-1-1 0,0 1 0,1-1 0,-1 1 0,1-1 0,-1 1 0,1 0 0,0-1 0,-1 1 0,1 0 0,-1-1 0,1 1 0,0 0 0,-1 0 0,1-1 0,0 1 0,-1 0 0,1 0 0,0 0 0,-1 0 0,1 0 0,0 0 0,-1 0 0,1 0 0,0 0 0,-1 0 0,1 1 0,0-1 0,0 0 0,2 2 0,-1 0 0,1-1 0,-1 1 0,0 0 0,1 0 0,-1 0 0,0 0 0,0 1 0,2 3 0,53 93 0,5 10 0,-52-95 0,0 0 0,1-1 0,0 0 0,1-1 0,17 15 0,-23-23 0,0 0 0,0-1 0,0 1 0,1-1 0,-1 0 0,1-1 0,0 0 0,0 0 0,0 0 0,0-1 0,0 0 0,0 0 0,0-1 0,0 0 0,0 0 0,1-1 0,-1 1 0,0-2 0,0 1 0,0-1 0,0 0 0,-1 0 0,1-1 0,-1 0 0,1 0 0,-1-1 0,0 1 0,0-2 0,0 1 0,-1 0 0,1-1 0,-1 0 0,0 0 0,-1-1 0,1 1 0,-1-1 0,5-9 0,-5 7 2,-1 0 0,0-1 1,0 0-1,0 0 0,1-15 0,-3 20-41,0-1-1,-1 1 0,0 0 1,0-1-1,0 1 0,0-1 1,-1 1-1,0 0 0,0 0 1,0-1-1,0 1 0,-1 0 1,1 0-1,-4-5 0,1 4-224,-1 0-1,0 1 1,1 0-1,-2 0 1,1 0-1,-7-3 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6 32479,'-12'-2'35,"0"0"0,0 1 1,0 0-1,0 1 0,0 0 0,-14 3 0,22-2-33,0 0 0,0 1-1,0-1 1,0 1 0,1 0-1,-1-1 1,1 2 0,-1-1-1,1 0 1,0 1 0,0-1-1,0 1 1,0 0-1,0 0 1,1 0 0,-1 1-1,1-1 1,0 1 0,0-1-1,0 1 1,-2 4 0,1 3-2,0 0 1,1 0-1,0-1 1,0 1 0,1 0-1,0 1 1,1-1-1,2 16 1,-2-24-1,1 0 0,-1 1 0,1-1 0,0 1 0,0-1 0,0 0 0,0 0 0,1 0 0,-1 0 0,1 0 0,0 0 0,0 0 0,0 0 0,0 0 0,0-1 0,1 1 0,-1-1 0,1 0 0,-1 0 0,1 0 0,0 0 0,0 0 0,0 0 0,0-1 0,0 1 0,1-1 0,4 1 0,6 2 0,1-1 0,-1-1 0,1 0 0,0-1 0,15-1 0,-27 0 0,0 0 0,0-1 0,0 1 0,0-1 0,0 1 0,0-1 0,0 0 0,0 0 0,-1 0 0,1 0 0,0-1 0,-1 1 0,1-1 0,-1 0 0,1 0 0,-1 1 0,0-2 0,3-1 0,-2-1 0,0 1 0,0 0 0,0-1 0,-1 1 0,0-1 0,0 0 0,0 0 0,0 0 0,-1 0 0,1-6 0,0 4 0,-1-1 0,0 1 0,-1-1 0,0 1 0,0-1 0,-1 1 0,0-1 0,0 1 0,0-1 0,-1 1 0,0 0 0,-1-1 0,0 1 0,-7-12 0,7 15 0,0 0-1,-1 1 1,0 0 0,1 0-1,-1 0 1,0 1 0,-1-1-1,1 1 1,0 0-1,-1 0 1,1 0 0,-1 1-1,1-1 1,-1 1 0,0 0-1,0 1 1,1-1 0,-1 1-1,0 0 1,0 0 0,0 0-1,1 1 1,-1 0 0,0 0-1,1 0 1,-1 0 0,0 1-1,1 0 1,-1 0-1,1 0 1,0 0 0,0 1-1,0 0 1,0 0 0,0 0-1,1 0 1,-6 6 0,-22 37-1086,4 6-4090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1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54 32319,'1'-2'17,"1"-4"36,0 1 1,0-1 0,0 0-1,-1 0 1,0 0-1,0-6 1,-1 12-53,0-1 0,0 1-1,0 0 1,0 0 0,0 0 0,0 0 0,0 0-1,0-1 1,0 1 0,0 0 0,0 0 0,0 0-1,0 0 1,0 0 0,0-1 0,0 1 0,0 0-1,0 0 1,-1 0 0,1 0 0,0 0 0,0 0-1,0-1 1,0 1 0,0 0 0,0 0-1,0 0 1,-1 0 0,1 0 0,0 0 0,0 0-1,0 0 1,0 0 0,0 0 0,-1 0 0,1 0-1,0 0 1,0 0 0,0 0 0,0 0 0,-1 0-1,1 0 1,0 0 0,0 0 0,0 0 0,0 0-1,0 0 1,-1 0 0,1 0 0,0 0 0,0 0-1,0 0 1,0 0 0,0 0 0,-1 1 0,1-1-1,-3 0 6,-3 2-6,0-1 1,0 1-1,0 0 0,0 1 1,1-1-1,-1 1 1,1 0-1,0 1 1,0-1-1,0 1 1,0 0-1,-7 9 0,-6 6 0,-27 38 0,20-19 0,2 2 0,1 0 0,2 2 0,2 0 0,2 1 0,-18 76 0,16-34 0,3 0 0,-4 144 0,20-37 0,1-166 0,1-1 0,1 1 0,2-1 0,0 0 0,14 33 0,-9-34 1,1-1 1,1 0-1,1-1 1,1 0-1,1-1 0,0-1 1,2 0-1,0-1 1,36 27-1,-27-26-44,1-1 0,1-1 1,1-2-1,1-1 0,0-1 0,65 19 1,21-6-842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1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32495,'2'-1'8,"-1"1"0,0-1 0,1 1 1,-1-1-1,1 1 0,-1 0 0,0-1 0,1 1 0,-1 0 1,1 0-1,-1 0 0,1 0 0,-1 0 0,1 0 1,1 1-1,6 0 16,7-2-15,0 1 1,1 1 0,-1 0 0,0 1 0,0 1-1,0 1 1,-1 0 0,26 10 0,-7 2-9,-1 1 1,-1 1-1,-1 2 1,0 1-1,-2 2 1,0 0-1,-2 2 1,-1 2 0,-1 0-1,-1 1 1,-1 1-1,-2 2 1,-1 0-1,-1 1 1,-2 1-1,-1 0 1,-2 1-1,15 55 1,-13-17-2,-4 1 0,-3 1 0,-3 0 0,-6 131 0,-3-170 0,-1 0 0,-1-1 0,-2 1 0,-2-2 0,-1 1 0,-1-1 0,-2-1 0,-1 0 0,-28 45 0,9-25 0,-3-1 0,-2-2 0,-1-2 0,-70 64 0,93-95-19,-2-1 0,0-1-1,0 0 1,-28 15 0,-6-7-269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1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7 421 32255,'-2'-1'307,"0"8"-133,0 19-98,2 33-121,0-54 45,0 0 0,0-1 0,1 1 0,0 0 0,0-1 0,0 1 0,1 0 0,-1-1 0,1 1 0,0-1 0,0 0 0,1 0 0,-1 0 0,1 0 0,0 0 0,0 0 0,0-1 0,1 1 0,-1-1 0,1 0 0,0 0 0,0 0 0,0-1 0,0 1 0,0-1 0,1 0 0,-1 0 0,1-1 0,-1 1 0,1-1 0,0 0 0,-1 0 0,7 0 0,-7-1 0,0 1 0,0-1 0,0 0 0,0 0 0,0 0 0,0-1 0,-1 0 0,1 1 0,0-1 0,0-1 0,0 1 0,0 0 0,-1-1 0,1 0 0,-1 0 0,1 0 0,-1 0 0,0-1 0,0 1 0,0-1 0,0 0 0,0 1 0,0-1 0,-1-1 0,0 1 0,1 0 0,-1-1 0,-1 1 0,1-1 0,1-4 0,5-8 0,-2 0 0,0 0 0,-1-1 0,0 0 0,-2 0 0,2-18 0,3-108 0,-7 69 0,0 38 0,4-50 0,-5 80 0,1-1 0,0 1 0,1 0 0,-1 0 0,1 0 0,0 1 0,1-1 0,0 0 0,0 1 0,4-8 0,-4 11 0,-1 0 0,1 1 0,-1-1 0,1 1 0,-1-1 0,1 1 0,0 0 0,-1 0 0,1 0 0,0 0 0,0 0 0,0 0 0,0 1 0,0 0 0,0 0 0,0 0 0,5 0 0,-3 0 0,1 1 0,-1-1 0,1 1 0,-1 0 0,1 1 0,-1-1 0,1 1 0,7 4 0,-4 0 0,-1 1 0,0-1 0,0 2 0,0-1 0,-1 1 0,-1 0 0,1 0 0,-1 1 0,8 15 0,-6-9 0,-1 0 0,0 1 0,-1 0 0,-1 0 0,5 24 0,-8-27 0,0 0 0,0 0 0,-1 0 0,-1 0 0,0 1 0,-1-1 0,-1 0 0,0 0 0,0 0 0,-1 0 0,-1-1 0,0 1 0,-1-1 0,-1 0 0,-11 20 0,15-28 0,-12 17 0,-1 0 0,-1-1 0,-20 20 0,32-36 0,0 0 0,0 0 0,-1 0 0,0-1 0,1 1 0,-1-1 0,0 0 0,-1-1 0,1 1 0,0-1 0,-1 0 0,0-1 0,1 1 0,-1-1 0,0 0 0,0 0 0,1-1 0,-1 0 0,-10 0 0,12-2 0,-1 1 0,1-1 0,0 0 0,0 0 0,0-1 0,0 1 0,0-1 0,0 0 0,1 0 0,-1 0 0,1-1 0,0 1 0,0-1 0,0 1 0,0-1 0,1 0 0,-3-5 0,-6-12 0,1 1 0,-7-24 0,16 41 0,-5-12 0,1-1 0,0-1 0,1 1 0,1-1 0,1 1 0,0-1 0,1-31 0,1 47 0,0-1 0,1 1 0,-1-1 0,0 1 0,1-1 0,-1 1 0,1 0 0,0-1 0,-1 1 0,1-1 0,0 1 0,0 0 0,0 0 0,0-1 0,0 1 0,0 0 0,0 0 0,0 0 0,0 0 0,0 0 0,3-1 0,-1 0 0,1 1 0,0-1 0,-1 1 0,1 0 0,0 0 0,0 0 0,0 0 0,6 1 0,-4-1 0,1 1 0,-1 0 0,0 1 0,1-1 0,-1 1 0,0 1 0,0-1 0,0 1 0,0 0 0,0 0 0,7 5 0,-5 0 0,-1 0 0,0 1 0,0 0 0,-1 0 0,0 0 0,0 1 0,-1 0 0,0 0 0,-1 1 0,0-1 0,5 19 0,20 40 0,-26-62-1,1-1 1,-1 1-1,1-1 0,0 0 1,1 0-1,-1 0 1,1-1-1,10 9 1,-11-10-1,1-1 0,0 1 0,0-1 1,0 0-1,0 0 0,1 0 0,-1-1 1,0 0-1,1 0 0,-1 0 1,1 0-1,-1-1 0,1 0 0,-1 0 1,1-1-1,-1 0 0,1 0 0,-1 0 1,0 0-1,1-1 0,-1 0 0,0 0 1,0 0-1,0-1 0,0 1 0,-1-1 1,1-1-1,-1 1 0,0 0 0,0-1 1,0 0-1,0 0 0,0 0 0,-1-1 1,3-5-1,3-5 1,-1-1 1,0 0-1,-2 0 0,0-1 0,-1 0 1,0 0-1,-1 0 0,1-20 1,0-23 11,-4-63 0,-1 73-7,0 49-5,0 1 0,0 0 0,0 0 0,0 0 0,0-1 0,0 1 0,0 0 0,0 0 0,0-1 0,0 1 0,0 0 0,0 0 0,0 0 0,0-1 0,0 1 0,0 0 0,0 0 0,-1-1 0,1 1 0,0 0 0,0 0 0,0 0 0,0-1 0,0 1 0,-1 0 0,1 0 0,0 0 0,0 0 0,0 0 0,0-1 0,-1 1 0,1 0 0,0 0 0,0 0 0,0 0 0,-1 0 0,1 0 0,0 0 0,-1 0 0,-6 11 0,1 22 0,2 0 0,1 0 0,2 0 0,4 46 0,-2-34 0,0-30 0,0-1 1,1 1-1,0 0 1,9 26-1,-8-34-2,-1 0 0,1 0 0,0-1-1,1 0 1,-1 1 0,1-1 0,0 0-1,1-1 1,-1 1 0,1-1 0,1 0 0,5 5-1,-8-8 3,1 0 0,-1 0 0,1 0 0,0-1 0,-1 0-1,1 0 1,0 0 0,0 0 0,0 0 0,0-1 0,0 1-1,0-1 1,-1 0 0,1 0 0,0-1 0,0 1 0,0-1 0,0 0-1,0 0 1,0 0 0,-1-1 0,1 1 0,0-1 0,-1 0-1,1 0 1,-1 0 0,0 0 0,0-1 0,0 1 0,0-1-1,0 0 1,0 0 0,3-4 0,0-6 0,0 0 0,0 0 0,-1-1 0,-1 1-1,0-1 1,-1 0 0,-1 0 0,2-15 0,-3-122 5,-3 78 18,2 116-31,2 1 1,2-1-1,1 0 0,3 0 1,20 65-1,-26-101-4,1-1-1,0-1 1,0 1-1,0 0 1,1-1-1,-1 0 1,1 0 0,1 0-1,8 9 1,-11-13 7,0 1 1,0 0 0,1-1 0,-1 1 0,0-1 0,1 0-1,-1 0 1,0 0 0,1 0 0,0 0 0,-1-1-1,1 1 1,-1-1 0,1 1 0,0-1 0,-1 0 0,1 0-1,0 0 1,-1-1 0,1 1 0,0 0 0,-1-1 0,1 0-1,-1 0 1,1 0 0,4-2 0,-4 1 5,0 0 1,-1-1-1,1 1 0,0-1 0,-1 0 1,0 0-1,0 1 0,0-1 1,0-1-1,0 1 0,-1 0 1,1 0-1,1-5 0,13-48 30,-15 53-29,5-33 34,4-66 0,-7 62 5,8-45 0,-11 83-39,1 0-1,-1 0 1,1 0-1,-1 0 1,1 0-1,0 1 1,0-1-1,-1 0 1,2 0-1,-1 1 1,0-1-1,0 0 1,0 1-1,1-1 1,-1 1-1,1 0 1,-1-1 0,1 1-1,-1 0 1,4-1-1,-4 1 0,0 1-1,1 0 1,-1 0-1,1 0 1,-1 0-1,1 0 1,-1 0-1,1 0 1,-1 1-1,0-1 1,1 0-1,-1 1 1,0-1-1,1 1 1,-1-1-1,0 1 1,1 0 0,-1 0-1,0 0 1,0-1-1,0 1 1,0 0-1,0 0 1,0 1-1,0-1 1,0 0-1,0 0 1,0 0-1,-1 1 1,2 1-1,7 13 0,0 2-1,-1-1 1,0 1-1,-2 0 0,0 1 1,-1 0-1,3 23 1,-2 5-5,2 89 1,4-206 4,-6 28 0,2 0 0,14-44 0,-18 74 0,0-1 0,1 1 0,1 0 0,0 0 0,0 1 0,1 0 0,0 0 0,1 0 0,0 1 0,1 0 0,11-9 0,-16 16 1,0 0 0,1 0 0,-1 1 1,1 0-1,-1 0 0,10-3 0,-12 4-1,-1 1 0,0-1 1,1 1-1,-1 0 0,0 0 0,0-1 1,1 1-1,-1 0 0,0 0 0,1 0 1,-1 0-1,0 1 0,1-1 0,-1 0 1,0 1-1,1-1 0,-1 0 0,0 1 1,0 0-1,1-1 0,-1 1 0,0 0 1,0-1-1,0 1 0,0 0 0,0 0 1,0 0-1,0 0 0,0 0 0,-1 0 1,2 2-1,3 12 0,-2 0 0,0 0 0,0 0 0,-2 0 0,0 1 0,0-1 0,-4 24 0,3-2 0,0 175 0,0-212 0,0 1 1,0-1-1,0 0 1,0 0-1,0 0 1,0 0-1,0 1 1,0-1-1,0 0 1,0 0-1,1 0 1,-1 0-1,0 0 0,0 0 1,0 1-1,0-1 1,0 0-1,1 0 1,-1 0-1,0 0 1,0 0-1,0 0 1,0 0-1,0 0 1,1 0-1,-1 0 0,0 0 1,0 0-1,0 0 1,1 0-1,-1 0 1,0 0-1,0 0 1,0 0-1,0 0 1,1 0-1,-1 0 1,0 0-1,0 0 0,0 0 1,0 0-1,1 0 1,-1 0-1,0 0 1,0-1-1,0 1 1,0 0-1,0 0 1,0 0-1,1 0 0,-1 0 1,0 0-1,0-1 1,0 1-1,0 0 1,0 0-1,0 0 1,5-7-1,-1 0 1,0 1-1,-1-1 1,0-1-1,0 1 1,0 0-1,-1-1 1,0 1-1,1-12 1,5-13-1,109-298 0,-117 328 0,19-31 0,-19 33 0,0-1 0,0 1 0,0 0 0,1 0 0,-1-1 0,0 1 0,1 0 0,-1 0 0,0-1 0,0 1 0,1 0 0,-1 0 0,0 0 0,1 0 0,-1-1 0,0 1 0,1 0 0,-1 0 0,1 0 0,-1 0 0,0 0 0,1 0 0,-1 0 0,0 0 0,1 0 0,-1 0 0,0 0 0,1 0 0,0 0 0,0 1 0,0 0 0,-1 0 0,1 0 0,0 0 0,0 0 0,-1 0 0,1 0 0,-1 0 0,1 0 0,-1 0 0,1 1 0,-1-1 0,1 0 0,-1 2 0,13 58 0,-3 0 0,-3 1 0,-1 121 0,-16-109-80,10-73-192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32559,'0'-1'11,"1"1"-1,0-1 1,0 1 0,-1 0 0,1 0-1,0-1 1,0 1 0,0 0-1,0 0 1,0 0 0,-1 0 0,1 0-1,0 0 1,0 0 0,0 0 0,0 0-1,1 0 1,3 1 4,443-26-15,-501 25-403,11 7-1291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27 247 24715,'-1'-3'7794,"-3"9"-7605,-4 34-187,2 0 0,1-1 0,3 69 0,2-100-2,0-1 1,1 1-1,0-1 1,1 0-1,0 1 0,0-1 1,0 0-1,1 0 1,6 11-1,-8-16 1,0 1-1,1-1 0,-1 0 0,1 0 1,-1 0-1,1 0 0,0 0 1,0 0-1,0 0 0,0 0 0,0-1 1,1 1-1,-1-1 0,0 0 1,1 0-1,-1 0 0,1 0 0,-1 0 1,1 0-1,0-1 0,-1 1 0,1-1 1,0 1-1,-1-1 0,1 0 1,0 0-1,-1-1 0,1 1 0,0 0 1,3-2-1,-4 1 0,0 0 1,0 0-1,-1 0 0,1 0 1,0 0-1,0 0 1,-1-1-1,1 1 0,-1-1 1,1 1-1,-1-1 0,1 0 1,-1 1-1,0-1 1,0 0-1,0 0 0,1-3 1,13-40 7,-13 36-7,31-154-1,-26 117 0,2 0 0,2 1 0,29-75 0,-38 115 2,1-1-1,0 1 1,0-1 0,0 1-1,1 0 1,-1 0 0,1 0-1,0 1 1,1-1 0,-1 1-1,1 0 1,0 0 0,0 1-1,0 0 1,11-5-1,-8 5 0,0 0-1,0 1 1,1 1-1,-1-1 1,1 1-1,0 1 1,-1 0-1,1 0 1,-1 0-1,14 3 1,-14-1-1,-1 0 0,1 0 0,-1 1 0,0 0 0,1 0 0,-1 1 0,-1 0 0,1 0 0,0 0 0,-1 1 0,0 0 0,0 0 0,-1 1 0,1 0 0,-1 0 0,-1 0 0,1 0 0,-1 1 0,0 0 0,5 10 0,-3-3 0,0 1 0,-1-1 0,0 1 0,-1 0 0,-1 1 0,-1-1 0,0 0 0,0 1 0,-2 24 0,-2-30-1,0-1-1,0 1 1,0-1 0,-1 0 0,-1 0-1,1 0 1,-1 0 0,-1-1 0,0 0-1,0 0 1,-1 0 0,0 0-1,0-1 1,0 0 0,-12 9 0,0 0-1,-2-1 0,0-1 0,0 0 0,-1-2 0,-23 10 0,36-18 2,-1 0 0,1-1 0,0-1 0,-1 0 0,1 0 0,-1 0 0,0-1 0,0 0 0,-14-1 0,20-1 0,1 1 0,-1-1 0,1 0 0,0 0 0,-1 0 0,1 0 0,0 0 0,0 0 0,-1 0 0,1-1 0,0 0 0,0 1 0,0-1 0,1 0 0,-1 0 0,0 0 0,1 0 0,-1 0 0,1 0 0,0 0 0,0 0 0,0-1 0,0 1 0,0 0 0,0-1 0,0-3 0,-4-9 0,2-1 0,-4-31 0,7 43 0,-5-35 0,3 0 0,1 0 0,5-55 0,-4 92 0,1-1 0,0 0 0,0 0 0,-1 1 0,2-1 0,-1 0 0,0 1 0,0-1 0,1 1 0,-1 0 0,1-1 0,0 1 0,0 0 0,0 0 0,3-3 0,-4 5 0,0-1 0,1 0 0,-1 1 0,0-1 0,0 0 0,1 1 0,-1 0 0,1-1 0,-1 1 0,0 0 0,1-1 0,-1 1 0,1 0 0,-1 0 0,0 0 0,1 0 0,-1 1 0,1-1 0,-1 0 0,0 1 0,1-1 0,-1 1 0,0-1 0,1 1 0,-1-1 0,0 1 0,0 0 0,1 0 0,-1 0 0,0 0 0,0 0 0,0 0 0,1 1 0,8 11 0,-1 0 0,0 1 0,-1-1 0,-1 2 0,0-1 0,7 25 0,10 16 0,-16-38 0,0-1 0,1-1 0,1 1 0,1-2 0,16 20 0,-21-28-2,1 0 0,-1-1 0,1 1 0,0-1 0,0-1 0,0 1-1,0-1 1,1-1 0,0 1 0,0-1 0,0-1 0,0 1 0,14 1 0,-10-2 0,-1-1-1,1 0 1,0-1 0,-1 0 0,1 0 0,0-2 0,12-2 0,-18 2 2,-1 0 1,1 0 0,-1-1 0,1 0-1,-1 0 1,0 0 0,0 0 0,0-1-1,-1 0 1,1 0 0,-1 0-1,0-1 1,0 1 0,0-1 0,4-8-1,1-4 2,0 0-1,0-1 1,-2 0 0,0 0-1,-1-1 1,-1 0-1,5-38 1,-5-5 8,-1-70-1,-4 131-9,-1 1 0,1 1 0,0-1 0,0 0 0,0 1 1,-1-1-1,1 0 0,0 0 0,0 1 0,-1-1 0,1 0 0,0 0 0,-1 0 0,1 1 0,0-1 0,-1 0 0,1 0 0,0 0 0,-1 0 0,1 0 0,0 0 0,-1 0 0,1 0 0,0 0 0,-1 0 0,1 0 0,0 0 0,-1 0 0,1 0 0,-1 0 0,1 0 1,0 0-1,-1 0 0,1 0 0,0 0 0,-1 0 0,1-1 0,0 1 0,0 0 0,-1 0 0,1 0 0,0-1 0,-1 1 0,1 0 0,0-1 0,0 1 0,0 0 0,-1 0 0,1-1 0,0 1 0,0 0 0,0-1 0,0 1 0,-1 0 0,1-1 0,0 1 1,0 0-1,0-1 0,0 1 0,0 0 0,0-1 0,0 1 0,0-1 0,0 1 0,0 0 0,0-1 0,0 1 0,1 0 0,-1-1 0,0 1 0,-2 3 0,0 0 0,0 0 0,0 1 0,0-1 0,0 1 0,1 0 0,0-1 0,0 1 0,0 0 0,0 0 0,0 5 0,-1 49 0,3-43 0,-2 7 0,2 1 0,1-1-1,0 1 1,2-1 0,7 27 0,-9-43-2,0 1 1,1-1 0,-1 0-1,1 0 1,0-1 0,1 1-1,-1 0 1,1-1 0,0 0-1,1 0 1,-1 0 0,1-1-1,0 0 1,0 1 0,0-2-1,1 1 1,-1 0 0,1-1-1,0 0 1,0-1 0,0 1-1,12 2 1,-10-3 0,0 0-1,0-1 1,1 0 0,-1-1-1,1 1 1,-1-2-1,0 1 1,1-1 0,-1 0-1,0-1 1,0 0 0,9-3-1,-11 2 3,0 0-1,-1 0 0,1-1 0,-1 1 1,0-1-1,0-1 0,0 1 0,0 0 1,-1-1-1,0 0 0,0 0 1,0-1-1,0 1 0,-1-1 0,5-11 1,-3 1 1,0 0-1,-1-1 1,-1 1 0,-1-1 0,0 0 0,-1 0 0,-1 0 0,-2-18 0,1-8 10,1 35-8,-1-25 6,1 32-10,0-1 0,0 1 0,0 0 0,0 0 0,-1-1 0,1 1 0,0 0 1,-1 0-1,1 0 0,-1 0 0,1-1 0,-1 1 0,0 0 0,1 0 0,-1 0 1,0 0-1,0 0 0,0 1 0,-1-3 0,1 3 0,1 0 0,0 0 0,-1 0 0,1 0 0,0 0 0,-1 0 0,1 0 0,0 0 0,-1 0 0,1 0 0,0 0 0,-1 0 0,1 0 0,0 0 0,-1 0 0,1 0 0,0 0 0,0 1 0,-1-1 0,1 0 0,0 0 0,-1 0 0,1 0 0,0 1 0,0-1 0,0 0 0,-1 0 0,1 1 0,0-1 0,0 0 0,0 0 0,-1 1 0,1-1 0,0 0 0,0 1 0,0-1 0,0 0 0,0 0 0,0 1 0,0-1 0,0 0 0,0 1 0,0-1 0,0 0 0,0 1 0,0-1 0,0 0 0,0 1 0,-4 26-4,1 0 1,1 1-1,3 36 1,0-18-4,-2-36-1,2 0 0,0 0 0,0 1 0,1-1 0,0 0 1,1 0-1,0 0 0,0-1 0,1 1 0,0-1 0,1 0 0,0 0 1,0 0-1,1-1 0,1 0 0,-1 0 0,15 14 0,-18-20 4,0 0 0,-1-1 0,1 1 0,0 0 1,0-1-1,1 1 0,-1-1 0,0 0 0,0 0 0,1-1 0,-1 1 0,0-1 0,1 1 0,-1-1 0,0 0 0,1 0 0,-1-1 0,1 1 0,-1-1 0,0 1 1,0-1-1,1 0 0,-1 0 0,0-1 0,0 1 0,0-1 0,0 1 0,0-1 0,0 0 0,-1 0 0,1 0 0,0 0 0,-1-1 0,0 1 0,0-1 0,1 0 1,-2 1-1,1-1 0,0 0 0,0 0 0,1-6 0,8-24 36,-3 0 0,-1 0 1,6-60-1,3-22 100,-16 113-130,1 0-1,-1 0 0,1 0 0,-1 0 1,1 0-1,0 0 0,0 0 1,0 0-1,0 0 0,0 1 0,0-1 1,1 0-1,-1 0 0,3-2 0,-3 3 0,0 1 0,0-1 0,0 1-1,0 0 1,0-1 0,0 1 0,0 0-1,0-1 1,0 1 0,0 0 0,0 0-1,0 0 1,0 0 0,0 0-1,1 0 1,-1 0 0,0 0 0,0 1-1,0-1 1,0 0 0,1 1 0,1 1 0,1 0 0,-1 0 0,0 0 0,0 1 0,0-1 0,0 1 0,0-1 0,0 1 0,-1 0 0,1 0 0,-1 1 0,0-1 0,0 0 0,1 4 0,8 21-10,-1 0 0,-1 1 0,-2 0 0,-1 0 1,-1 0-1,-2 1 0,-1 0 0,-1 32 0,-6-28-31,3-31 37,3-21 11,7-24-7,2 0-1,1 0 1,2 1-1,31-63 1,-38 92 1,0 0 1,1 0-1,13-16 0,-18 25-1,1 0 0,-1 0 0,1 1 0,0-1 0,0 1 0,0-1 0,0 1 0,0 0 0,1 0 0,-1 1 0,0-1 1,1 1-1,-1-1 0,1 1 0,0 0 0,6-1 0,-8 3-1,-1-1 0,1 0 0,-1 0 0,1 1 0,-1-1 1,1 0-1,-1 1 0,0-1 0,1 1 0,-1 0 0,0 0 1,1-1-1,-1 1 0,0 0 0,0 0 0,0 0 1,0 0-1,0 0 0,0 1 0,0-1 0,0 0 0,0 0 1,0 1-1,-1-1 0,1 0 0,0 1 0,-1-1 0,1 1 1,-1-1-1,0 1 0,1-1 0,-1 1 0,0 1 0,2 9 0,-1 0 0,0 1 0,-2 13 0,1-14 0,-14 185 16,11-109-32,16-113 29,33-91-24,11-24 7,-46 118 12,1-1 0,0 1-1,28-35 1,-38 55-6,-1 0 0,1 0 1,-1 0-1,1 0 0,0 0 0,-1 1 0,1-1 0,0 0 0,0 1 0,1-1 0,-1 1 0,0 0 0,0 0 1,1 0-1,-1 0 0,0 0 0,1 0 0,-1 1 0,1-1 0,-1 1 0,1 0 0,2-1 0,-4 2-2,0 0 1,0 0-1,0 1 0,0-1 0,0 0 0,0 0 0,0 0 0,-1 0 0,1 1 0,-1-1 1,1 0-1,-1 1 0,1-1 0,-1 0 0,0 1 0,1-1 0,-1 1 0,0-1 1,0 1-1,0-1 0,0 0 0,0 1 0,-1-1 0,1 3 0,-1 2 0,-10 280 16,9-270-19,1-6-5,-1 0-1,1 0 0,1 0 1,0 0-1,0 0 0,1 0 1,4 16-1,-5-25-101,1 0 1,-1-1-1,1 1 0,-1 0 1,1-1-1,-1 1 0,1-1 1,-1 1-1,1-1 0,0 1 1,-1-1-1,1 1 1,0-1-1,0 0 0,-1 1 1,1-1-1,0 0 0,0 0 1,1 1-1,23 0-10271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39 32591,'0'-39'147,"-18"47"-118,3 7-29,0 1 0,1 0 0,0 2 0,2-1 0,0 1 0,1 1 0,-13 29 0,-2 14 0,-22 74 0,17-27 0,-32 203 0,53-228 0,4 1 0,3 0 0,10 94 0,-3-142 0,2 1 0,2-2 0,1 1 0,1-1 0,17 35 0,-20-52 0,1-1-1,2-1 1,-1 1 0,2-1-1,0-1 1,2 0-1,-1-1 1,2 0-1,0-1 1,0 0-1,20 12 1,-27-21-12,0-1-1,1-1 1,0 1 0,0-1 0,0-1 0,0 1 0,0-1 0,1-1 0,-1 1 0,0-2-1,1 1 1,11-1 0,38 0-513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4.18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115 100 32159,'1'-26'293,"0"15"-215,-1 1-1,0-1 0,-3-19 1,3 30-78,-1-1 0,1 0 0,0 1 0,-1-1 1,1 0-1,0 1 0,-1-1 0,1 1 0,-1-1 0,1 1 1,-1-1-1,0 1 0,1-1 0,-1 1 0,1-1 1,-1 1-1,0 0 0,1-1 0,-1 1 0,0 0 0,1 0 1,-1-1-1,0 1 0,0 0 0,1 0 0,-1 0 1,0 0-1,0 0 0,1 0 0,-1 0 0,-1 0 0,0 0 0,0 1 0,0-1 0,0 0 0,1 1 0,-1-1 0,0 1 0,0 0 0,0 0 0,1-1 0,-1 1 0,0 0 0,1 0 0,-3 3 0,-2 3 0,0 1 0,0 1 0,1-1 0,0 1 0,0 0 0,1 0 0,0 0 0,0 1 0,1 0 0,-3 17 0,1 2 0,2 0 0,-1 47 0,4-69 0,0 8 0,0 0 0,0 0 0,2 0 0,0 0 0,6 20 0,-7-31 0,0-1 0,0 1 0,1-1 0,0 0 0,0 0 0,0 1 0,0-1 0,0 0 0,1-1 0,-1 1 0,1 0 0,-1-1 0,1 1 0,0-1 0,0 0 0,0 0 0,1 0 0,-1 0 0,0-1 0,1 1 0,-1-1 0,1 0 0,-1 0 0,1 0 0,0-1 0,-1 1 0,7-1 0,-3 1 0,-1-1 0,1 0 0,0 0 0,0-1 0,0 1 0,0-2 0,0 1 0,-1-1 0,1 0 0,-1 0 0,1-1 0,-1 0 0,11-6 0,-13 5 0,1 0 0,-1 0 0,0 0 0,0 0 0,0-1 0,-1 0 0,0 0 0,0 0 0,0 0 0,0 0 0,-1 0 0,0-1 0,0 1 0,0-1 0,-1 0 0,2-11 0,-1 1 0,-1 0 1,0 0-1,-1 0 1,-1 0-1,-1 0 1,0 1-1,-1-1 1,-6-19-1,8 30-2,0 0 1,-1 0-1,0 0 0,0 0 0,-1 0 0,1 1 1,-1-1-1,0 1 0,0 0 0,-1 0 0,1 0 1,-1 0-1,0 0 0,0 1 0,0 0 0,0 0 1,-1 0-1,1 0 0,-1 1 0,0 0 0,1-1 1,-1 2-1,0-1 0,0 1 0,-1-1 0,1 2 1,0-1-1,-8 0 0,-14 1-110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220 341 32383,'-2'-22'113,"2"3"-75,-1 1 0,-1 0 0,0-1 0,-2 1 0,0 1 0,-11-29 0,14 43-38,-1 1 0,0 0 0,0 0 0,0 0 0,0 0 0,0 0 1,0 0-1,0 0 0,0 1 0,-1-1 0,1 1 0,-1 0 0,1 0 0,-1 0 1,0 0-1,1 0 0,-1 0 0,0 1 0,0-1 0,1 1 0,-1 0 1,0 0-1,0 0 0,1 0 0,-1 0 0,0 1 0,0-1 0,0 1 0,1 0 1,-1-1-1,1 1 0,-1 1 0,0-1 0,1 0 0,0 1 0,-1-1 0,1 1 1,0-1-1,0 1 0,-3 3 0,-4 6 0,1 0 0,0 0 0,1 1 0,0 0 0,1 0 0,0 1 0,1-1 0,1 1 0,0 1 0,-5 24 0,3 3 0,2 0 0,0 58 0,4-86-2,0 1 0,1 0 0,0-1 1,1 1-1,1-1 0,0 0 0,7 18 0,-8-27 2,0 0-1,0-1 0,0 1 1,1 0-1,-1-1 0,1 1 1,0-1-1,0 0 0,0 0 1,0 0-1,0 0 1,1 0-1,0-1 0,-1 1 1,1-1-1,0 0 0,0 0 1,0-1-1,0 1 0,0-1 1,1 0-1,-1 0 1,0 0-1,1-1 0,-1 0 1,7 0-1,-7 1 1,0-1 0,-1-1 0,1 1 0,0 0 0,0-1 1,0 0-1,-1 0 0,1 0 0,-1 0 0,1-1 0,-1 1 0,1-1 0,-1 0 0,0 0 0,6-5 0,-5 3 3,-1 0-1,1-1 0,-1 1 1,0-1-1,0 0 0,-1 0 0,0 0 1,1 0-1,-2 0 0,3-9 1,3-23-2,-1 1 0,-3-1 0,-1-1 0,-4-62 0,0 22-1,2 15 0,-2 58 0,0 15 0,-2 41-9,2 0 0,7 66 0,-3-101 7,1 1 1,1 0-1,0-1 0,1 0 0,1 0 0,13 27 0,-14-34-6,0 0 0,0-1 1,1 1-1,0-1 0,1 0 0,-1-1 0,2 0 1,-1 0-1,1 0 0,0-1 0,0 0 0,14 7 1,-20-12 7,1 1 0,-1-1 0,1 0 1,0 0-1,0 0 0,-1 0 0,1 0 1,0-1-1,0 0 0,0 1 1,0-1-1,0 0 0,0 0 0,0 0 1,-1-1-1,1 1 0,0-1 0,0 0 1,0 1-1,0-1 0,-1-1 0,1 1 1,0 0-1,-1-1 0,1 1 1,-1-1-1,0 0 0,1 1 0,-1-1 1,0 0-1,0-1 0,0 1 0,0 0 1,-1 0-1,1-1 0,-1 1 0,1-1 1,-1 0-1,2-4 0,4-21 4,-2 0-1,0 0 1,-2 0-1,-1-1 1,-4-56-1,1 45 18,1 0-1,7-43 1,-7 81-20,0 0 0,1 0 0,-1 0 1,1-1-1,0 1 0,-1 0 0,1 0 0,0 0 0,0 0 0,2-1 0,-3 2 0,1 1-1,-1-1 0,1 1 0,-1-1 0,1 1 0,-1-1 1,1 1-1,-1 0 0,1-1 0,-1 1 0,1 0 0,0-1 1,-1 1-1,1 0 0,0 0 0,-1 0 0,1 0 0,0 0 1,-1-1-1,1 1 0,0 0 0,0 1 0,1-1 0,0 1 0,-1 0 0,1 0 0,0 0 0,0 0 0,-1 0 0,1 0 0,-1 0 0,1 1 0,-1-1 0,0 0 0,1 1 0,-1-1 0,0 1 0,0 0 0,0-1 0,0 1 0,0 0 0,-1 0 0,2 2 0,7 23 1,0-1-1,-2 1 1,-1 0 0,4 47 0,-4 125-38,-6-174 22,9-45-11,-3 10 23,51-137 4,-38 95 14,42-85 1,-59 134-16,24-37 11,-25 38-11,1 0 0,0 0 0,0 0 0,0 0 0,0 0 1,0 1-1,1-1 0,-1 1 0,0-1 0,1 1 0,-1 0 1,1 0-1,-1 0 0,5-1 0,-6 2 0,-1 0 0,1 0 0,0 0 0,-1 0 0,1 0-1,0 0 1,-1 0 0,1 0 0,0 0 0,-1 1 0,1-1 0,0 0 0,-1 0 0,1 1 0,-1-1 0,1 0 0,-1 1-1,1-1 1,0 0 0,-1 1 0,1-1 0,-1 1 0,0-1 0,1 1 0,-1-1 0,1 1 0,-1 0 0,0-1-1,1 1 1,-1-1 0,0 1 0,0 0 0,0-1 0,1 1 0,-1 1 0,2 27-9,-2-23 8,-4 289-34,4-291 30,1 1 0,-1-1 0,1 0 0,0 1 1,0-1-1,1 0 0,-1 0 0,1 0 0,0 0 0,0 0 0,0 0 0,0 0 0,1-1 1,0 1-1,0-1 0,0 1 0,0-1 0,0 0 0,0-1 0,1 1 0,0 0 0,-1-1 1,1 0-1,6 3 0,-3-2-7,1 0 0,-1-1 0,0 0 0,0-1 0,1 1 0,-1-2 0,1 1 0,-1-1 0,1 0 0,0 0 0,-1-1 0,1 0 0,-1 0 0,8-3 0,-10 2 12,-1 0-1,1 0 0,-1-1 1,1 0-1,-1 1 0,0-2 0,0 1 1,0 0-1,-1-1 0,1 0 1,-1 0-1,0 0 0,0 0 0,0 0 1,0-1-1,-1 1 0,0-1 1,0 0-1,0 0 0,0 1 0,-1-1 1,1-6-1,3-13 10,-1 1 0,-2-1-1,0-33 1,-1 25 2,-5-180 123,1 186-101,0-1 0,-2 1 0,-1-1 1,-1 1-1,-20-46 0,27 72-32,0 0-1,0 0 0,0 0 0,0 0 1,0 0-1,0 1 0,0-1 0,0 0 1,0 0-1,0 0 0,-1 0 0,1 0 1,0 0-1,0 0 0,0 0 0,0 0 1,0 0-1,0 0 0,0 0 0,0 0 1,0 0-1,0 0 0,0 0 0,0 0 1,-1 0-1,1 0 0,0 0 0,0 0 1,0 0-1,0 0 0,0 0 0,0 0 1,0 0-1,0 0 0,0 0 0,0 0 1,-1 0-1,1 0 0,0 0 0,0 0 1,0 0-1,0 0 0,0 0 0,0 0 1,0 0-1,0 0 0,-1 13-7,1-12 8,0 76-3,4 168 15,-1-198-13,3-1 1,1 0-1,17 57 1,-21-93-2,0 0 0,1 0 0,0-1 0,1 1 0,0-1 0,0 0 0,11 14 1,-12-19-2,-1-1 1,1 0 0,-1 1 0,1-2 0,0 1 0,0 0-1,1-1 1,-1 0 0,0 0 0,1 0 0,0 0 0,-1-1 0,1 1-1,0-1 1,0-1 0,-1 1 0,1-1 0,7 1 0,-7-2-3,1 1 0,-1-1-1,1 0 1,-1 0 0,1-1 0,-1 1 0,0-1 0,0 0 0,0-1 0,0 1 0,0-1 0,0 0 0,-1 0 0,1-1 0,-1 1 0,0-1 0,0 0 0,0 0-1,-1 0 1,1-1 0,-1 1 0,0-1 0,0 0 0,-1 0 0,1 0 0,1-5 0,3-11 4,0 1 1,-1-1-1,-1 0 1,-1-1-1,1-30 1,3-214 138,-8 266-139,0 0 1,0 0-1,1 0 1,-1 0-1,0 0 1,0-1-1,0 1 0,0 0 1,0 0-1,0 0 1,0 0-1,0 0 1,0-1-1,0 1 1,0 0-1,0 0 1,0 0-1,0 0 1,0-1-1,0 1 1,0 0-1,0 0 1,0 0-1,0 0 1,0 0-1,0-1 0,0 1 1,0 0-1,0 0 1,0 0-1,0 0 1,-1 0-1,1 0 1,0-1-1,0 1 1,0 0-1,0 0 1,0 0-1,0 0 1,0 0-1,-1 0 1,1 0-1,0 0 1,0 0-1,0 0 0,0-1 1,0 1-1,-1 0 1,1 0-1,0 0 1,0 0-1,0 0 1,0 0-1,0 0 1,-1 0-1,1 0 1,0 0-1,0 0 1,0 0-1,0 0 1,0 1-1,-1-1 1,1 0-1,0 0 0,-5 6-1,1 4 1,1-1 0,0 1 0,1 0 0,0 0 0,-1 20 0,2 59 0,1-57 0,0-10 0,0 1 0,2-1 0,0 1 0,2-1 1,9 37-1,-11-54-1,0 1 1,0-1 0,0 0-1,1 0 1,0-1 0,0 1 0,0 0-1,0-1 1,1 0 0,-1 0-1,1 0 1,0 0 0,0 0-1,1-1 1,-1 0 0,1 0 0,0 0-1,0-1 1,0 1 0,0-1-1,0 0 1,0-1 0,0 1-1,1-1 1,-1 0 0,1 0 0,-1-1-1,10 1 1,-12-1-24,0 0 0,0 0 0,0 0 0,0 0 1,0-1-1,-1 1 0,1-1 0,0 1 0,0-1 0,0 0 0,-1 0 0,1 0 1,0-1-1,-1 1 0,1-1 0,-1 1 0,0-1 0,1 0 0,2-3 0,15-27-1587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36 32591,'-2'-3'6,"-1"0"1,0 0-1,1 0 0,-1 1 1,0-1-1,-1 1 1,1 0-1,0 0 0,-1 0 1,1 0-1,-1 1 1,1-1-1,-1 1 0,0 0 1,1 0-1,-1 0 0,0 1 1,0-1-1,0 1 1,0 0-1,0 0 0,0 0 1,-5 2-1,4-2-6,-1 1-1,0 0 0,1 1 1,-1-1-1,1 1 0,-1 0 1,1 0-1,0 1 1,0 0-1,0 0 0,0 0 1,1 0-1,-1 1 1,-7 8-1,7-5 1,0 0 0,1 0 0,0 0 0,1 0 0,-1 1 0,1 0 0,1 0 0,0-1 0,0 2 0,0-1 0,0 14 0,1-18 0,1 0 0,0 0 0,0 0 0,1-1 0,-1 1 0,1 0 0,-1 0 0,1-1 0,0 1 0,1-1 0,-1 1 0,1-1 0,-1 1 0,1-1 0,0 0 0,0 1 0,0-1 0,1-1 0,-1 1 0,1 0 0,0 0 0,0-1 0,0 0 0,0 1 0,0-1 0,6 3 0,-1-2 2,0 0 0,1-1 0,-1 0-1,1 0 1,0-1 0,-1 0 0,14 0 0,-19-1-1,1 0 0,0 0 0,-1-1-1,1 1 1,0-1 0,-1 0 0,1 0 0,-1 0 0,0 0-1,1 0 1,-1-1 0,0 0 0,1 1 0,-1-1 0,0 0 0,-1-1-1,1 1 1,0 0 0,4-6 0,-3 1-1,0-1 0,-1 1 0,0-1 0,0 0 0,-1 0 0,1 0 0,-2-1 0,1 1 0,-1 0 0,-1-1 0,1 1 0,-3-16 0,2 21 0,0-1 0,0 1 0,-1-1 0,0 1 0,1-1 0,-1 1 0,0 0 0,-1-1 0,1 1 0,-1 0 0,1 0 0,-1 0 0,0 0 0,0 0 0,0 0 0,-1 1 0,1-1 0,0 1 0,-1-1 0,0 1 0,0 0 0,0 0 0,0 0 0,0 0 0,0 1 0,0-1 0,0 1 0,-1 0 0,1 0 0,0 0 0,-1 0 0,-3 0 0,2 1-8,0-1-1,-1 1 1,1 0-1,0 1 1,0-1 0,0 1-1,0 0 1,1 0-1,-1 0 1,0 1-1,0 0 1,-5 2 0,-24 25-283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32511,'32'0'80,"14"0"32,12 0-96,10-6-16,-2-5-208,-10-2-3250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32703,'0'0'16,"31"0"32,11 0-48,9 0 0,5-9 0,-8 3 0,-9-1-80,-14 1-1089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253 756 32271,'0'-13'58,"-1"0"0,-1 0 1,0 0-1,-1 0 0,0 1 1,0-1-1,-9-16 0,11 26-57,-1 0 0,0-1 0,0 1 0,0 0 0,-1 0 0,1 0 0,-1 1 0,1-1 0,-1 1 0,0-1 0,0 1 0,0 0 0,0 0 0,-1 0 0,1 0 0,0 1 0,-1-1 0,1 1 0,-1 0 0,0 0 0,1 0 0,-1 1 0,0-1 0,1 1 0,-1 0 0,0 0 0,0 0 0,1 0 0,-8 2 0,7-1-1,0 0 0,-1 1 0,1-1 0,0 1 0,-1 0 0,1 0 0,0 0 0,1 0 0,-1 1 0,0-1 0,1 1 0,-1 0 0,-5 6 0,4-1 0,-1-1 0,1 1 0,0 0 0,1 0 0,0 0 0,-5 13 0,2 0-1,1 1 0,1 0 0,1 0 0,-2 43 0,5-51-4,1-1 1,0 0-1,1 0 1,1 0-1,0 1 1,0-2-1,8 23 1,-8-30 1,1 0 1,-1 0-1,1-1 1,0 1-1,1-1 1,-1 1-1,1-1 1,0 0-1,0 0 1,0-1-1,0 1 1,0-1-1,1 0 1,0 0-1,0 0 1,0-1-1,0 1 1,0-1-1,0-1 1,0 1-1,7 1 1,-3-1-1,0 0 0,0-1 1,0 1-1,0-2 0,1 1 0,-1-1 1,0-1-1,18-2 0,-23 1 3,1 1 0,-1-1-1,0 0 1,0 0-1,0 0 1,0 0 0,-1-1-1,1 1 1,-1-1 0,1 0-1,-1 0 1,0 0 0,0-1-1,0 1 1,-1-1 0,1 0-1,-1 1 1,0-1 0,0 0-1,3-8 1,0-3 0,0-1 0,-1 0 0,-1-1 0,0 1 0,0-19 0,-2-87 6,-2 61 7,-4-21 23,-27-155 0,16 145 1,16 92-37,0 0 0,0 0 0,0 0 0,0 1 0,0-1 0,-1 0 0,1 0 0,0 0 0,0 0 0,0 0 0,0 0 0,0 0 0,0 0 0,0 0 0,0 0 0,0 0 0,-1 0 0,1 0 0,0 0 0,0 0 0,0 0 0,0 0 0,0 0 0,0 0 0,-1 0 0,1 0 0,0 0 0,0 0 0,0 0 0,0 0 0,0 0 0,0 0 0,0 0 0,-1 0 0,1 0 0,0 0 0,0 0 0,0 0 0,0 0 0,0 0 0,0 0 0,-4 16 0,-4 101 0,10 193 0,0-289-2,0-1 0,2 0 0,0 0 0,1 0 0,1 0 0,9 19 0,-13-32 1,1-1 0,0 0 0,0 0 0,1 0 0,0 0 0,0 0 0,0-1 0,1 0 1,-1 0-1,1 0 0,0 0 0,1-1 0,-1 0 0,1 0 0,0 0 0,0-1 0,0 0 0,1 0 0,-1 0 0,1-1 0,9 2 0,-8-2-1,0-1 0,1-1 0,-1 1 0,1-1 0,0-1-1,-1 1 1,1-2 0,-1 1 0,0-1 0,13-4 0,-16 3 1,0 0-1,0 0 1,0 0 0,0 0 0,0-1 0,-1 0-1,1 0 1,-1 0 0,0 0 0,-1-1 0,1 0-1,-1 0 1,0 0 0,0 0 0,4-10 0,0-3-2,-1 0 0,-1 0 0,-1-1 0,0 0 1,1-35-1,-6-96 46,0 144-36,0-1-1,0 1 0,0 0 0,-1 0 1,-5-12-1,7 17-5,0 1-1,-1-1 1,1 0 0,-1 1-1,1-1 1,0 0 0,-1 0-1,0 1 1,1-1 0,-1 1-1,1-1 1,-1 1 0,0-1-1,1 1 1,-1-1 0,0 1-1,1-1 1,-1 1 0,0 0-1,0-1 1,-1 1 0,1 0-2,0 0 1,0 1 0,-1-1-1,1 1 1,0-1 0,0 1-1,0 0 1,0-1 0,0 1-1,1 0 1,-1-1 0,0 1-1,0 0 1,0 0 0,1 0 0,-1 0-1,0 0 1,1 0 0,-1 0-1,1 0 1,-1 2 0,-5 9-4,1 1 0,0-1 1,0 1-1,2 0 0,0 1 1,0-1-1,0 18 1,0 101 7,3-90-6,0-31 1,0-1-1,1 0 1,1 1 0,-1-1-1,1 0 1,1 0 0,0 0-1,1 0 1,5 11 0,-6-16-2,0 0 0,0 0 0,1 0 0,0 0 1,0-1-1,0 0 0,0 0 0,0 0 0,1 0 0,0-1 1,0 1-1,0-1 0,0-1 0,0 1 0,1-1 1,-1 0-1,11 3 0,-9-3-2,1 0 0,0-1 0,0 1 0,0-2 0,0 1 0,0-1 1,0 0-1,0-1 0,0 0 0,13-3 0,-17 2 2,1 0 0,-1 0 0,0 0 0,0 0 0,0-1 0,-1 0 0,1 0 0,0 0 0,-1 0 0,0 0 0,0-1-1,0 0 1,0 1 0,-1-1 0,1 0 0,-1 0 0,0 0 0,0-1 0,2-6 0,4-19-17,-1 0-1,-1 0 0,-2-1 1,-1 0-1,-1-49 0,1-15 44,-3 91-17,0 0 1,1-1-1,-1 1 0,1 0 1,0-1-1,0 1 1,1 0-1,-1 0 0,1 0 1,2-5-1,-2 7-6,0 1 1,-1-1-1,1 1 0,0-1 0,-1 1 0,1 0 1,0 0-1,0 0 0,0 0 0,0 0 1,0 0-1,0 1 0,1-1 0,-1 0 0,0 1 1,0 0-1,0 0 0,1-1 0,-1 1 0,3 1 1,3-1-61,0 0 0,0 1 1,0 0-1,-1 0 1,1 1-1,0 0 0,-1 0 1,9 4-1,-12-4-2,0 0 1,-1 0-1,1 1 0,0 0 0,-1-1 0,1 1 0,-1 0 1,0 0-1,0 1 0,0-1 0,-1 1 0,1-1 0,-1 1 1,0 0-1,0 0 0,2 5 0,-4-8 321,-14-2 413,-22-9-231,27 6-392,0 2 0,0-1 0,0 1 0,-14-1 0,20 3-48,0 0 1,0 0 0,0 0 0,0 1 0,0-1 0,0 1-1,0 0 1,0 0 0,1 0 0,-1 0 0,0 0 0,1 1 0,-1-1-1,1 1 1,-1-1 0,1 1 0,-1 0 0,-2 4 0,-1 1 0,1-1 0,0 1 0,1 1 0,0-1 1,0 1-1,0-1 0,1 1 0,0 0 1,1 1-1,0-1 0,-2 12 0,1 10-13,0 55 0,3-78 9,0-1-10,0 1-1,0-1 0,1 1 1,0-1-1,0 1 1,1-1-1,-1 1 0,1-1 1,1 0-1,-1 0 1,1 0-1,4 6 0,-4-8 5,0-1-1,0 0 0,0 1 0,1-1 1,-1-1-1,1 1 0,-1-1 0,1 1 1,0-1-1,0 0 0,0 0 0,0-1 1,0 1-1,1-1 0,-1 0 0,0 0 1,1 0-1,-1-1 0,5 1 0,-1-1 12,-1 1 0,0-1 0,0 0 0,0-1 0,0 0-1,13-2 1,-17 2 4,0-1 0,-1 1-1,1 0 1,-1-1 0,0 1-1,1-1 1,-1 0 0,0 0-1,0 0 1,0 0 0,0 0-1,0 0 1,-1 0 0,1-1-1,-1 1 1,1-1 0,-1 1-1,0-1 1,0 0 0,1-2 0,4-21 33,-1 0 0,-1 0 1,-1-1-1,-2 1 0,0-1 1,-4-27-1,1-8-10,2 12-25,0 32-5,0 16-1,0 7-1,-1 45-23,0-18-2,1 0 0,1 0 1,6 35-1,-6-60 15,1 1 1,-1-1-1,1 0 1,1 0 0,-1 0-1,1 0 1,1 0-1,-1-1 1,1 1 0,0-1-1,0 0 1,1 0-1,0-1 1,0 1-1,0-1 1,1 0 0,0 0-1,11 6 1,-15-9 13,1-1 1,-1 1 0,1-1-1,0 1 1,0-1-1,0 0 1,0 0 0,0 0-1,0-1 1,0 1-1,0-1 1,0 1 0,0-1-1,1 0 1,-1 0-1,0-1 1,0 1 0,0-1-1,0 1 1,0-1 0,0 0-1,0 0 1,0 0-1,0-1 1,-1 1 0,1-1-1,0 0 1,-1 1-1,1-1 1,-1 0 0,0 0-1,1-1 1,-1 1-1,0 0 1,0-1 0,-1 1-1,1-1 1,0 0-1,-1 1 1,2-7 0,11-33 26,14-75 1,-21 78-21,2 1-1,21-58 1,-28 92-7,0 0-1,0 0 1,0 0-1,1 1 1,-1-1 0,1 1-1,0-1 1,6-5-1,-7 8-28,-1 0 1,1 0-1,-1 0 0,1 0 0,-1 0 0,1 0 1,-1 1-1,1-1 0,0 0 0,-1 1 0,1 0 0,0-1 1,-1 1-1,1 0 0,0 0 0,0 0 0,-1 0 0,1 0 1,0 0-1,0 0 0,-1 1 0,1-1 0,0 1 0,2 0 1,2 7 420,-24-18-44,16 10-348,-1-1-1,1 1 1,-1 0 0,1 0 0,-1 0-1,0 1 1,1-1 0,-1 0-1,1 1 1,0 0 0,-1-1 0,1 1-1,-1 0 1,1 0 0,0 1 0,0-1-1,0 0 1,0 1 0,0-1-1,-3 3 1,2 0-1,0 0 0,0 0 0,0 0 0,1 0 0,0 0-1,-1 1 1,1-1 0,1 1 0,-3 9 0,0 7-7,0 0-1,2 0 1,1 37 0,1-54 5,-1 8-17,1 1 1,1-1 0,0 1-1,1-1 1,1 1 0,5 17-1,-7-27 20,0 0-1,1 0 1,-1 0 0,1 0 0,0 0-1,0 0 1,0-1 0,1 1-1,-1 0 1,0-1 0,1 0-1,0 0 1,0 0 0,-1 0-1,1 0 1,0 0 0,0-1-1,1 1 1,-1-1 0,0 0-1,0 0 1,1 0 0,-1-1-1,1 1 1,-1-1 0,0 1-1,7-2 1,-9 1 2,0 0-1,0 0 1,0 0 0,0 0-1,0-1 1,0 1-1,0 0 1,0-1 0,0 1-1,0-1 1,-1 1 0,1-1-1,0 1 1,0-1 0,0 0-1,-1 1 1,1-1 0,0 0-1,-1 0 1,1 1-1,0-1 1,-1 0 0,1 0-1,-1 0 1,0 0 0,1-2-1,6-29 27,-6 27-27,4-47 11,-3-96 0,-3 71-13,1 72-1,4 14 0,3 74 0,-7 118 0,-2-85 0,2-101 0,-11 317 0,6-287 0,-2 1 0,-2-1 0,-2-1 0,-2 1 0,-22 50 0,29-83 0,0 1 0,0-1 0,-2 0 0,1 0 0,-1-1 0,-1 0 0,0-1 0,-18 16 0,22-22 0,0 0 0,-1 0 0,0 0 0,0-1 0,0 0 0,0 0 0,-1-1 0,1 1 0,-1-1 0,1-1 0,-1 1 0,0-1 0,0 0 0,1-1 0,-1 1 0,0-2 0,0 1 0,0-1 0,-11-2 0,11 1 0,0-1 0,0 0 0,0-1 0,0 0 0,1 0 0,-1 0 0,1-1 0,1 1 0,-1-2 0,0 1 0,1 0 0,0-1 0,1 0 0,-5-7 0,-6-10 0,1 0 0,-17-40 0,22 41 0,0-1 0,2 0 0,-5-25 0,10 36 0,0 1 0,1-1 0,0 1 0,0-1 0,2 0 0,-1 0 0,2 1 0,2-16 0,-1 22 0,-1 0 0,0 0 0,1 0 0,0 0 0,0 0 0,0 1 0,1 0 0,-1-1 0,1 1 0,0 1 0,0-1 0,1 0 0,-1 1 0,1 0 0,8-4 0,8-4 0,1 1 0,27-9 0,-41 16 0,123-38 0,-70 23 0,100-44 0,-142 53 0,-1-1 0,0-1 0,-1 0 0,0-1 0,-1-1 0,0 0 0,-1-2 0,0 1 0,17-25 0,-3-7 0,-2 0 0,37-87 0,-6 11 0,-55 116 0,0-1 0,1 1 0,0 0 0,0 0 0,1 0 0,0 0 0,0 1 0,10-9 0,-10 11 0,0 1 0,-1-1 0,1 1 0,1 0 0,-1 0 0,0 0 0,0 1 0,1 0 0,-1 0 0,1 0 0,-1 0 0,10 1 0,-21 1 0,1 0 0,-1 0 0,1 0 0,0 1 0,0 0 0,-1 0 0,1 0 0,0 1 0,0-1 0,-5 5 0,-49 39 0,49-38 0,1 0 0,1 1 0,0 0 0,0 0 0,1 1 0,0 0 0,1 1 0,0-1 0,0 1 0,1 0 0,-4 14 0,4-7 0,1 0 0,1 0 0,1 0 0,0 1 0,1-1 0,3 32 0,-1-44 0,0 0 0,0 0 0,0 0 0,0 0 0,1 0 0,0-1 0,1 1 0,-1-1 0,1 1 0,0-1 0,0 0 0,1 0 0,-1 0 0,1 0 0,0-1 0,1 1 0,-1-1 0,1 0 0,0-1 0,-1 1 0,2-1 0,-1 0 0,0 0 0,1 0 0,10 2 0,0 1 0,0-2 0,1-1 0,0 0 0,-1-1 0,1 0 0,0-1 0,0-1 0,19-3 0,-32 3 0,0-1 0,0 0 0,-1 0 0,1 0 0,0 0 0,0 0 0,0-1 0,-1 0 0,1 0 0,-1 0 0,1 0 0,-1 0 0,0-1 0,0 1 0,5-6 0,-4 3 0,0-1 0,0 1 0,-1-1 0,1 0 0,-1 0 0,-1-1 0,1 1 0,2-10 0,0-8 0,-1 0 0,-2 0 0,0 0 0,-1-25 0,-1 34 0,-1 0 0,0 0 0,0 1 0,-2-1 0,0 0 0,-1 1 0,0 0 0,-12-26 0,14 35 0,-1 0 0,-1-1 0,1 1 0,-1 1 0,0-1 0,0 1 0,0-1 0,-1 1 0,1 0 0,-1 1 0,0-1 0,0 1 0,0 0 0,-1 0 0,1 0 0,-1 1 0,0 0 0,1 0 0,-1 1 0,0-1 0,0 1 0,0 1 0,0-1 0,-9 1 0,12-1 0,-1 1 0,1 0 0,0 0 0,0 0 0,0 1 0,-1-1 0,1 1 0,0-1 0,0 1 0,0 0 0,0 0 0,0 1 0,0-1 0,0 1 0,0-1 0,1 1 0,-1 0 0,0 0 0,1 0 0,0 0 0,-1 0 0,1 1 0,0-1 0,0 1 0,0 0 0,1-1 0,-1 1 0,1 0 0,-1 0 0,1 0 0,0 0 0,0 0 0,-1 5 0,-2 8-2,1 0 1,0 0-1,1 1 0,1-1 1,0 1-1,1-1 1,1 1-1,1-1 0,0 0 1,1 1-1,1-1 0,8 24 1,-9-31 0,1-1 1,-1 0-1,1 0 1,1 0 0,0 0-1,0-1 1,0 0-1,1 0 1,0 0-1,0 0 1,1-1 0,0 0-1,0-1 1,0 0-1,1 0 1,-1 0-1,1-1 1,1 0 0,-1 0-1,0-1 1,1 0-1,0-1 1,-1 0-1,13 1 1,-17-2 1,-1 0 1,0-1-1,1 0 1,-1 0-1,1 0 1,-1 0-1,1 0 0,-1-1 1,1 0-1,-1 1 1,0-1-1,1 0 0,-1-1 1,0 1-1,0-1 1,0 1-1,5-5 1,-4 2-2,-1 0 1,1-1-1,-1 0 1,-1 0 0,1 0-1,-1 0 1,1 0-1,-2-1 1,1 1-1,1-9 1,24-128-1,-23 106 0,3 0 0,0 0 0,22-59 0,-28 93 0,-1 0 0,1 0 0,0 1 0,0-1 0,0 0 0,0 0 0,0 1 0,0-1 0,0 0 0,0 1 0,1-1 0,-1 1 0,1 0 0,-1-1 0,1 1 0,-1 0 0,1 0 0,0 0 0,0 0 0,0 0 0,-1 0 0,1 1 0,0-1 0,0 1 0,0-1 0,0 1 0,4-1 0,-4 2 0,1-1 0,-1 1 0,1 0 0,-1 0 0,0 0 0,1 0 0,-1 0 0,0 0 0,0 1 0,0-1 0,0 1 0,0-1 0,0 1 0,0 0 0,-1 0 0,1 0 0,-1 0 0,1 0 0,-1 0 0,2 4 0,5 10 0,-2 0 0,1 1 0,-2 0 0,-1 0 0,0 1 0,-1-1 0,2 28 0,-6 125 0,1-166 0,-2 13 0,0-1 0,-1 1 0,-6 16 0,0 8 0,26-116 0,3 1 0,3 1 0,51-109 0,-70 175 0,7-15 0,19-29 0,-27 47 0,0-1 0,0 1 0,1 0 0,-1 0 0,1 0 0,0 1 0,0-1 0,0 1 0,1 0 0,-1 0 0,1 1 0,9-5 0,-14 7 0,1 0 0,0 0 0,-1-1 0,1 1 0,0 0 0,0 0 0,-1 0 0,1 0 0,0 0 0,0 0 0,-1 0 0,1 0 0,0 1 0,0-1 0,-1 0 0,1 0 0,0 1 0,-1-1 0,1 0 0,0 1 0,-1-1 0,1 1 0,0-1 0,-1 0 0,1 1 0,-1 0 0,1-1 0,0 1 0,0 2 0,0-1 0,1 0 0,-1 1 0,0-1 0,0 1 0,0 0 0,-1-1 0,1 5 0,1 9 0,-1 1 0,-1 18 0,0-23 0,-2 74 0,0-34 0,2-1 0,10 69 0,-9-113 0,0-1 0,0 1 0,1-1 0,0 0 0,0 1 0,1-1 0,0 0 0,0-1 0,0 1 0,1-1 0,0 1 0,5 5 0,-5-7 0,0-1 0,1 1 0,-1-1 0,1 0 0,0 0 0,0 0 0,0-1 0,1 0 0,-1 0 0,1 0 0,-1-1 0,1 1 0,-1-1 0,9 0 0,-5 0 0,0 0 0,0 0 0,1-1 0,-1 0 0,0-1 0,1 0 0,-1 0 0,0-1 0,0 0 0,0-1 0,0 0 0,-1 0 0,1-1 0,-1 0 0,1 0 0,-2-1 0,1 0 0,0-1 0,-1 0 0,0 0 0,9-10 0,-3 0 0,-2 0 0,1-1 0,-2 0 0,0-1 0,-1 0 0,-1 0 0,0-1 0,-2 0 0,0-1 0,-1 1 0,-1-1 0,-1 0 0,-1 0 0,-1 0 0,0-1 0,-4-27 0,3 41 0,-1 0 0,0 0 0,0 1 0,0-1 0,-1 0 0,0 0 0,-1 1 0,0 0 0,0-1 0,-6-9 0,6 12 0,0 1 0,1 0 0,-1-1 0,-1 1 0,1 1 0,0-1 0,-1 0 0,0 1 0,1 0 0,-1 0 0,0 0 0,0 0 0,0 1 0,0-1 0,0 1 0,-1 0 0,1 0 0,-6 0 0,5 0 0,0 1 0,0 0 0,1 0 0,-1 0 0,0 0 0,0 1 0,0 0 0,0 0 0,1 0 0,-1 0 0,0 1 0,1 0 0,-1 0 0,-5 3 0,6-1 0,-1 0 0,1 0 0,0 0 0,0 1 0,1-1 0,-1 1 0,1 0 0,0 0 0,0 0 0,1 0 0,-4 11 0,-1 4 0,2 1 0,1-1 0,0 1 0,1 0 0,2 0 0,0 0 0,1 0 0,3 24 0,-2-38 0,-1 0 0,2 0 0,-1 0 0,1 0 0,0 0 0,1 0 0,0 0 0,0 0 0,0-1 0,1 0 0,4 7 0,-5-9 0,0-1 0,0 0 0,0 1 0,1-1 0,-1 0 0,1 0 0,-1-1 0,1 1 0,0-1 0,0 0 0,0 0 0,1 0 0,-1-1 0,0 1 0,1-1 0,-1 0 0,1 0 0,7 0 0,-8-1 0,1 1 0,-1-1 0,0-1 0,1 1 0,-1 0 0,0-1 0,0 0 0,1 0 0,-1 0 0,0-1 0,0 1 0,0-1 0,5-3 0,-6 2 0,1 0 0,-1-1 0,0 1 0,0-1 0,0 1 0,-1-1 0,0 0 0,1 0 0,-1 0 0,0-1 0,-1 1 0,3-8 0,3-14 0,-2 0 0,0 0 0,-2-1 0,0 1 0,-2-1 0,-1 0 0,-4-30 0,4 57 0,0 0 0,0-1 0,0 1 0,0 0 0,0 0 0,0-1 0,-1 1 0,1 0 0,0 0 0,0-1 0,0 1 0,0 0 0,0 0 0,0-1 0,0 1 0,-1 0 0,1 0 0,0-1 0,0 1 0,0 0 0,0 0 0,-1 0 0,1 0 0,0-1 0,0 1 0,-1 0 0,1 0 0,0 0 0,0 0 0,-1 0 0,1 0 0,0 0 0,0 0 0,-1 0 0,1-1 0,0 1 0,0 0 0,-1 0 0,1 0 0,0 0 0,0 1 0,-1-1 0,1 0 0,0 0 0,0 0 0,-1 0 0,1 0 0,0 0 0,0 0 0,-1 0 0,1 0 0,0 1 0,0-1 0,0 0 0,-1 0 0,1 0 0,0 1 0,0-1 0,0 0 0,0 0 0,-1 0 0,1 1 0,0-1 0,0 1 0,-2 6 0,0 1 0,0 0 0,1 0 0,0 0 0,0 0 0,1 15 0,6 51 0,-5-64 0,1 0 0,0 0 0,0-1 0,1 1 0,1-1 0,-1 1 0,1-1 0,1 0 0,7 10 0,-9-15 0,0 1 0,0-1 0,0 0 0,1-1 0,-1 1 0,1-1 0,0 0 0,0 0 0,1 0 0,-1 0 0,0 0 0,1-1 0,0 0 0,-1 0 0,1 0 0,0-1 0,0 0 0,0 0 0,9 1 0,-5-2 0,0 0 0,0 0 0,1-1 0,-1-1 0,0 1 0,0-1 0,0-1 0,0 0 0,0 0 0,-1-1 0,0 0 0,1 0 0,-1-1 0,-1 0 0,1 0 0,-1-1 0,0 0 0,0 0 0,11-15 0,-5 6-1,0-1-1,-2-1 1,0 0 0,-1 0-1,-1-1 1,0-1 0,-1 1 0,-2-2-1,1 1 1,-2 0 0,5-37-1,-3-15-9,-3 1-1,-5-74 0,-1 48 18,3 58-2,-3-1 1,-11-71-1,13 108-4,0 1-1,-1-1 1,1 1-1,0-1 1,-1 1 0,1-1-1,-1 1 1,0 0 0,1-1-1,-1 1 1,0 0-1,0 0 1,0-1 0,0 1-1,0 0 1,0 0 0,0 0-1,0 0 1,0 0-1,-2-1 1,1 2 0,1 0-1,0 0 1,0 0 0,0 0 0,0 1-1,0-1 1,0 0 0,0 0 0,0 1-1,0-1 1,0 0 0,0 1 0,0-1-1,0 1 1,0 0 0,0-1 0,0 1-1,0 0 1,1-1 0,-1 1 0,0 0-1,0 0 1,1 0 0,-1 0 0,1 0-1,-1-1 1,1 1 0,-1 0-1,1 0 1,-1 3 0,-5 8 0,1 1 0,0 1 0,1-1 0,1 1 0,0-1-1,-2 27 1,2 91 2,3-105 0,-1 43 8,0 5-9,10 81-1,-6-131 4,1 0-1,1-1 1,1 0-1,1 0 1,1 0 0,1-1-1,18 33 1,-24-49-4,0-1 0,1 1 0,0 0 0,0-1 1,0 0-1,1 0 0,-1 0 0,1-1 0,0 1 1,1-1-1,-1 0 0,1-1 0,-1 1 0,1-1 0,0 0 1,1-1-1,-1 0 0,0 1 0,1-2 0,-1 1 1,1-1-1,0 0 0,-1-1 0,1 1 0,0-1 0,-1 0 1,1-1-1,8-1 0,-11 1 0,0-1 0,0 1 0,-1-1 0,1 1 0,0-1 0,-1 0 0,0 0 0,1-1 0,-1 1 0,0-1 0,0 0 0,0 0 0,0 0 0,-1 0 0,1 0 0,-1 0 0,0-1 0,0 1 0,0-1 0,3-7 0,2-8-1,-1 0-1,8-38 1,-12 49 0,22-135-27,-15 83 45,27-103-1,-33 156-16,-1-1 0,2 1 0,-1 0 0,0 0 0,1 0 0,1 1 0,-1-1 0,1 1 0,10-10 0,-13 14 0,1 0 0,-1 0 0,1 0 0,-1 0 0,1 1 0,0 0 0,0-1 0,0 1 0,-1 0 0,1 0 0,0 0 0,0 1 0,0-1 0,1 1 0,-1-1 0,0 1 0,0 0 0,0 0 0,0 1 0,0-1 0,0 1 0,0-1 0,0 1 0,0 0 0,0 0 0,0 0 0,0 1 0,3 1 0,-1 1 0,1 0 0,-2 0 0,1 0 0,0 1 0,-1-1 0,0 1 0,0 0 0,0 0 0,-1 1 0,5 9 0,26 63 0,-31-71 0,4 13 0,-1 1 0,0-1 0,-2 1 0,0 0 0,-1 0 0,-1 0 0,-1 0 0,-1 1 0,-1-1 0,-5 29 0,4-42 0,-1 1 0,-1-1 0,1 0 0,-1-1 0,0 1 0,-1 0 0,0-1 0,0 0 0,-1-1 0,0 1 0,0-1 0,0 0 0,-8 5 0,6-4 0,-1-1 0,1 0 0,-1-1 0,-1 0 0,1 0 0,0-1 0,-1 0 0,0-1 0,0 0 0,-18 3 0,18-5 0,0 0 0,-1-1 0,1 0 0,-1 0 0,1-1 0,-1-1 0,1 0 0,-13-4 0,19 5 0,1-1 0,-1 0 0,0 0 0,1 0 0,-1 0 0,1 0 0,0-1 0,0 0 0,0 1 0,0-1 0,0 0 0,1-1 0,-1 1 0,1 0 0,0-1 0,0 1 0,0-1 0,1 0 0,-1 0 0,1 0 0,0 1 0,0-1 0,-1-8 0,0-4-1,0 0-1,1 0 1,1-1-1,1 1 1,0 0-1,1 0 1,1 0-1,0 0 1,1 0-1,1 0 1,1 1-1,0 0 1,1 0-1,0 1 1,1 0-1,1 0 1,19-24-1,-12 26 24,-15 12-22,-1-1 0,1 1 0,-1 0 1,1 0-1,-1 0 0,1 0 1,-1 0-1,1 0 0,-1 0 0,1 0 1,-1 1-1,1-1 0,-1 0 0,0 0 1,1 0-1,-1 0 0,1 1 1,-1-1-1,1 0 0,-1 0 0,0 1 1,1-1-1,0 1 0,1 2 0,-1 0 0,1 0-1,0 0 1,-1 0 0,1 0-1,-1 0 1,1 6 0,1 0 1,4 11-1,6 22 0,2 0 0,2-1 0,2-1 0,25 40 0,-38-71 0,1 0 0,-1 0 0,1 0 0,1-1 0,0 0 0,0 0 0,0-1 0,1 0 0,0-1 0,0 0 0,1 0 0,0-1 0,0 0 0,0-1 0,1 0 0,-1 0 0,1-1 0,0-1 0,0 0 0,0 0 0,17-1 0,-21 0 1,-1-1-1,0 0 1,0 0-1,0-1 1,0 0 0,1 0-1,-1-1 1,11-3-1,-15 3-4,0 0-1,0 1 0,0-1 1,0 0-1,0 0 1,0 0-1,-1 0 0,1-1 1,-1 1-1,1 0 0,-1-1 1,0 1-1,0-1 0,0 1 1,0-1-1,-1 0 0,1 1 1,-1-1-1,1 0 1,-1 1-1,0-1 0,0-3 1,0-37-311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37 32431,'-5'-3'20,"0"1"-1,0 1 1,0-1 0,0 1 0,-1 0-1,1 0 1,0 0 0,-1 1 0,1 0 0,-1 0-1,1 0 1,-1 1 0,1 0 0,0 0-1,0 0 1,-6 3 0,6-2-20,0 1 0,0 1 0,0-1 0,1 1 1,0 0-1,-1 0 0,1 0 0,1 0 0,-1 1 0,0 0 0,1-1 0,0 1 0,0 1 1,-3 7-1,2-2-4,1-1 1,0 0-1,0 1 1,1 0-1,0-1 0,1 1 1,0 12-1,1-20 4,0 1 0,1 0 1,0-1-1,-1 1 0,1-1 0,0 1 0,1-1 0,-1 0 0,1 1 0,-1-1 0,1 0 0,0 0 0,0 0 0,0 0 0,1-1 1,-1 1-1,1 0 0,0-1 0,-1 0 0,1 1 0,0-1 0,0-1 0,0 1 0,1 0 0,-1-1 0,0 1 0,1-1 0,-1 0 1,5 1-1,9 2 4,0-1 1,0 0 0,0-1 0,31-1 0,-35 0-5,1-1 0,-1-1 0,0 0 0,0-1 0,0 0 0,18-6 0,-27 6 0,-1 0 0,1 1 0,-1-1 0,1-1 0,-1 1 0,0 0 0,0-1 0,0 0 0,0 1 0,0-1 0,0 0 0,-1-1 0,0 1 0,1 0 0,-1-1 0,0 1 0,-1-1 0,1 0 0,-1 1 0,1-1 0,-1 0 0,0 0 0,-1 0 0,1 0 0,-1-6 0,1 1 0,-1 1 0,0-1 0,0 1 0,-1-1 0,0 0 0,-1 1 0,1 0 0,-2-1 0,1 1 0,-1 0 0,-1 0 0,-5-11 0,5 14 0,0-1 0,0 1 0,0 0 0,0 1 0,-1-1 0,1 1 0,-1 0 0,-1 0 0,1 0 0,0 1 0,-1-1 0,0 2 0,1-1 0,-1 0 0,0 1 0,-1 0 0,-10-2 0,8 3 1,-1-1-1,0 2 1,1-1-1,-17 2 1,23-1-5,0 0 0,0 1 0,0 0 0,0-1 0,0 1 0,0 0 1,0 0-1,0 1 0,0-1 0,0 0 0,1 1 0,-1 0 1,0 0-1,1 0 0,0 0 0,-1 0 0,-2 4 0,-11 31-201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24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32623,'3'0'48,"1"0"-43,0 1 0,1 0 0,-1 0-1,0 0 1,0 1 0,1-1 0,-1 1 0,0 0 0,-1 0 0,8 5 0,39 32-2,-37-27 7,18 15-7,-1 1 0,-2 2 0,-1 1 0,-1 1 1,-2 1-1,-1 2 0,-2 0 0,-1 1 0,19 50 1,-23-44-5,-2 1 1,-2 0 0,-2 0-1,-2 1 1,-1 0 0,-3 1 0,-1 0-1,-6 65 1,-1-74 0,-2 0 0,-1 0 0,-2-1 0,-1 0 0,-2-1 1,-2 0-1,0-1 0,-3-1 0,0 0 0,-2-1 0,-25 30 0,20-31-1,-1 0 0,-1-2-1,-2-1 1,-1-1 0,-1-2-1,-1-1 1,0-1 0,-2-2-1,-1-1 1,-45 19 0,-23-3-66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41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34 32015,'0'-33'629,"0"32"-510,0 7-85,0 55-64,-15 438 30,8-572-432,2 32-1281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4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32047,'0'-4'464,"10"0"-352,21-3-48,13 3-32,9 2-16,3-1-16,-5 3 32,-7-2-32,-5 2 0,-15 0 0,-4-2 0,-11 0 0,-9-3-112,-19 3-1121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4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24 289 32383,'6'-1'26,"0"0"1,-1 0-1,1 0 0,0-1 1,-1 0-1,1 0 0,-1 0 1,0-1-1,0 1 0,0-2 1,0 1-1,7-6 0,-5 3-25,0 0 0,0 0 0,-1-1 0,0 0 0,0 0 0,-1-1-1,7-11 1,-5 1 3,-1 1 0,0-1 0,-1 0 0,-1-1 0,-1 1-1,-1-1 1,0 1 0,-2-26 0,12 202-4,0-22 0,-10 74 0,-2-208 0,0 0 0,-1-1 0,1 1 0,-1 0 0,1 0 0,-1 0 0,0-1 0,1 1 0,-1 0 0,0-1 0,0 1 0,-1 0 0,1-1 0,0 0 0,0 1 0,-1-1 0,1 0 0,-1 1 0,1-1 0,-1 0 0,1 0 0,-1 0 0,0 0 0,1-1 0,-1 1 0,0 0 0,0-1 0,0 1 0,1-1 0,-1 0 0,-2 1 0,-9 0 0,0 0 0,0 0 0,-22-3 0,10 1 0,-52 1 0,366 0-472,-302 0-1153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6.97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150 85 32287,'0'-3'19,"0"0"1,0 0 0,0 0-1,0-1 1,1 1-1,0 0 1,-1 0 0,1 0-1,0 0 1,1 0-1,-1 0 1,0 1 0,1-1-1,0 0 1,-1 1 0,3-3-1,0 2-14,0 0-1,-1 0 1,1 0 0,0 1-1,1-1 1,-1 1-1,0 0 1,0 1 0,1-1-1,6-1 1,-6 2 0,0-1 0,0 1 0,0 0 1,0 1-1,0-1 0,0 1 0,0 0 0,0 0 0,0 1 0,9 1 1,-12-1-6,0 0 0,0 0 0,0 0 1,0 0-1,0 0 0,0 1 0,0-1 1,-1 0-1,1 1 0,0 0 1,-1-1-1,1 1 0,-1 0 0,0-1 1,0 1-1,0 0 0,0 0 1,0 0-1,0 0 0,0 0 0,0 1 1,-1-1-1,1 0 0,-1 0 0,0 0 1,1 3-1,0 7 3,-1 1-1,1-1 1,-2 0 0,0 1-1,0-1 1,-1 0 0,-1 0 0,0 0-1,0 0 1,-7 14 0,0-7-3,-1 1 1,0-2-1,-1 1 1,-28 31-1,-47 43 0,74-80 0,-2-1 0,0 0 0,0-1 0,-28 15 0,28-20 0,14-6 0,1 0 0,0 0 0,-1 0 0,1 0 0,0 0 0,0 0 0,-1 0 0,1 0 0,0-1 0,-1 1 0,1 0 0,0 0 0,-1 0 0,1 0 0,0 0 0,0 0 0,-1-1 0,1 1 0,0 0 0,0 0 0,-1 0 0,1-1 0,0 1 0,0 0 0,0 0 0,-1-1 0,1 1 0,0 0 0,0 0 0,0-1 0,0 1 0,0 0 0,0-1 0,-1 1 0,1 0 0,0-1 0,0 1 0,0 0 0,0-1 0,0-12 0,0 11 0,1-9 0,0 0 0,0 0 0,1 0 0,0 0 0,1 0 0,0 1 0,1-1 0,5-10 0,-5 14 0,-1 0 0,1 0 0,1 0 0,-1 1 0,1 0 0,0 0 0,1 0 0,0 0 0,-1 1 0,2 0 0,-1 0 0,10-5 0,-15 9 0,1 0 0,0 0 0,-1 0 0,1 1 0,0-1 0,-1 1 0,1-1 0,0 1 0,0 0 0,0 0 0,-1 0 0,1 0 0,0 0 0,0 0 0,0 0 0,-1 0 0,1 1 0,0-1 0,0 1 0,-1-1 0,1 1 0,0 0 0,-1-1 0,1 1 0,-1 0 0,1 0 0,-1 0 0,1 1 0,-1-1 0,0 0 0,0 0 0,1 1 0,-1-1 0,0 1 0,2 2 0,2 6 0,1 1 0,-1-1 0,-1 1 0,5 18 0,-2-9 0,-7-18-6,10 24 30,1 1-1,24 40 1,-32-61-74,1-1 0,-1 1-1,1-1 1,0 0 0,1 0-1,-1-1 1,1 1 0,0-1-1,0 0 1,0 0 0,1 0-1,-1-1 1,1 0 0,0 0 0,0 0-1,0-1 1,12 3 0,10-4-2936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4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51 32175,'0'-48'563,"-2"48"-562,0-1 1,0 0 0,1 1 0,-1 0-1,0-1 1,0 1 0,0 0-1,0 0 1,0 0 0,0 0 0,1 1-1,-1-1 1,0 0 0,0 1 0,0-1-1,-2 2 1,-1 0-2,0 1 0,-1 0 0,1 1 0,0 0 0,1-1 0,-1 1 0,1 1 0,0-1 0,-7 9 0,-30 51 0,34-53 0,-12 24 0,1 0 0,2 2 0,1-1 0,3 2 0,-14 63 0,15-38 0,2 1 0,1 108 0,7-160-2,1-1 1,1 0-1,0 1 0,0-1 1,1 1-1,1-1 0,0 0 0,0 0 1,1 0-1,1-1 0,0 1 1,0-1-1,1 0 0,0 0 1,0-1-1,1 0 0,1 0 0,0 0 1,0-1-1,0-1 0,19 14 1,-19-16-40,1 1 0,0-2 0,0 1 1,1-1-1,-1-1 0,1 0 0,0 0 1,0-1-1,0 0 0,19 1 0,38-2-1266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30974,'2'-10'1186,"2"12"-730,8 19-414,21 52-15,-3 2 0,-4 1 1,24 107-1,-43-141-27,-2 0 0,-2 1 0,-1-1 0,-6 59 0,3-90 0,-2 0-1,1 0 1,-2 0 0,1 0 0,-1-1-1,-1 0 1,0 0 0,-10 15-1,12-19-13,-2 0 0,1 0 0,-1 0 0,0-1 0,0 0 0,0 0 0,-1 0 0,1-1-1,-1 1 1,0-1 0,-1-1 0,1 1 0,-14 4 0,-6-5-410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35 31614,'8'-34'1062,"-8"33"-1022,-1 3-18,-3 9-16,0-1 0,-1 1 0,-1-1 0,-11 17 0,-7 14-7,-8 24 1,3 1 0,-27 95 0,45-122 0,2 2 0,2-1 0,1 1 0,2-1 0,3 71 0,2-103-6,0 1-1,0-1 1,0 0-1,1 0 1,0 0-1,1 0 1,0 0-1,0 0 1,0-1-1,1 0 1,0 1 0,1-1-1,0-1 1,0 1-1,0-1 1,1 0-1,0 0 1,0 0-1,0-1 1,1 0-1,0 0 1,0-1 0,0 0-1,0 0 1,1 0-1,0-1 1,-1 0-1,1-1 1,0 0-1,9 2 1,30-3-3887,0-1-13816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6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23 32047,'10'-4'67,"1"0"0,0 1 0,-1 0 0,1 0-1,0 1 1,1 0 0,-1 1 0,0 1 0,17 0 0,-25 0-64,-1 1-1,1-1 0,0 0 1,-1 0-1,1 1 0,-1 0 1,1 0-1,-1-1 0,1 1 0,-1 0 1,1 1-1,-1-1 0,0 0 1,0 1-1,0 0 0,1-1 1,-2 1-1,5 4 0,-3-2-1,-1 0 0,1 0 0,-1 0 0,1 1 0,-1-1 0,-1 1 0,1 0 0,-1 0 0,2 8 0,-2-2-2,0-1 1,0 1 0,-1 0 0,0-1-1,-1 1 1,-1 0 0,0-1 0,0 1-1,-6 14 1,2-11 0,-2-1 0,1 0 0,-2 0 0,0-1 0,0 0 0,-1-1 0,-18 16 0,-7 4 0,-45 29 0,72-54 0,0-1 0,0 1 0,0-2 0,-1 1 0,0-1 0,-16 5 0,25-9 0,0 0 0,-1-1 0,1 1 0,0 0 0,-1 0 0,1 0 0,0 0 0,0 0 0,-1 0 0,1 0 0,0 0 0,0-1 0,-1 1 0,1 0 0,0 0 0,0 0 0,-1-1 0,1 1 0,0 0 0,0 0 0,0 0 0,-1-1 0,1 1 0,0 0 0,0-1 0,0 1 0,0 0 0,0 0 0,0-1 0,0 1 0,-1 0 0,1-1 0,0 1 0,0 0 0,0 0 0,0-1 0,0 1 0,1-1 0,-1-15 0,0 12 0,-1-2 0,1 0 0,1 0 0,-1 0 0,1 0 0,0 1 0,0-1 0,1 0 0,0 0 0,3-7 0,-3 10 0,0 0 0,0 1 0,0-1 0,0 1 0,1-1 0,-1 1 0,1 0 0,-1 0 0,1 0 0,0 0 0,0 0 0,0 1 0,0-1 0,0 1 0,0 0 0,0 0 0,1 0 0,4-1 0,4 0 0,0 0 0,0 0 0,0 2 0,0-1 0,0 1 0,-1 1 0,17 3 0,-21-3 0,-1 0 0,1 1 0,-1 0 0,0 1 0,0-1 0,0 1 0,0 1 0,-1-1 0,1 1 0,-1 0 0,0 0 0,0 0 0,0 1 0,6 6 0,-5-2 0,-1 0 0,1 0 0,-2 0 0,5 11 0,4 7-5,-13-26-67,1 0 0,-1 0 0,1 0 0,0 0 0,-1 0-1,1 0 1,0 0 0,0 0 0,0 0 0,-1-1 0,1 1 0,0 0 0,0-1 0,0 1 0,0-1 0,0 1 0,1-1 0,-1 1 0,0-1 0,0 0 0,0 1 0,0-1 0,0 0 0,0 0 0,1 0 0,-1 0 0,0 0 0,2 0 0,16 0-8383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6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32303,'0'0'11,"0"0"0,0 0 0,0 0-1,0-1 1,0 1 0,0 0 0,0 0 0,0-1 0,0 1 0,0 0 0,0 0 0,0-1 0,0 1-1,0 0 1,0 0 0,0-1 0,0 1 0,0 0 0,1 0 0,-1 0 0,0-1 0,0 1 0,0 0 0,0 0-1,0 0 1,1-1 0,-1 1 0,0 0 0,0 0 0,0 0 0,0 0 0,1 0 0,-1-1 0,0 1 0,0 0-1,1 0 1,-1 0 0,0 0 0,10 6 72,13 19-151,-22-23 92,21 26-24,-1 0 0,-1 1 0,-2 1 0,-1 1 0,-1 1 0,-2 0 0,-1 0 0,-2 2 0,-1-1 0,-1 2 0,-2-1 0,-2 1 0,-1 0 0,-1 58 0,-4-80 0,-1 0 0,0 0 0,-1 0 0,-1 0 0,0 0 0,0-1 0,-1 1 0,-1-1 0,0 0 0,-9 13 0,-2-1-1,-1-1 0,-1 0-1,-34 31 1,50-51-47,0 0 1,0 0-1,-1 0 1,1-1-1,-1 1 1,1-1-1,-1 0 1,0 0-1,-6 2 1,-1-3-1874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47 32095,'0'-12'199,"-1"-12"137,0 23-333,1 1 0,0-1 0,-1 0 0,1 1 0,-1-1 1,1 0-1,-1 1 0,0-1 0,1 1 0,-1-1 0,0 1 0,1-1 0,-1 1 0,0 0 0,1-1 0,-1 1 0,0 0 1,0-1-1,0 1 0,1 0 0,-1 0 0,0 0 0,0 0 0,0 0 0,1 0 0,-1 0 0,-1 0 0,-3 0-1,1 1 0,-1-1 0,1 1 0,0 0 0,0 0 0,-1 1 0,1-1 0,0 1 0,0 0 0,0 0 0,0 0 0,1 0 0,-1 1 0,1 0 0,-1 0 0,1 0 0,0 0 0,-4 5 0,-4 6 1,1 2 1,0-1-1,-9 21 1,16-30-5,-13 27 1,1 1 0,2 0 0,1 2 0,2-1 0,2 1 0,1 0 0,1 1 0,2 0 0,2 0 0,2 0 0,4 44 0,-2-70 2,0-1 0,0 0 0,1 0 0,0 0 0,1 0 0,0 0 0,1-1 0,0 0 0,0 0 0,1 0-1,0 0 1,1-1 0,-1 0 0,2 0 0,-1-1 0,12 9 0,-9-9-33,1 0 0,0 0 0,0-1 0,0 0 0,1-1 0,-1 0 0,1-1 1,1 0-1,-1-1 0,0 0 0,1-1 0,0-1 0,13 1 0,13-2-1154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7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74 32319,'3'-5'25,"-1"1"0,1 0 0,0-1 1,0 1-1,0 0 0,0 0 0,1 0 0,0 1 0,-1-1 1,1 1-1,1 0 0,-1 0 0,0 1 0,1-1 1,-1 1-1,10-3 0,-8 2-23,1 1-1,1 0 1,-1 0 0,0 1-1,0 0 1,1 1 0,-1-1-1,0 1 1,1 1 0,-1-1-1,10 3 1,-14-2-2,-1 0 0,1 0 0,-1 1 0,1-1 0,-1 0 0,0 1 0,0 0 0,0-1 0,0 1 0,0 0 0,0 0 0,0 0 0,-1 1 0,1-1 0,-1 0 0,1 0 0,-1 1 0,0-1 0,0 1 0,0-1 0,0 1 0,-1 0 0,1-1 0,0 6 0,0 4 0,1 0 0,-2 1 0,0-1 0,-2 16 0,0-16 0,-1 0 0,0-1 0,-1 1 0,-1-1 0,0 0 0,0 0 0,-1-1 0,0 1 0,-1-1 0,0-1 0,-1 1 0,-16 15 0,-8 6 0,-2-2 0,-40 27 0,10-12 0,64-44 0,0 1 0,0-1 0,0 0 0,0 0 0,0 0 0,0 0 0,-1 0 0,1 0 0,0 0 0,0 0 0,0 0 0,0 0 0,0 0 0,0-1 0,0 1 0,-1 0 0,1 0 0,0 0 0,0 0 0,0 0 0,0 0 0,0 0 0,0 0 0,0 0 0,0 0 0,-1 0 0,1 0 0,0 0 0,0-1 0,0 1 0,0 0 0,0 0 0,0 0 0,0 0 0,0 0 0,0 0 0,0 0 0,0-1 0,0 1 0,0 0 0,0 0 0,0 0 0,0 0 0,0 0 0,0 0 0,0 0 0,0-1 0,0 1 0,0 0 0,0 0 0,0 0 0,0 0 0,0 0 0,0 0 0,0 0 0,0-1 0,0 1 0,0 0 0,1 0 0,1-9 0,1 2 0,0 0 0,1 0 0,0 1 0,1-1 0,-1 1 0,1 0 0,0 1 0,1-1 0,0 1 0,-1 0 0,2 0 0,11-7 0,-10 7 0,1 1 0,0 0 0,0 0 0,0 0 0,0 1 0,1 1 0,0 0 0,-1 0 0,1 1 0,12-1 0,-20 3 0,1-1 0,0 0 0,-1 1 1,1-1-1,-1 1 0,1 0 0,-1 0 0,1 0 0,-1 0 0,0 1 0,0-1 1,1 1-1,-1-1 0,2 3 0,28 31-9,-15-16-64,-9-14-349,1-4-885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3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99 27148,'-1'-19'2402,"0"11"-1817,1 1-1,0-1 1,0 0-1,3-10 1,-3 17-575,0-1 1,1 1-1,-1-1 1,0 1 0,1 0-1,0-1 1,-1 1-1,1-1 1,0 1 0,0 0-1,0 0 1,0-1-1,0 1 1,0 0 0,0 0-1,0 0 1,0 0 0,0 0-1,1 0 1,-1 1-1,0-1 1,1 0 0,-1 1-1,1-1 1,-1 1-1,3-1 1,0 0-11,1 1 1,-1-1-1,0 1 0,0 0 1,0 1-1,1-1 0,-1 1 1,0-1-1,0 1 0,0 1 1,0-1-1,0 1 0,0-1 1,-1 1-1,1 0 0,0 0 1,-1 1-1,1-1 0,-1 1 1,0 0-1,0-1 0,0 1 1,0 1-1,-1-1 0,4 6 1,5 7-1,-1 2-1,-1-1 1,-1 1 0,7 21 0,-12-33 0,11 37 0,-1 1 0,-2 0 0,-2 0 0,-2 1 0,-2 0 0,-2 1 0,-6 88 0,2-121 0,-2 0 0,0-1 0,-1 0 0,0 1 1,0-1-1,-1-1 0,-1 1 0,0-1 0,-1 0 0,0 0 0,-13 14 0,5-7-2,-2 0-1,-1-1 0,0-1 0,-1 0 0,-20 12 0,-2-6-683,5-13-2438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4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4 31791,'-4'-1'34,"0"0"0,0 1 0,-1-1 0,1 1 0,0 0 0,-6 1 0,7-1-16,-35 1 223,-71 14 1,73-8-202,-72 2 0,78-9 69,30 36-61,39 332-48,-25-209 0,-8 150 0,-7-191 0,-11 88 0,7-137 0,0 172 0,5-176 0,0-63 0,2-2 0,0 1 0,-1-1 0,1 0 0,0 1 0,-1-1 0,1 0 0,0 0 0,0 0 0,-1 0 0,1 0 0,3-1 0,1 0 0,245-12 0,-245 13-10,-5 0-1,-6 0-27,-15 0-127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79 32383,'10'-24'112,"-8"19"-77,1-1-1,-1 1 1,0-1 0,0 0-1,-1 0 1,2-10 0,-6 11-5,-2 10-32,4-4 3,-24 34-1,1 2 0,2 0 0,1 2 0,2 0 0,2 1 0,-19 66 0,25-62 0,3 0 0,1 1 0,3 0 0,1 0 0,5 60 0,-1-92 0,1 1 0,0 0 0,0 0 0,1-1 0,1 0 0,1 1 0,0-1 1,0-1-1,12 21 0,-13-27-1,1 1 1,-1-1-1,1 0 1,0 0-1,0 0 1,1-1 0,0 1-1,0-1 1,0-1-1,0 1 1,1-1-1,0 0 1,-1-1-1,1 0 1,1 0-1,-1 0 1,0-1-1,14 3 1,13-6-101,-2-8-254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7.37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158 56 32479,'0'-3'16,"0"0"-1,0 0 1,0 1 0,0-1 0,0 0-1,-1 0 1,1 1 0,-1-1 0,0 0-1,1 1 1,-2-1 0,1 1-1,-2-5 1,1 5-12,0 1-1,0-1 1,0 1-1,0 0 1,0 0-1,0 0 1,-1 0-1,1 0 0,0 1 1,0-1-1,-1 1 1,1-1-1,0 1 1,-1 0-1,1 0 1,0 0-1,-4 0 1,2 1-4,1-1 0,-1 1 0,0 0 1,1 0-1,-1 0 0,1 1 0,-1-1 1,1 1-1,0 0 0,0 0 0,0 0 0,0 0 1,0 0-1,0 1 0,0-1 0,1 1 1,-1 0-1,1 0 0,0 0 0,0 0 1,0 0-1,0 0 0,0 0 0,-1 7 0,-3 4 0,1 0 0,0 1 0,1 0 0,-3 27 0,4-26-3,2 0 0,0 0 0,0-1 1,2 1-1,0 0 0,5 24 0,-5-36 3,0 0-1,0 0 1,0 0 0,1-1-1,0 1 1,0-1-1,0 1 1,0-1 0,0 1-1,0-1 1,1 0 0,0 0-1,0-1 1,-1 1-1,2 0 1,-1-1 0,0 0-1,0 1 1,1-1 0,-1-1-1,1 1 1,0 0-1,-1-1 1,1 0 0,0 0-1,0 0 1,0 0-1,0-1 1,0 0 0,0 1-1,5-2 1,-2 2 0,-1-1 0,1-1 0,0 1 0,0-1 0,-1-1 0,1 1 0,0-1 0,7-3 0,-10 3 0,0-1 0,0 1 0,0-1 0,0 0 0,-1-1 0,1 1 0,-1 0 0,0-1 0,0 0 0,0 0 0,0 0 0,3-8 0,0 0 0,-1 0 0,-1 0 0,0 0 0,0-1 0,-2 1 0,1-1 0,0-20 0,-2-7 2,-3-43 1,2 82-2,-4-29 19,4 29-20,0 0 0,0 0 1,0 0-1,-1 0 0,1 0 0,0 0 0,0 0 1,-1 0-1,1 0 0,-1 0 0,1 1 1,0-1-1,-1 0 0,0 0 0,1 0 0,-1 1 1,1-1-1,-1 0 0,0 1 0,0-1 1,1 0-1,-1 1 0,0-1 0,0 1 1,0-1-1,-1 0 0,1 3 0,1 0 0,-1 0 0,1 0 0,-1 0 0,1-1 0,0 1 0,0 0 0,-1 0 0,2 0 0,-1 0 0,0 2 0,0 0 0,0 24-3,-1 5 5,2 0 0,7 45 1,-7-69-6,1 0 0,1 0 0,-1 0 0,1 0 0,1 0 0,0-1 0,0 1 0,0-1 0,1 0 0,0 0 0,1-1 1,0 0-1,9 9 0,3-4-163,1-9-431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35 219 16424,'4'-8'3294,"10"-23"6087,0-1-5053,54-115-4988,-66 186 660,-3 60 0,-17 116 0,15-182 0,3-24 0,0-1 0,-1 1 0,0 0 0,-1-1 0,0 1 0,0-1 0,0 1 0,-1-1 0,-9 15 0,11-21 0,0-1 0,-1 0 0,1 0 0,-1 0 0,1 0 0,-1 0 0,0 0 0,1-1 0,-1 1 0,0 0 0,0-1 0,1 0 0,-1 1 0,0-1 0,0 0 0,-3 0 0,-36-1 0,23 0 0,283 1-11,-265 0-18,0 0 0,1 0 0,-1 0 0,0 0 0,0 0 1,0 0-1,1 0 0,-1 0 0,0 0 0,0 0 0,0 0 0,1 0 0,-1 0 0,0 0 0,0 0 0,0 0 0,1 0 0,-1 0 0,0 0 0,0 0 0,0 0 0,1 0 0,-1 0 0,0-1 0,0 1 0,0 0 0,0 0 0,0 0 0,1 0 0,-1 0 0,0-1 0,0 1 0,0 0 0,0 0 0,0 0 0,0-1 1,0 1-1,0 0 0,0 0 0,0 0 0,0-1 0,0 1 0,0 0 0,0 0 0,0 0 0,0-1 0,0 1 0,0 0 0,0 0 0,0 0 0,0-1 0,0 0-684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32239,'0'-1'11,"0"1"0,0-1 0,0 1 0,0-1 0,0 0 0,0 1-1,0-1 1,0 1 0,0-1 0,1 0 0,-1 1 0,0-1 0,0 1 0,1-1 0,-1 0 0,0 1 0,1-1 0,-1 1 0,0-1 0,1 1 0,-1 0 0,1-1 0,-1 1 0,1-1 0,-1 1 0,1 0 0,-1-1 0,1 1 0,-1 0 0,1 0-1,0-1 1,-1 1 0,1 0 0,-1 0 0,1 0 0,0 0 0,-1 0 0,1 0 0,-1 0 0,1 0 0,0 0 0,-1 0 0,1 0 0,0 0 0,-1 0 0,1 0 0,-1 0 0,2 1 0,2 0-13,0 1 0,0 0 0,0-1 0,0 2 0,0-1 0,6 4 0,3 6 2,0 0 1,0 0 0,-1 1 0,-1 1-1,0 0 1,-1 0 0,15 31-1,-7-10 0,-3 1 0,19 59 0,-27-67 0,0 0 0,-2 0 0,2 51 0,-6-63 0,-1-1 0,-1 1 0,0 0 0,-2-1 0,1 1 0,-2-1 0,0 0 0,-9 22 0,1-13-14,0-1 0,-2 0-1,0-1 1,-2-1 0,0 0 0,-1-1-1,-2-1 1,-21 19 0,5-17-274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51 31903,'8'-47'795,"-12"44"-758,-1 3-35,1 0-1,0 1 1,0-1 0,0 1-1,0 0 1,0 1 0,0-1-1,0 1 1,1-1 0,-1 1-1,0 0 1,1 0-1,0 1 1,-1-1 0,1 1-1,0 0 1,0 0 0,0 0-1,1 0 1,-4 4 0,-5 8-3,0 1 0,1 0 1,-9 21-1,5-7 1,1 1 0,2 1 0,1 0 0,2 1 0,-5 35 0,5 0 0,1 101 0,8-154 4,0 0 0,0 0 0,2-1 1,0 1-1,0-1 0,2 1 0,-1-1 0,14 27 0,-14-35-29,-1 1 0,1-1-1,0 0 1,1 0 0,0 0-1,-1 0 1,2-1 0,-1 0-1,1 0 1,-1 0 0,1-1-1,1 0 1,-1 0 0,1 0-1,-1-1 1,1 0 0,0 0-1,0-1 1,13 3-1,17-3-1505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3 155 25980,'26'-26'5744,"3"3"-4219,-21 18-1582,-1-1-1,1 0 1,-1 0-1,0-1 1,-1 1 0,0-1-1,0-1 1,5-8-1,-7 8 59,9-16 24,-7 18-15,-4 8-11,-2 62 1,-6 167 0,3-204 0,-1 0 0,-1 0 0,-2 0 0,0-1 0,-2 0 0,-16 35 0,23-57 0,0-1 0,0 0 0,0 0 0,-1 0 0,1 0 0,-1 0 0,1 0 0,-1-1 0,0 1 0,0-1 0,0 0 0,-1 0 0,-4 3 0,7-5 0,-1 1 0,1-1 0,0 0 0,0 1 0,0-1 0,-1 0 0,1 0 0,0 0 0,0 0 0,-1 0 0,1 0 0,0 0 0,0 0 0,0-1 0,-1 1 0,1-1 0,0 1 0,0 0 0,0-1 0,0 0 0,0 1 0,0-1 0,0 0 0,0 1 0,0-1 0,0 0 0,0 0 0,0 0 0,0 0 0,0 0 0,1 0 0,-1 0 0,1 0 0,-1 0 0,0 0 0,1-1 0,0 1 0,-1 0 0,1 0 0,0 0 0,0-1 0,-1-1 0,1 3 0,0-1 0,0 1 0,0-1 0,0 1 0,0-1 0,0 0 0,0 1 0,0-1 0,0 1 0,0-1 0,0 1 0,0-1 0,0 0 0,0 1 0,1-1 0,-1 1 0,0-1 0,0 1 0,1-1 0,-1 1 0,0-1 0,1 1 0,-1-1 0,1 1 0,-1 0 0,0-1 0,1 1 0,-1 0 0,1-1 0,-1 1 0,1 0 0,-1-1 0,1 1 0,-1 0 0,1 0 0,-1 0 0,1-1 0,0 1 0,-1 0 0,1 0 0,0 0 0,31-1 0,-23 1 0,114 0-579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31294,'0'-1'58,"0"0"-1,0 0 1,0-1-1,0 1 1,0 0-1,0 0 1,0-1-1,0 1 1,0 0-1,1 0 0,-1-1 1,0 1-1,1 0 1,-1 0-1,1 0 1,-1 0-1,1 0 1,0 0-1,0 0 1,-1 0-1,1 0 1,0 0-1,1-1 1,1 1-52,0 0 0,0 1 1,0-1-1,0 1 1,0 0-1,0 0 0,0 0 1,0 0-1,5 2 1,-2-1-6,0 1 1,-1 0 0,1 0 0,-1 1-1,0-1 1,0 1 0,0 1 0,0-1-1,0 1 1,0-1 0,-1 1 0,0 0-1,0 1 1,0-1 0,0 1 0,-1 0 0,3 5-1,8 12-1,-1 1-1,15 37 0,-14-19 1,-1 0 0,-2 0 0,-2 1 0,-2 0 0,-2 1 0,-1 0 0,-3 48 0,-2-75 0,0-1 0,-1 1 0,0-1 0,-2 0 0,1 1 0,-2-2 0,0 1 0,-11 22 0,2-11 0,-2 0 0,0-2 0,-31 36 0,42-54-14,0 0 0,-1 0-1,0 0 1,0-1 0,-13 9 0,3-9-157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32 32383,'1'-2'28,"-1"0"1,0-1 0,1 1-1,-1 0 1,0 0-1,0-1 1,-1 1 0,1 0-1,0 0 1,-1-3-1,-7 1 55,-9 13-96,9 0 13,0 0 0,0 1 0,1 0 0,0 1 0,1-1 0,0 1 0,-5 16 0,-9 20 0,4 2 0,1 0 0,2 1 0,3 0 0,1 0 0,3 1 0,2 0 0,3 1 0,5 63 0,-2-98-1,0-1 0,2-1 0,-1 1 0,2 0-1,0-1 1,1 0 0,0 0 0,1 0 0,1-1 0,0 0 0,17 21 0,-22-32-13,0 1-1,0-1 1,0 0 0,0 0 0,0-1 0,7 5 0,23 3-226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17 203 32159,'45'-42'509,"-25"23"-460,26-30 1,-40 42-50,0-1 0,-1 1 0,0-1 0,0-1 0,-1 1 0,0-1 0,-1 0 0,3-9 0,-3 9 0,0 9 0,0 20 0,-2 37 0,-1-11 0,2-12 0,-2 1 0,-1-1 0,-2 1 0,-2-1 0,-1 0 0,-11 35 0,15-61 0,-7 17 0,-16 32 0,23-51 0,-1-1 0,-1 1 0,1-1 0,-1 0 0,0 0 0,0 0 0,0-1 0,-1 1 0,0-1 0,1 0 0,-9 5 0,6-7 0,0-1 0,1 1 0,-1-2 0,0 1 0,-7-1 0,1 0 0,33 0 0,215 0-13,-231-1-134,-1-5-333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32271,'0'-1'15,"0"0"-1,0 0 1,0-1 0,1 1 0,-1 0-1,1 0 1,-1 0 0,1 0 0,-1 0 0,1 0-1,-1 0 1,1 0 0,0 0 0,-1 0-1,1 1 1,0-1 0,0 0 0,0 0-1,0 1 1,0-1 0,0 0 0,0 1 0,0-1-1,0 1 1,0-1 0,0 1 0,0 0-1,0-1 1,0 1 0,1 0 0,-1 0 0,0 0-1,2 0 1,2 0-16,-1 0 1,0 0-1,1 0 1,-1 0-1,0 1 0,1 0 1,-1 0-1,0 0 1,6 3-1,-2 1 1,1 0 0,-1 1 0,0 0 0,0 1 0,-1 0 0,1 0 0,-2 1 0,1 0 0,-1 0 0,0 0 0,-1 1 0,5 9 0,7 15 0,-2 0 0,11 37 0,-12-21 0,-2-1 0,-2 2 0,-3-1 0,-2 1 0,-1 0 0,-7 82 0,1-116 0,0 0 1,-2 0-1,0 0 0,-1 0 1,0-1-1,-2 0 0,1 0 1,-2 0-1,0-1 0,-19 25 1,-5 3-25,-76 74 1,72-84-716,10-11-2625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51 32415,'17'-45'347,"-13"39"-342,-3 15-5,0 102 0,-14 281 0,-9-195-8,20-189-85,1-7-222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3:57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32431,'0'0'208,"29"0"-160,20 0 0,17 0-16,4 9-32,0-3 0,-6 3 0,-13-9 0,-12 0 0,-18 0 0,-8 0 0,-23 0-1265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7.71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6 32687,'0'-4'48,"0"2"-16,5 8-32,-5 28 0,0 8 0,0 9 0,0-1 0,0 0 0,0-4 0,0-6 0,0-4 0,0-12 0,0-6 0,0-8-64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0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41 341 32127,'0'-19'91,"1"0"1,0 0-1,2 0 1,0 0-1,1 0 1,11-31-1,7-15-91,18-44 0,-40 109 0,0 0 0,0 0 0,0 0 0,1 0 0,-1 0 0,0-1 0,0 1 0,0 0 0,0 0 0,0 0 0,0 0 0,0 0 0,1 0 0,-1-1 0,0 1 0,0 0 0,0 0 0,0 0 0,0 0 0,1 0 0,-1 0 0,0 0 0,0 0 0,0 0 0,0 0 0,1 0 0,-1 0 0,0 0 0,0 0 0,0 0 0,0 0 0,1 0 0,-1 0 0,0 0 0,0 0 0,0 0 0,0 0 0,1 0 0,-1 0 0,0 0 0,0 1 0,0-1 0,0 0 0,0 0 0,1 0 0,-1 0 0,0 0 0,0 0 0,0 0 0,0 1 0,0-1 0,0 0 0,0 0 0,0 0 0,0 0 0,1 1 0,-1-1 0,0 0 0,0 0 0,0 0 0,0 0 0,0 1 0,0-1 0,5 13 0,3 19 0,-2 1 0,-1 0 0,0 38 0,-5 109 0,-2-80 0,2 12 0,0-111 0,-1 0 0,1 0 0,-1-1 0,1 1 0,-1 0 0,1 0 0,-1 0 0,0-1 0,1 1 0,-1 0 0,0-1 0,1 1 0,-1-1 0,0 1 0,0-1 0,0 1 0,1-1 0,-1 1 0,0-1 0,0 0 0,0 0 0,0 1 0,0-1 0,0 0 0,0 0 0,0 0 0,0 0 0,0 0 0,0 0 0,0 0 0,-1-1 0,-36-2 0,24 0 0,0-2 0,0 0 0,0 0 0,1-2 0,-16-8 0,27 13 0,25 0 0,297 2-56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8 32063,'0'0'14,"0"-1"1,0 1 0,-1 0-1,1 0 1,0-1 0,0 1-1,0 0 1,0-1 0,0 1-1,0 0 1,0-1 0,-1 1-1,1 0 1,0 0 0,0-1-1,0 1 1,-1 0 0,1 0-1,0 0 1,0-1 0,-1 1-1,1 0 1,0 0 0,0 0-1,-1 0 1,1-1 0,0 1-1,-1 0 1,1 0 0,0 0-1,-1 0 1,1 0 0,0 0-1,-1 0 1,1 0 0,0 0-1,-1 0 1,1 0 0,0 0-1,0 0 1,-1 0 0,1 0-1,0 0 1,-1 1 0,-17 5-54,10 0 41,1-1 0,-1 1 0,1 0-1,0 1 1,0 0 0,-9 13 0,-34 53 7,48-70-9,-17 30 2,2 0 0,1 1 0,2 1 0,1 1 0,2 0 0,2 0 0,1 1 0,1 1 1,3-1-1,1 1 0,1-1 0,2 1 0,7 49 0,-4-73-1,0-1 0,0 1 0,2-1 0,-1 1 0,2-1 0,0 0 0,0-1 0,1 0 0,1 0 0,0 0 0,1-1 1,0 0-1,11 10 0,-8-10-30,1 0 1,0 0-1,1-1 1,0-1-1,0 0 1,1-1-1,0-1 1,1 0-1,0-1 1,25 6-1,47 1-857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1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32351,'4'-1'17,"0"-1"1,0 1-1,0 0 0,0 1 1,0-1-1,0 1 1,0-1-1,0 1 1,0 0-1,0 1 0,0-1 1,0 1-1,0 0 1,0 0-1,0 0 1,0 0-1,0 1 0,-1-1 1,1 1-1,-1 0 1,1 0-1,-1 1 1,1-1-1,4 6 0,2 3-20,0 1 0,-1 0 0,-1 0-1,0 1 1,9 20 0,4 15 3,-1 1 0,-3 1 0,-2 1 0,-2 0 0,-2 0 0,-2 1 0,-3 1 0,-1 90 0,-5-129 1,-1 0 0,0 1 1,-1-1-1,-1 0 0,0 1 0,-7 17 0,7-25-12,0 0-1,0 0 0,-1 0 1,1-1-1,-1 0 0,-1 0 1,1 0-1,-1 0 0,0-1 1,-1 0-1,1 0 1,-1 0-1,-12 7 0,-2-5-345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18 32543,'2'-18'193,"-18"36"-162,-4 11-31,2 0 0,2 1 0,0 1 0,2 0 0,1 1 0,2 1 0,-13 57 0,12-22 0,3 1 0,-1 131 0,10-185 1,1-1 0,0 1 0,1 0 1,1-1-1,0 1 0,1-1 0,0 0 0,2 0 0,10 22 0,-12-29-10,0 0-1,1-1 1,-1 0-1,1 0 1,0 0-1,1 0 1,-1-1-1,1 0 1,0 0-1,1 0 1,-1-1-1,1 0 1,0 0-1,0-1 1,0 0-1,0 0 1,1-1-1,-1 0 1,16 3-1,29-3-467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2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11 149 31326,'1'-4'132,"-1"-1"0,1 0 0,0 1 0,0-1 0,1 1 0,-1 0 0,1 0 0,0-1 0,0 1 0,4-6 1,32-39-244,-22 29 210,-12 14-99,14-13 0,-15 23 0,0 31 0,-1-1 0,-4 46 0,1-18 0,1-16 0,-3 100 0,1-129 0,-1 1 0,0-1 0,-1 0 0,-1 0 0,-1-1 0,-8 20 0,13-35 0,0 0 0,1 0 0,-1-1 0,0 1 0,0 0 0,0-1 0,0 1 0,1 0 0,-1-1 0,0 1 0,0-1 0,0 0 0,0 1 0,0-1 0,0 0 0,0 1 0,0-1 0,0 0 0,0 0 0,0 0 0,0 0 0,0 0 0,-1 0 0,1 0 0,0 0 0,0-1 0,0 1 0,0 0 0,0 0 0,0-1 0,0 1 0,0-1 0,1 1 0,-1-1 0,0 1 0,0-1 0,-1-1 0,-3-1 0,1 1 0,0-2 0,-1 1 0,1 0 0,0-1 0,-4-5 0,8 9 0,0 0 0,0 0 0,0 0 0,0-1 0,0 1 0,0 0 0,0 0 0,0 0 0,0 0 0,0-1 0,0 1 0,0 0 0,1 0 0,-1 0 0,0 0 0,0-1 0,0 1 0,0 0 0,0 0 0,0 0 0,1 0 0,-1 0 0,0 0 0,0-1 0,0 1 0,0 0 0,0 0 0,1 0 0,-1 0 0,0 0 0,0 0 0,0 0 0,0 0 0,1 0 0,-1 0 0,0 0 0,0 0 0,0 0 0,1 0 0,-1 0 0,0 0 0,0 0 0,0 0 0,0 0 0,1 0 0,-1 0 0,11 0 0,-11 0 0,196 0 0,-191 0-124,-1-1 0,1 1 0,0-1 1,-1 1-1,1-1 0,-1-1 0,1 1 0,-1-1 0,0 1 0,0-1 0,0-1 1,0 1-1,4-3 0,5-9-7218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3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32399,'0'0'8,"0"-1"1,0 1-1,0 0 0,0 0 1,0 0-1,0-1 0,0 1 1,0 0-1,0 0 1,0 0-1,0-1 0,0 1 1,0 0-1,0 0 0,0 0 1,0-1-1,0 1 0,0 0 1,0 0-1,0 0 1,1-1-1,-1 1 0,0 0 1,0 0-1,0 0 0,0 0 1,0-1-1,1 1 1,-1 0-1,0 0 0,0 0 1,0 0-1,0 0 0,1 0 1,-1 0-1,0 0 0,0 0 1,0-1-1,1 1 1,8 6 59,12 15-126,-20-19 81,19 21-23,-2 2 0,-1 0 0,-1 1 0,-1 0 0,-2 1 0,0 1 0,16 53 0,-20-44 0,-1 0 0,-1 0 0,-2 1 0,-2-1 0,-3 74 0,-1-100 1,-1-1 0,0 0 0,-1 0 0,0 0-1,0 0 1,-1-1 0,-1 1 0,1-1 0,-1 0 0,-1 0 0,0 0 0,-13 14 0,7-10-22,-2 1 0,0-1 1,0-1-1,-1-1 0,0 0 0,-20 10 1,7-8-391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3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15 32127,'1'-1'22,"-1"1"0,0-1 1,0 1-1,0-1 0,0 1 1,1-1-1,-1 1 0,0-1 1,0 1-1,0-1 0,0 0 0,0 1 1,0-1-1,0 1 0,0-1 1,-1 1-1,1-1 0,0 1 1,0-1-1,0 1 0,0-1 1,-1 1-1,1-1 0,0 1 1,-1-1-1,-11 4 83,-14 21-150,9-4 45,1 1 0,1 0 0,1 1 0,1 1 0,1 0 0,-12 36 0,6-9 0,3 1 0,-11 63 0,19-66 0,2 1 0,2 0 0,5 56 0,-2-92 0,1-1-1,1 0 1,0 0-1,1 0 1,0 0 0,1 0-1,0 0 1,1-1 0,0 0-1,1 0 1,0 0-1,1-1 1,0 0 0,0 0-1,1-1 1,1 1 0,0-2-1,0 1 1,0-2-1,20 14 1,-23-18-48,1-1 1,-1 1-1,1-1 1,-1-1-1,1 1 1,-1-1-1,1 0 1,0-1-1,0 1 1,7-2-1,25 1-1790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3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16 191 32223,'0'-13'39,"1"0"0,0-1-1,1 1 1,1 0 0,0 1 0,1-1 0,0 0 0,1 1 0,0 0 0,1 0-1,1 1 1,-1-1 0,12-12 0,-11 21-39,-4 11 0,-3 20 0,0-22 0,2 121 0,-5 151 0,3-275 0,-6 56 0,5-54 0,0 0 0,0 0 0,0 0 0,-1-1 0,0 1 0,0-1 0,0 1 0,0-1 0,-6 8 0,6-11 0,0-1 0,1 1 0,-1 0 0,0-1 0,0 1 0,0-1 0,0 0 0,0 0 0,0 1 0,1-1 0,-1 0 0,0-1 0,0 1 0,0 0 0,0-1 0,0 1 0,0-1 0,0 1 0,1-1 0,-1 0 0,0 0 0,1 0 0,-1 0 0,0 0 0,1 0 0,-3-2 0,3 2 0,0 0 0,0 0 0,0 0 0,1 1 0,-1-1 0,0 0 0,1 0 0,-1 0 0,1 1 0,-1-1 0,1 0 0,-1 0 0,1 0 0,0 0 0,-1 0 0,1 0 0,0 0 0,0 0 0,0 0 0,0 0 0,-1 0 0,2 0 0,-1-1 0,0 1 0,0 0 0,1-2 0,24 3 0,218 0-96,-230 0-192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4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28 32271,'0'-1'10,"0"0"0,0 0 0,-1 0 0,1 0 1,0 0-1,0 0 0,0 1 0,0-1 0,1 0 0,-1 0 1,0 0-1,0 0 0,0 0 0,1 0 0,-1 0 0,0 1 1,1-1-1,-1 0 0,1 0 0,-1 1 0,1-1 1,-1 0-1,1 0 0,0 1 0,-1-1 0,1 1 0,0-1 1,0 0-1,-1 1 0,1 0 0,0-1 0,0 1 0,0-1 1,-1 1-1,1 0 0,0 0 0,0-1 0,0 1 0,0 0 1,0 0-1,0 0 0,0 0 0,0 0 0,-1 0 0,1 0 1,0 0-1,0 1 0,0-1 0,0 0 0,0 0 0,0 1 1,1 0-1,3 1-15,0 0 0,0 1 1,-1 0-1,1 0 0,-1 0 0,1 0 1,-1 1-1,6 7 0,4 8 5,0 0 0,-2 1 0,0 1 0,-1 0 0,-2 1 0,0-1 0,-1 2 0,-1-1 0,5 30 0,-2 8 0,-2 1 0,-1 84 0,-7-134 0,1 16 0,-1 0 0,-7 45 0,5-62 0,0-1 0,-1 1 0,0-1 0,-1 0 0,0 0 0,0 0 0,-1 0 0,0-1 0,-1 0 0,-11 14 0,7-10-17,-1-1 0,0 0 0,-1 0 0,0-1 1,-1 0-1,0-1 0,0-1 0,-1 0 0,0-1 0,0 0 0,-27 8 0,1-9-740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5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31983,'0'0'589,"2"0"-498,64 1-25,178-6-28,-243 5-38,0 0 0,-1 0 0,1 0 0,0 0 0,0 0 0,-1 0 0,1 1 0,0-1 0,-1 0 0,1 1 0,0-1 0,-1 0 0,1 1 0,0-1 0,-1 1 0,1-1 0,-1 1 0,1-1 0,-1 1 0,1 0 0,-1-1 0,1 1 0,-1-1 0,1 1 0,-1 0 0,0-1 0,0 1 0,1 0 0,-1 0 0,0-1 0,0 1 0,0 0 0,0 0 0,0-1 0,0 3 0,0 34 0,-1-23 0,-21 444 0,-50 330 0,64-521 0,8-196 0,0-70 0,-1 0 0,0 0 0,0 0 0,0 0 0,1 0 0,-1 0 0,0-1 0,0 1 0,0 0 0,0 0 0,-1-1 0,1 1 0,0 0 0,0-1 0,0 1 0,0-1 0,-1 1 0,1-1 0,0 0 0,0 0 0,-1 1 0,1-1 0,-2 0 0,-33 4 0,36-4 0,-15 1-1,1 0 0,0 0 0,0 0 0,0-2-1,0 1 1,-14-4 0,16-4-207,6-2-681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8.9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 32703,'0'-2'32,"13"0"-32,24-1 32,13-1-32,-1 4 0,3 0 0,-7 0 0,-9 0-32,-10 0-64,-15 0-848</inkml:trace>
  <inkml:trace contextRef="#ctx0" brushRef="#br0" timeOffset="1">13 151 31823,'6'0'832,"33"0"-768,13 0-16,8 0-48,-3 0 0,-5 0 0,-10 0 0,-8 0 0,-16 0-32,-7 0-432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8.10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 29598,'0'0'2993,"24"0"-2961,14 0 0,13 0-16,3 0-16,2 0-16,-7 4 0,-9-2-240,-9-2-6627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32623,'0'-7'96,"5"3"-48,24-5-48,15 3 0,10 1 0,-1 1 0,-9 4 0,-10 0 0,-12 0 0,-17 0 0,-13 0-640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5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32431,'46'0'240,"5"0"-176,2 0-32,-2 0-32,-9 0 0,-11 0 0,-11 0 0,-13 0 0,-7-6-272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244 111 32223,'78'-110'544,"-79"120"-544,-31 46 0,-70 91 0,41-63 0,24-34 0,22-33 0,2 2 0,0 0 0,1 0 0,0 1 0,-10 28 0,21-47 0,1-1 0,0 0 0,0 1 0,0-1 0,0 0 0,0 1 0,-1-1 0,1 0 0,0 1 0,0-1 0,0 0 0,0 1 0,0-1 0,0 1 0,0-1 0,0 0 0,0 1 0,0-1 0,0 0 0,1 1 0,-1-1 0,0 0 0,0 1 0,0-1 0,0 0 0,1 1 0,-1-1 0,0 0 0,0 1 0,0-1 0,1 0 0,-1 0 0,0 1 0,1-1 0,-1 0 0,0 0 0,0 1 0,1-1 0,-1 0 0,0 0 0,1 0 0,0 0 0,16 0 0,-11 0 0,322-11 0,-295 9 0,-20 2 0,-3 0 0,-14-1-5,-38-7-265,18-1-495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30094,'5'-44'2673,"3"102"-2673,-5 129 0,4 54 0,10-112 0,-8-78 0,-9-51-1,0 1 0,0 0 0,0-1-1,0 1 1,0 0 0,0-1 0,0 1 0,0 0 0,1-1-1,-1 1 1,0-1 0,0 1 0,1 0 0,-1-1 0,0 1 0,1-1-1,-1 1 1,0-1 0,1 1 0,-1-1 0,1 1 0,-1-1 0,1 1-1,-1-1 1,1 0 0,-1 1 0,1-1 0,-1 0 0,1 1-1,0-1 1,-1 0 0,1 0 0,0 0 0,-1 1 0,1-1 0,-1 0-1,1 0 1,0 0 0,-1 0 0,1 0 0,0 0 0,-1 0-1,2-1 1,6-1-124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 32351,'0'0'6,"0"0"0,0 0 0,0 0 0,0 0 0,0 0 1,0 0-1,0 0 0,0-1 0,0 1 0,1 0 0,-1 0 0,0 0 0,0 0 1,0 0-1,0 0 0,0 0 0,0 0 0,0 0 0,0 0 0,0 0 0,0-1 1,1 1-1,-1 0 0,0 0 0,0 0 0,0 0 0,0 0 0,0 0 0,0 0 1,0 0-1,1 0 0,-1 0 0,0 0 0,0 0 0,0 0 0,0 0 1,0 0-1,0 0 0,0 0 0,1 0 0,-1 0 0,0 0 0,0 0 0,0 0 1,0 1-1,0-1 0,0 0 0,0 0 0,0 0 0,0 0 0,1 0 0,-1 0 1,0 0-1,0 0 0,0 0 0,0 0 0,0 1 0,2 10 95,-1 25-177,-2-25 112,-12 220-36,2-90 0,10-111 0,1-18-2,0 1 1,-1-1 0,-1 1 0,0-1-1,-4 14 1,6-25-71,-3-1-136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09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31374,'0'0'1233,"27"0"-1153,14 0-32,12 0-16,10 0-32,-2-3 0,-7-1 0,-11 0 0,-11 1 0,-13-1-32,-9-3-64,-10 3-881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87 228 32079,'0'-23'114,"1"0"1,1 1 0,1-1 0,1 1-1,10-33 1,-10 41-115,-4 10 0,1 0 0,0 0 0,0 0 0,1 0 0,-1 0 0,1 0 0,-1 1 0,1-1 0,1 0 0,1-2 0,1 33 0,5 404 0,-10-383 0,-1-47 0,-1 0 0,1-1 0,0 1 0,0 0 0,0-1 0,0 1 0,0-1 0,-1 0 0,1 1 0,0-1 0,-1 0 0,1 0 0,0 1 0,0-1 0,-1 0 0,1 0 0,0-1 0,-1 1 0,1 0 0,-2-1 0,0 1 0,-114-6 0,185 7-1,-28 0-2,1-1 0,0-1 0,62-12 0,-100 11-229,-1-2-676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1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32559,'0'-36'203,"15"558"-198,-15-507-285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1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31759,'0'-2'784,"29"2"-656,12 0-80,8 0-32,5 0 16,-3 0-32,-5 0 0,-7-5-64,-5-8-400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2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77 171 32303,'8'-22'77,"-1"-1"1,-1 0-1,-1 0 0,-1-1 1,0-31-1,-2 203-77,-4 177 0,2-320 0,0 0 0,-1 0 0,0 0 0,0-1 0,0 1 0,0 0 0,-1-1 0,0 1 0,0-1 0,-5 9 0,6-11 0,-1 0 0,1 0 0,-1 0 0,0 0 0,0 0 0,0 0 0,0-1 0,-1 1 0,1-1 0,0 0 0,-1 0 0,1 1 0,-1-1 0,1-1 0,-1 1 0,1 0 0,-1-1 0,1 1 0,-1-1 0,-5 0 0,-30-1 0,35 1 0,6-1 0,20 1 0,32-1 0,89-13 0,-94 9-288,-29 1-769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8.46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135 45 32399,'0'-38'363,"1"36"-358,1 1-5,1 0 0,0 1 0,0-1 0,0 0 0,0 1 0,0 0 0,-1-1 0,1 1 0,0 0 0,0 1 0,0-1 0,3 1 0,5 0 0,23-2 0,-21 0 0,0 0 0,0 1 0,-1 1 0,1 0 0,19 5 0,-29-5 0,1 0 0,-1 0 0,0 0 0,-1 1 0,1-1 0,0 1 0,0 0 0,-1 0 0,1 0 0,-1 0 0,1 0 0,-1 1 0,0-1 0,0 1 0,0-1 0,0 1 0,0 0 0,-1 0 0,0 0 0,1 0 0,-1 0 0,0 0 0,0 0 0,0 0 0,-1 0 0,1 7 0,0-3 0,0 1 0,-1-1 0,0 1 0,0-1 0,-1 1 0,0-1 0,0 1 0,-1-1 0,0 1 0,0-1 0,-6 12 0,1-7 0,-1 0 0,1-1 0,-2 0 0,0 0 0,-16 15 0,-16 11 0,-2-1 0,-1-3 0,-2-1 0,-59 30 0,95-58 0,7-5 0,8-8 0,-4 8 0,14-21 0,1 1 0,2 0 0,27-25 0,-39 40 0,1 0 0,0 0 0,0 1 0,1 0 0,-1 0 0,1 1 0,0 0 0,1 0 0,-1 1 0,0 0 0,1 0 0,0 1 0,0 0 0,14 0 0,-21 2 0,0 0 0,0 0 0,0 1 0,1-1 0,-1 1 0,0 0 0,0-1 0,0 1 0,0 0 0,0 0 0,0 0 0,0 1 0,-1-1 0,1 0 0,0 1 0,-1-1 0,1 1 0,-1 0 0,1-1 0,-1 1 0,2 2 0,2 5 0,0 1 0,0 0 0,4 13 0,4 7-5,-7-18-62,1 0 0,0 0-1,1 0 1,0-1 0,1 0 0,10 9 0,3-1-819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2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53 32239,'0'-9'400,"5"5"-304,16-1-64,11-1-32,2-3 0,0 7 0,-2-5 0,-8 3 0,-7 4 0,-12-7-80</inkml:trace>
  <inkml:trace contextRef="#ctx0" brushRef="#br0" timeOffset="1">0 158 28397,'3'2'4082,"21"-2"-3906,12 0-96,6 0-48,1 0-32,-4 0 0,-5 0 0,-9-9 0,-8 3-32,-8-3-160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35 32175,'14'-26'549,"-14"26"-548,0 0 0,1 0-1,-1 0 1,0-1-1,0 1 1,0 0 0,0 0-1,0 0 1,0-1-1,0 1 1,0 0 0,0 0-1,0 0 1,0-1 0,0 1-1,0 0 1,0 0-1,0-1 1,0 1 0,0 0-1,0 0 1,0 0 0,0-1-1,0 1 1,0 0-1,0 0 1,0 0 0,0-1-1,0 1 1,0 0-1,-1 0 1,1 0 0,0 0-1,0-1 1,0 1 0,0 0-1,0 0 1,-1 0-1,1 0 1,0 0 0,0 0-1,0-1 1,-1 1-1,1 0 1,0 0 0,0 0-1,0 0 1,-1 0 0,1 0-1,0 0 1,0 0-1,0 0 1,-1 0 0,1 0-1,0 0 1,0 0-1,0 0 1,-1 0 0,1 0-1,0 0 1,0 0 0,0 0-1,-1 1 1,-1-1 2,-3 1-3,0 0 0,-1 0 0,1 0 0,0 1 0,-1 0 0,1 0 0,0 0 0,0 1 0,1 0 0,-1 0 0,0 0 0,1 0 0,0 1 0,-7 7 0,-3 3 0,1 1 0,1 0 0,-12 19 0,9-9 0,1 1 0,1 0 0,1 1 0,1 0 0,2 1 0,1 0 0,1 0 0,1 1 0,1 0 0,2 0 0,1 59 0,2-83 0,1 1 0,0-1 0,0 0 0,0 1 0,0-1 0,1 0 0,0 0 0,0 0 0,0 0 0,1 0 0,0-1 0,0 1 0,0-1 0,0 0 0,1 0 0,-1 0 0,1 0 0,0 0 0,0-1 0,1 0 0,-1 0 0,1 0 0,-1 0 0,7 2 0,0 0 0,1-1 0,-1-1 0,0 0 0,1-1 0,0 0 0,-1 0 0,1-1 0,0-1 0,0 0 0,13-2 0,-23 1 0,1 1 0,-1 0 0,0-1 0,0 0 0,0 1 0,0-1 0,0 0 0,0 0 0,0 0 0,0-1 0,-1 1 0,1 0 0,0-1 0,-1 1 0,1-1 0,-1 1 0,1-1 0,-1 0 0,0 1 0,1-1 0,-1 0 0,0 0 0,0 0 0,-1 0 0,1 0 0,0 0 0,0-3 0,1-6 0,0 0 0,-1 0 0,0-1 0,-1-12 0,0 14 0,0 2 0,0 0 0,-1 1 0,0-1 0,0 1 0,-1-1 0,1 1 0,-2-1 0,1 1 0,-1 0 0,0 0 0,0 0 0,-1 1 0,0-1 0,0 1 0,-1-1 0,0 2 0,0-1 0,0 0 0,-1 1 0,0 0 0,0 0 0,0 1 0,0 0 0,-1 0 0,1 0 0,-1 1 0,0 0 0,-1 0 0,1 0 0,0 1 0,-1 1 0,-10-2 0,10 1-8,0 2 1,-1-1-1,1 1 0,-1 0 0,1 1 1,0 0-1,-1 0 0,-13 5 1,-9 16-340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5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48 32207,'35'-40'531,"-35"40"-531,1 0 0,-1 0 1,0-1-1,0 1 1,0 0-1,0 0 1,0 0-1,0-1 0,0 1 1,0 0-1,0 0 1,0 0-1,0-1 0,0 1 1,0 0-1,0 0 1,0-1-1,0 1 0,0 0 1,0 0-1,0 0 1,0-1-1,0 1 1,0 0-1,0 0 0,-1 0 1,1-1-1,0 1 1,0 0-1,0 0 0,0 0 1,0 0-1,-1-1 1,1 1-1,0 0 0,0 0 1,0 0-1,-1 0 1,1 0-1,0 0 1,0 0-1,0 0 0,-1-1 1,1 1-1,0 0 1,0 0-1,-1 0 0,1 0 1,0 0-1,0 0 1,0 0-1,-1 0 0,1 0 1,0 0-1,0 1 1,0-1-1,-1 0 1,1 0-1,0 0 0,0 0 1,0 0-1,-1 0 1,1 0-1,0 1 0,-2-1 3,-220 0-3,221 0 0,1 0 0,0 0 0,-1 1 0,1-1 0,0 0 0,0 1 0,-1-1 0,1 0 0,0 1 0,0-1 0,0 0 0,-1 1 0,1-1 0,0 0 0,0 1 0,0-1 0,0 1 0,0-1 0,0 0 0,0 1 0,0-1 0,0 1 0,0-1 0,0 0 0,0 1 0,0-1 0,0 1 0,0-1 0,0 1 0,0 1 0,2 230 0,-4 257 0,-6-376 0,-1 17 0,10-129 0,-1 0 0,0 0 0,0 0 0,0 0 0,1 0 0,-1 0 0,1 0 0,-1-1 0,1 1 0,-1 0 0,1 0 0,-1-1 0,1 1 0,-1 0 0,1-1 0,0 1 0,-1 0 0,1-1 0,0 1 0,0-1 0,0 1 0,-1-1 0,1 0 0,0 1 0,0-1 0,0 0 0,0 1 0,0-1 0,0 0 0,0 0 0,1 0 0,36 1 0,-30-1 0,99 0 0,-105 0-9,0 0 0,0-1 0,0 1 0,0-1 1,0 1-1,0-1 0,0 0 0,-1 0 0,1 0 0,0 0 0,0 0 0,-1 0 0,1 0 1,-1 0-1,1-1 0,-1 1 0,0 0 0,1-1 0,-1 0 0,1-1 0,4-10-796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19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6 32351,'-1'0'12,"1"-1"0,0 1 0,-1 0 0,1-1 0,-1 1 0,1 0 0,0-1 0,-1 1 0,1 0 0,-1-1 0,1 1 0,-1 0 0,1 0 0,-1 0 0,1-1 0,-1 1 0,1 0 0,-1 0 0,1 0 0,-1 0 0,1 0 0,-1 0 0,0 0 0,1 0 0,-1 0 0,1 0 0,-1 0 0,1 1 0,-1-1 0,1 0 0,-1 0 0,-21 6-31,8 2 22,0 0 1,0 0-1,1 2 0,0-1 0,0 2 0,1 0 1,-13 16-1,3-2 5,2 1 1,-29 46-1,40-56-8,1 0 0,0 1 0,1 0 0,1 0 0,1 1 0,0-1 0,1 1 0,1 0 0,1 0 0,1 0 0,0 1 0,2 24 0,1-34 0,0 0 0,0 0 0,1-1 0,-1 1 0,2-1 0,0 1 0,0-1 0,0 0 0,1-1 0,0 1 0,0-1 1,1 0-1,0 0 0,0-1 0,1 0 0,0 0 0,0 0 0,0-1 0,1 0 0,9 5 0,0-1-1,-1-2-1,1 0 1,1 0 0,-1-2-1,1 0 1,0-1 0,0-1 0,36 2-1,-11-5-134,-7-2-341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10 267 32639,'1'-5'17,"1"0"0,-2 0 1,1 0-1,-1 0 0,1 0 0,-1-1 0,-2-6 1,2 6-20,-1 0 0,1 0 1,1 1-1,-1-1 1,2-9-1,37-88 2,-15 44 0,-24 57 0,0 1 0,0 1 0,0-1 0,1 1 0,-1-1 0,0 1 0,0 0 0,0-1 0,0 1 0,0-1 0,1 1 0,-1-1 0,0 1 0,0 0 0,1-1 0,-1 1 0,0 0 0,1-1 0,-1 1 0,0 0 0,1-1 0,-1 1 0,0 0 0,1 0 0,-1 0 0,0-1 0,1 1 0,-1 0 0,1 0 0,-1 0 0,1 0 0,-1 0 0,1-1 0,0 2 0,-1 0 0,1 0 0,0 0 0,-1 0 0,1 0 0,-1 0 0,1 0 0,-1 1 0,1-1 0,-1 0 0,0 0 0,0 0 0,0 0 0,1 0 0,-1 1 0,0 0 0,0 1 0,7 81 0,-5 117 0,-3-102 0,0-99 0,1 1 0,0-1 0,0 1 0,-1-1 0,1 1 0,0-1 0,-1 1 0,1-1 0,-1 1 0,1-1 0,0 0 0,-1 1 0,1-1 0,-1 0 0,1 0 0,-1 1 0,1-1 0,-1 0 0,1 0 0,-1 0 0,1 1 0,-1-1 0,1 0 0,-1 0 0,1 0 0,-1 0 0,0 0 0,-18 1 0,17-1 0,-55 2 0,45-2 0,40 0 0,10 1 0,-11 0 0,50-5 0,-77 3-1,1 1 1,-1 0-1,1 0 0,-1-1 1,1 1-1,-1-1 0,0 1 1,1 0-1,-1-1 0,0 1 1,1-1-1,-1 1 0,0-1 1,1 1-1,-1-1 0,0 1 1,0-1-1,0 1 0,1-1 1,-1 1-1,0-1 0,0 1 1,0-1-1,0 1 0,0-1 1,0 0-1,0 1 0,0-1 1,0 1-1,0-1 0,-1 1 1,1-1-1,0 0 0,-1-3-101,1 1-269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2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32159,'0'0'13,"0"-1"1,0 1-1,1 0 1,-1-1-1,0 1 1,0-1-1,0 1 1,1-1-1,-1 1 1,0 0-1,0-1 1,1 1-1,-1-1 1,0 1-1,0 0 1,1-1-1,-1 1 1,1 0-1,-1-1 1,0 1-1,1 0 0,-1 0 1,1 0-1,-1-1 1,1 1-1,-1 0 1,0 0-1,1 0 1,-1 0-1,1 0 1,-1 0-1,1 0 1,-1 0-1,1 0 1,-1 0-1,1 0 1,-1 0-1,1 0 1,-1 0-1,0 0 1,1 0-1,-1 0 1,1 1-1,-1-1 1,1 0-1,-1 0 1,0 1-1,2 0 1,25 13-67,-13-4 53,0 1 0,-1 1 0,-1 0 0,0 1 0,-1 0 0,0 0 0,0 2 0,-2-1 0,0 1 0,-1 1 0,10 24 0,-8-14 0,-2 0 0,0 0 0,-2 1 0,-1 0 0,-1 0 0,1 48 0,-5-70 0,0 11 0,0-1 0,-1 1 0,-4 17 0,4-27 0,-1-1 0,0 1 0,0 0 0,-1-1 0,0 1 0,0-1 0,0 0 0,0 0 0,-1 0 0,0 0 0,-5 4 0,3-2-2,0 0 0,-1-1 0,0 0 0,0-1 0,-1 1 0,0-1 0,1-1 0,-2 0 0,1 0 0,0 0 0,-16 4 0,3-7-118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2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21 32543,'0'-1'6,"0"0"0,0 1 1,1-1-1,-1 0 0,0 0 0,0 1 1,0-1-1,0 0 0,0 1 0,0-1 1,-1 0-1,1 1 0,0-1 0,0 0 1,0 1-1,-1-1 0,1 0 0,0 1 1,-1-1-1,1 1 0,0-1 0,-1 1 1,1-1-1,-1 0 0,1 1 0,-1 0 1,1-1-1,-1 1 0,1-1 0,-1 1 1,0 0-1,1-1 0,-1 1 0,0-1 1,-1 2-7,0-1 0,0 1 1,0-1-1,0 1 1,0 0-1,0-1 0,0 1 1,0 0-1,1 0 0,-1 1 1,0-1-1,1 0 1,-3 2-1,-5 6 0,0 1 0,1-1 0,0 1 0,0 1 0,1-1 0,1 1 0,0 1 0,0-1 0,-4 13 0,-4 16 0,-14 59 0,18-54 0,1 0 0,3 0 0,1 0 0,3 1 0,1 0 0,6 48 0,-4-88 1,0 0 0,1 1 0,-1-1 0,1 0 0,0 0 0,1-1 0,-1 1 0,1 0 0,1-1 0,-1 1 0,1-1 0,-1 0 0,2 0 0,-1-1 0,0 1 0,1-1 0,0 0 0,5 4 0,-1-4-21,-1 1 0,1-1 0,-1 0 0,1-1 0,0 0 0,0-1 0,0 1 0,1-2 0,-1 1 0,1-2 0,11 1 0,14-1-703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65 118 32159,'0'-6'56,"0"-1"0,0 0 0,1 1 0,-1-1 0,2 1 0,-1 0 0,1-1 1,0 1-1,0 0 0,4-7 0,-4 10-56,0 0-1,0 0 1,1 1-1,-1-1 1,1 1-1,-1-1 1,1 1 0,0 0-1,0 0 1,0 0-1,1 0 1,-1 1-1,0-1 1,1 1 0,-1 0-1,1 0 1,-1 0-1,1 0 1,-1 1-1,5-1 1,1 0 0,-1 0 0,1 1 0,0 0 0,12 1 0,-19-1 0,0 1 0,0-1 0,0 1 0,0-1 0,1 1 0,-1 0 0,0 0 0,0 0 0,-1 0 0,1 0 0,0 0 0,0 1 0,0-1 0,-1 1 0,1-1 0,-1 1 0,1-1 0,-1 1 0,0 0 0,1 0 0,-1 0 0,1 3 0,1 3 0,0 1 0,-1 0 0,0 0 0,-1 0 0,1 0 0,-2 0 0,1 0 0,-2 0 0,1 0 0,-1 0 0,-4 18 0,2-16 0,0 1 0,-1 0 0,-1-1 0,0 1 0,-1-1 0,0 0 0,0-1 0,-10 12 0,-4 0 0,0-1 0,-1-2 0,-1 0 0,-1-1 0,-1-1 0,-43 23 0,83-49 0,-6 2 0,0 1 0,1 0 0,0 1 0,1 0 0,15-4 0,-7 5 0,-1 1 0,1 1 0,0 1 0,0 0 0,-1 2 0,26 3 0,-43-4-6,-1 1 0,1-1 0,-1 1 0,1-1 0,-1 1 0,1 0 0,-1-1 0,0 1 0,1 0 0,-1 0 0,0 0 0,0 0 0,1 0 0,-1 0 0,0 1 0,0-1 0,0 0 0,0 1-1,-1-1 1,1 0 0,0 1 0,0-1 0,-1 1 0,1-1 0,-1 1 0,1 2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32111,'0'-2'20,"0"1"1,1-1 0,-1 1 0,0-1-1,1 1 1,0 0 0,-1-1 0,1 1-1,0 0 1,-1-1 0,1 1-1,0 0 1,0 0 0,0 0 0,0 0-1,0 0 1,0 0 0,1 0 0,-1 0-1,0 0 1,0 0 0,1 1 0,-1-1-1,1 0 1,-1 1 0,0-1-1,1 1 1,-1 0 0,1-1 0,-1 1-1,1 0 1,2 0 0,3-1-26,1 1 1,-1 0-1,0 0 0,0 1 1,14 2-1,-14 0 5,1 0 0,-1 0 0,0 1 0,0 0 0,0 0 0,-1 0 0,1 1 0,-1 0 0,0 0 0,0 1 0,-1 0 0,0 0 0,0 0 0,0 1 0,-1-1 0,6 12 0,0 2 0,0 1 0,-1 1 0,-1 0 0,7 31 0,-8-21 0,-1 0 0,-2 0 0,-1 1 0,-1-1 0,-2 1 0,-6 46 0,2-64 0,0 0 1,-1-1-1,0 1 1,-1-1-1,-1 0 1,0 0-1,-1-1 1,-1 0-1,0-1 1,-12 15-1,7-12-8,-1 0 0,0-1-1,0 0 1,-1-1 0,-1-1-1,0 0 1,-20 9 0,9-9-171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27 32191,'9'-25'523,"-9"24"-499,-1 4 0,-24 59-24,2 1 1,3 1 0,3 1-1,3 0 1,2 1 0,4 1-1,-1 68 1,9-124-1,1 0 0,0 0 0,0-1 0,1 1 0,0 0 0,1 0 0,0-1 0,9 20 0,-9-25 0,0 0 0,0 1 0,1-1 0,0 0 0,0-1 0,0 1 0,1-1 0,0 1 0,-1-2 0,1 1 0,1 0 0,-1-1 0,0 0 0,1 0 0,0-1 0,0 1 0,6 1 0,2-1-60,-1-1-1,1 0 1,-1-1 0,21-1 0,14 0-1064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8.83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68 13 32607,'-5'-9'72,"2"5"4,2 21-64,1 689-12,0-705 0,0 1 0,-1 0 0,1-1 0,0 1 0,1-1 0,-1 1 0,0 0 0,0-1 0,1 1 0,-1-1 0,1 1 0,-1-1 0,1 1 0,0-1 0,0 0 0,-1 1 0,1-1 0,0 0 0,2 2 0,-1-2 0,0 0 0,1 0 0,-1 0 0,0 0 0,1-1 0,-1 1 0,0-1 0,1 1 0,-1-1 0,1 0 0,-1 0 0,3 0 0,2-1 0,-1 0 0,0 0 0,1 0 0,-1-1 0,0 0 0,0 0 0,0-1 0,0 1 0,0-1 0,-1-1 0,1 1 0,-1-1 0,0 0 0,0 0 0,0 0 0,-1-1 0,1 0 0,-1 0 0,0 0 0,-1 0 0,1 0 0,3-8 0,0 0 0,0-1 0,-1 0 0,-1 0 0,0-1 0,0 1 0,-2-1 0,0 0 0,2-21 0,-5 24 0,1 0 0,0 0 0,-1 1 0,-3-21 0,3 29 0,-1 0 0,0-1 0,0 1 0,0 0 0,0 0 0,-1 0 0,1 0 0,-1 0 0,0 0 0,0 0 0,0 1 0,0-1 0,0 1 0,-1-1 0,1 1 0,-1 0 0,-3-2 0,-2-1 0,0 1 0,-1 0 0,1 0 0,-1 1 0,0 1 0,0-1 0,0 1 0,0 1 0,-10-1 0,-7 0 0,0 2 0,-26 2 0,50-2-2,1 0 0,0 0 0,-1 0 0,1 1 0,0-1 0,-1 0-1,1 1 1,0-1 0,-1 0 0,1 1 0,0 0 0,0-1 0,-1 1 0,1 0 0,0-1 0,0 1 0,0 0 0,0 0 0,0 0-1,0 0 1,0 0 0,0 0 0,1 0 0,-1 0 0,0 1 0,0 1 0,-3 15-150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80 265 31967,'2'-14'113,"0"0"1,0-1-1,2 1 0,0 0 1,0 0-1,9-17 1,8-25-108,-15 37-6,0 1 0,2-1 0,10-17 0,-15 71 0,-2 110 0,-3 164 0,2-307 0,0 0 0,0 0 0,0 1 0,0-1 0,0 0 0,-1 0 0,1 1 0,-1-1 0,0 0 0,1 0 0,-1 0 0,0 0 0,0 0 0,-1 0 0,1 0 0,0 0 0,-1 0 0,1-1 0,-1 1 0,1 0 0,-1-1 0,0 1 0,0-1 0,1 0 0,-1 0 0,-3 2 0,-2-1 0,0-1 0,0 1 0,0-1 0,0-1 0,0 1 0,-14-2 0,3 1 0,7 0 0,7 0 0,0 1 0,0-1 0,0 0 0,1-1 0,-1 1 0,0 0 0,0-1 0,0 0 0,1 0 0,-8-3 0,11 4 0,0 0 0,0 0 0,0 0 0,0 0 0,0 0 0,1 0 0,-1 0 0,0 0 0,0 0 0,0 0 0,0 0 0,0 0 0,1 0 0,-1 0 0,0 0 0,0 0 0,0 0 0,0 0 0,0 0 0,0 0 0,1 0 0,-1 0 0,0 0 0,0 0 0,0 0 0,0 0 0,0 0 0,0 0 0,1 0 0,-1 0 0,0 0 0,0 0 0,0-1 0,0 1 0,0 0 0,0 0 0,0 0 0,0 0 0,1 0 0,-1 0 0,0 0 0,0-1 0,0 1 0,0 0 0,0 0 0,0 0 0,0 0 0,0 0 0,0-1 0,0 1 0,0 0 0,0 0 0,0 0 0,0 0 0,0 0 0,0-1 0,0 1 0,0 0 0,0 0 0,0 0 0,-1 0 0,2 0 0,279 0 0,-277-3-156,-3 3 61,0-6-839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31935,'0'-1'45,"-1"-4"41,1 1 0,0 0 0,1 0 1,-1 0-1,1 0 0,0 0 0,2-7 0,-2 9-82,0 1 0,0-1 0,0 1 0,0 0 0,0 0 0,0-1 0,0 1 0,1 0 0,-1 0 0,1 0 0,-1 1 0,0-1 1,1 0-1,0 0 0,-1 1 0,1-1 0,-1 1 0,1 0 0,0-1 0,-1 1 0,1 0 0,3 0 0,-1-1-4,1 1 0,-1 0 1,0 0-1,1 0 0,-1 0 1,1 1-1,-1 0 1,0 0-1,0 0 0,1 0 1,-1 1-1,0-1 0,0 1 1,0 0-1,4 3 0,-1 1 0,-1 0 0,0 0 0,-1 0 0,1 0 0,-1 1 0,0 0 0,6 12 0,4 12 0,0 0 0,-2 0 0,-1 1 0,-2 1 0,-1 0 0,7 52 0,-8-16 0,-3-1 0,-5 88 0,-1-144 0,0-1 1,-1 1-1,-1-1 1,0 0-1,0 0 0,-2 0 1,1 0-1,-1-1 1,0 1-1,-1-1 1,0-1-1,-14 17 0,6-10-9,-1-1-1,0 0 1,-1-1-1,0-1 1,-1 0-1,-21 11 1,20-16-170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8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31903,'9'-48'744,"-8"34"-714,2 0 0,0 1 0,7-23 0,-7 55-30,-3 524-72,0-568-160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2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32383,'24'-7'272,"12"1"-208,15 1-48,8 1 16,6-3-32,3 1 0,-12-1 0,-10 5 0,-16 0 0,-16 0 0,-9 2 0,-5-2-32,0-5-96,-12 3-6163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14 30718,'2'-11'1420,"-6"8"-883,-18 18-496,-7 13-34,1 2-1,2 1 0,0 1 1,3 1-1,0 1 0,3 1 1,-27 59-1,37-69-6,2 1 0,0 0 0,1 1 0,-4 43 0,2 108 0,10-156 0,1-1 0,1 0 0,0 0 1,2 0-1,0 0 0,1-1 0,1 0 0,1 0 0,1-1 0,12 20 1,-12-25-3,0 0 1,0 0-1,1-1 1,1-1-1,0 0 1,1 0-1,0-1 1,1-1 0,0 0-1,1-1 1,0 0-1,0-1 1,24 10-1,5-7-307,-2-9-884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77 137 32511,'6'-19'101,"-2"6"-81,0 1-1,1-1 0,0 1 1,0 0-1,2 0 0,0 0 1,8-10-1,-11 16-19,0 3 0,-4 10 0,0 3 0,-22 454 0,22-462 0,0 0 0,0-1 0,0 1 0,-1-1 0,1 1 0,0-1 0,-1 1 0,1-1 0,-1 1 0,1-1 0,-1 1 0,0-1 0,0 1 0,1-1 0,-1 0 0,0 0 0,0 1 0,0-1 0,-1 0 0,1 0 0,0 0 0,0 0 0,-3 1 0,2-1 0,0-1 0,0 0 0,0 0 0,1 0 0,-1 0 0,0 0 0,0 0 0,0-1 0,0 1 0,1-1 0,-1 1 0,0-1 0,0 0 0,1 1 0,-1-1 0,0 0 0,1 0 0,-1 0 0,-2-3 0,-57-45 0,58 45 0,9 4 0,-4 0 0,288 2-13,-290-2-126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31695,'0'-2'79,"0"0"1,0 0-1,0 1 1,0-1 0,0 0-1,1 0 1,-1 0 0,0 0-1,1 0 1,-1 1 0,1-1-1,1-2 1,-1 3-78,0 0-1,0 0 1,0 1 0,1-1 0,-1 1-1,0-1 1,1 1 0,-1-1 0,0 1 0,1-1-1,-1 1 1,0 0 0,1 0 0,-1 0-1,1 0 1,-1 0 0,3 0 0,0 0-2,1 0 0,0 0 0,-1 0 1,1 0-1,-1 0 0,1 1 0,-1 0 1,1 0-1,-1 1 0,0-1 0,1 1 0,-1 0 1,0 0-1,0 0 0,0 0 0,0 1 1,-1 0-1,1-1 0,-1 2 0,1-1 1,-1 0-1,4 6 0,10 14 0,-1 1 0,0 1 0,-2 1 0,-1 0 0,-1 1 0,-2 0 0,0 1 0,10 53 0,-11-32 0,-2 0 0,-3 1 0,-2-1 0,-5 73 0,1-110 0,0 0 1,-1 0-1,0 0 0,0 0 1,-2-1-1,1 1 0,-2-1 1,1 0-1,-10 13 0,2-5-10,-1 0 0,-1-1 0,-34 31 0,33-37-161,5-10-453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5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32431,'-75'165'309,"54"-108"-305,2 0 0,3 1 0,2 1 0,3 0-1,2 1 1,-1 91 0,10-140-4,1 1 1,0-1-1,1 0 1,0 1-1,1-1 1,0 0-1,1 0 1,0-1-1,1 1 1,9 16-1,-10-20-3,1-1-1,-1 0 1,1 0-1,0-1 0,0 1 1,1-1-1,0 0 1,0-1-1,0 1 1,0-1-1,0 0 1,1-1-1,0 0 0,0 0 1,0 0-1,0-1 1,11 3-1,21-3-225,0-2-523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31967,'5'-9'94,"0"0"0,0 1 0,1 0 0,0 0 0,1 0 0,0 0 1,12-10-1,-12 13-90,-1-1 0,0 0 0,0 0 0,0 0-1,-1-1 1,0 0 0,0 0 0,-1 0 0,0-1 0,0 1 0,4-14 0,-5 69-4,-23 310 0,13-271 0,7-82 0,0 0 0,-1 0 0,0 0 0,1 0 0,-2-1 0,1 1 0,-4 9 0,4-13 0,0 0 0,0 0 0,0 0 0,0 0 0,0 0 0,0 0 0,0 0 0,-1 0 0,1 0 0,0-1 0,-1 1 0,1 0 0,0-1 0,-1 1 0,1-1 0,-1 1 0,1-1 0,-1 0 0,1 0 0,-1 0 0,1 1 0,-1-1 0,1-1 0,-1 1 0,1 0 0,-1 0 0,1-1 0,0 1 0,-2-1 0,-1 0 0,1 0 0,0-1 0,0 1 0,0-1 0,0 1 0,0-1 0,0 0 0,0-1 0,1 1 0,-1 0 0,-3-4 0,-2-2 0,8 7 0,0 1 0,-1 0 0,1 0 0,0 0 0,0 0 0,0 0 0,0 0 0,0-1 0,0 1 0,0 0 0,0 0 0,0 0 0,0 0 0,0 0 0,0-1 0,0 1 0,0 0 0,0 0 0,0 0 0,0 0 0,0 0 0,0-1 0,0 1 0,0 0 0,0 0 0,0 0 0,1 0 0,-1 0 0,0 0 0,0-1 0,0 1 0,0 0 0,0 0 0,0 0 0,0 0 0,0 0 0,1 0 0,-1 0 0,0 0 0,0 0 0,0-1 0,0 1 0,0 0 0,0 0 0,1 0 0,-1 0 0,0 0 0,0 0 0,0 0 0,0 0 0,0 0 0,1 0 0,-1 0 0,0 0 0,0 0 0,0 0 0,0 0 0,10-1 0,76 2 0,-62 1-1,1-1-1,-1-2 1,37-5 0,-60 6-6,-1 0 1,1 0 0,0 0-1,-1 0 1,1 0 0,0-1-1,-1 1 1,1 0 0,-1 0-1,1-1 1,-1 1 0,1 0-1,0-1 1,-1 1 0,1-1-1,-1 1 1,0-1 0,1 1-1,-1-1 1,1 1 0,-1-1-1,0 1 1,1-2 0,2-6-429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6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32127,'1'-2'18,"-1"1"-1,1 0 1,0 0 0,-1-1 0,1 1 0,0 0-1,0 0 1,0 0 0,0 0 0,0 0 0,0 0-1,0 0 1,0 0 0,0 1 0,0-1 0,0 0 0,1 1-1,-1-1 1,0 0 0,0 1 0,1 0 0,-1-1-1,0 1 1,1 0 0,-1-1 0,1 1 0,-1 0-1,0 0 1,1 0 0,-1 1 0,1-1 0,-1 0 0,0 0-1,1 1 1,-1-1 0,0 1 0,3 0 0,1 0-22,0 1 0,0 0 1,-1 0-1,1 0 0,0 0 1,-1 1-1,1 0 0,-1 0 1,6 5-1,2 7 4,0 0 0,-1 1 0,-1 0 0,0 1 0,-1 1 0,-1-1 0,-1 1 0,0 0 0,4 22 0,-1 4 0,-2 0 0,4 83 0,-12-122 0,3 42 0,-6 69 0,2-101 0,-2 0 0,1-1 0,-2 1 0,0-1 0,0 0 0,-2 0 0,0-1 0,-14 25 0,7-19-30,0 0 0,-2-1 1,0 0-1,-1-2 0,-19 16 0,28-27-543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9.16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37 32383,'0'-6'336,"0"4"-320,2-2 16,21 0-32,6 0 0,4-4 0,3 6 0,-3-2 0,-4 2 0,-9 2-48,-11 0-176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7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15 32159,'4'-11'342,"-7"7"-148,-14 13-106,-22 28-136,23-19 51,2 2 1,1 0-1,0 0 1,2 1-1,0 1 1,2 0-1,0 0 1,1 1-1,-8 43 1,5-8-5,4 1 0,-1 109 0,8-154 2,0 0-1,2 0 1,-1 0 0,2 0 0,0 0-1,1 0 1,0-1 0,12 25-1,-13-32-3,0 0-1,1 0 0,0 0 0,0-1 1,0 0-1,1 0 0,0 0 0,0 0 1,0-1-1,0 0 0,1 0 1,0 0-1,0-1 0,0 1 0,0-1 1,0-1-1,0 1 0,1-1 0,0-1 1,10 3-1,14-3-767,-4-1-2436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9 206 30142,'41'-101'2557,"-20"47"-2524,-19 47-28,1 1 0,0-1 0,1 1 0,-1 0 0,1 0 0,5-7 0,-8 14-5,0 0 0,-1 0 0,1 0 0,0 0 0,-1 0 0,1 0 0,-1 0 0,0 0 0,1 0 0,-1 0 0,0 0 0,1 0 0,-1 0 0,0 0 0,0 0 0,0 0 0,0 0 0,0 1 0,0 374 0,0-362 0,-5 58 0,5-67 0,-1 1 0,-1-1 0,1 0 0,-1 1 0,1-1 0,-1 0 0,-1 0 0,1 0 0,-1 0 0,-4 5 0,7-9 0,-1-1 0,1 1 0,-1-1 0,0 1 0,0-1 0,1 0 0,-1 1 0,0-1 0,0 0 0,1 1 0,-1-1 0,0 0 0,0 0 0,0 0 0,0 0 0,1 0 0,-1 0 0,0 0 0,0 0 0,0 0 0,0 0 0,1 0 0,-1 0 0,0 0 0,0-1 0,0 1 0,1 0 0,-1-1 0,0 1 0,0-1 0,1 1 0,-2-1 0,-23-20 0,21 17 0,-18-17 0,22 21 0,1 0 0,-1 0 0,0 0 0,0 0 0,0 0 0,1 0 0,-1 0 0,0 0 0,0-1 0,0 1 0,1 0 0,-1 0 0,0 0 0,0 0 0,0 0 0,1 0 0,-1 0 0,0-1 0,0 1 0,0 0 0,0 0 0,1 0 0,-1 0 0,0 0 0,0-1 0,0 1 0,0 0 0,0 0 0,0 0 0,0-1 0,0 1 0,1 0 0,-1 0 0,0-1 0,0 1 0,0 0 0,0 0 0,0 0 0,0-1 0,0 1 0,0 0 0,0 0 0,-1 0 0,1-1 0,0 1 0,0 0 0,0 0 0,0 0 0,0-1 0,0 1 0,0 0 0,0 0 0,0 0 0,-1-1 0,1 1 0,0 0 0,1 0 0,266 13 0,-267-13-4,0 0 0,1 0 0,-1 0 1,1 0-1,-1 0 0,1 0 0,-1 0 0,1 0 0,-1 0 0,0 0 0,1 0 1,-1 0-1,1 0 0,-1 0 0,1 0 0,-1-1 0,0 1 0,1 0 0,-1 0 1,1-1-1,-1 1 0,0 0 0,1-1 0,-1 1 0,0 0 0,1-1 0,-1 1 1,0 0-1,0-1 0,1 1 0,-1-1 0,0 1 0,0 0 0,0-1 1,0 1-1,0-1 0,1 1 0,-1-1 0,0 1 0,0 0 0,0-1 0,0 1 1,0-1-1,0 1 0,0-1 0,-1 1 0,1-1 0,0 1 0,0 0 0,0-1 1,0-20-664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32431,'5'-5'39,"-1"1"1,1 0-1,0 0 1,1 0-1,-1 0 1,0 1-1,12-5 1,-14 6-39,-1 1 0,1 0 0,0 0 0,0 0 0,0 1 0,0-1 0,0 1 0,0-1 0,0 1 0,0 0 0,0 0 0,0 1 0,1-1 0,-1 1 0,0-1 0,0 1 0,-1 0 0,1 0 0,4 2 0,-1 2-1,0 1 0,-1-1 0,1 1 0,-1 1 0,0-1 0,-1 1 0,0-1 0,0 1 0,6 15 0,-4-10 0,15 30 0,-2 2 0,-3 0 0,-1 1 0,-2 1 0,-2 0 0,-2 0 0,-2 1 0,-2 0 0,-2 1 0,-6 76 0,2-115 0,-1 0 1,0 0-1,0 0 1,-1-1-1,-1 1 0,1-1 1,-1 0-1,0 0 0,-1 0 1,0-1-1,-7 9 1,4-6-9,-1-1 0,0 0 1,-1 0-1,0-1 1,0 0-1,-1-1 1,-13 7-1,-3-1-144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8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22 32463,'0'-2'53,"0"1"-45,-1 0 0,1 1 0,0-1 0,0 0 0,0 1-1,0-1 1,0 0 0,0 1 0,0-1 0,0 0-1,0 1 1,0-1 0,0 0 0,0 1 0,1-1 0,-1 1-1,0-1 1,0 0 0,1 1 0,-1-1 0,0 1 0,1-1-1,-1 1 1,1-1 0,-1 1 0,1-1 0,-1 1 0,1-1-1,-1 1 1,1-1 0,0 1 0,0 0-8,-1 0 0,0 1 0,1-1 0,-1 1 0,1-1 0,-1 0 0,0 1 0,1-1 0,-1 1 0,0-1 0,1 1 0,-1 0 0,0-1 0,0 1 0,0-1 0,0 1 0,1-1 0,-1 1 0,0 0 0,0-1 0,0 1 0,0-1 0,0 1 0,0-1 0,0 1 0,-1 0 0,1 0 0,1 275 0,-2-144 0,1-125 0,0 17 0,-4 38 1,3-56-2,0 1 0,-1-1 1,1 0-1,-1 0 0,0 0 0,-1 0 1,0 0-1,0-1 0,0 1 0,0-1 1,-5 6-1,7-11-93,1 1-1,-1 0 1,0-1-1,0 1 1,0-1 0,1 1-1,-1-1 1,0 1 0,0-1-1,0 0 1,0 1-1,0-1 1,0 0 0,0 0-1,0 0 1,0 0-1,1 0 1,-1 0 0,-2 0-1,2 0-87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3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31839,'0'-4'816,"0"2"-736,10 2-48,29 0-32,19 0 0,10 0 0,5 2 0,-10 5 0,-10 1 0,-14-5 0,-12-3 0,-10 0 0,-10 0 0,-7-5-48,-4-6-496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2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81 32431,'16'-21'105,"-12"17"-84,0 0 0,0 0 0,-1 0 0,0-1 0,0 1 0,0-1 0,-1 0 0,0 0 0,1 0 0,1-7 0,-5 11-21,-1 1 0,1 0 0,0-1 0,0 1 0,0 0 0,0 0 0,-1 0 0,1 0 0,0 0 0,0 0 0,0 0 0,0 0 0,-1 0 0,1 0 0,0 1 0,0-1 0,-2 1 0,-8 4 0,-1 0 0,2 0 0,-1 1 0,0 0 0,1 1 0,0 0 0,1 1 0,-14 13 0,4-1 0,0 1 0,-29 43 0,33-39 0,1 0 0,2 0 0,0 1 0,1 1 0,-13 55 0,15-40 0,3 1 0,1 0 0,1 57 0,3-89 0,2 0 0,-1 0 0,1 0 0,1-1 0,0 1 0,1 0 0,0-1 0,0 1 0,1-1 0,1 0 0,-1 0 0,2-1 0,-1 0 0,1 1 0,1-2 0,-1 1 0,2-1 0,10 10 0,-8-8 0,1-1 1,0-1-1,0 0 1,0 0-1,1-1 0,1 0 1,-1-1-1,1-1 1,13 4-1,-4-3-10,0-2-1,0 0 1,0-1-1,41-1 1,-57-2-78,1 0 1,-1 0-1,0-1 1,1 1-1,5-3 0,-7 1-278,0-1 1,0 1-1,0-1 0,-1 0 0,8-6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2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96 32447,'0'-3'15,"1"-1"0,0 0 0,-1 1 0,1-1 0,0 0 0,1 1 0,-1-1-1,1 1 1,0 0 0,-1-1 0,2 1 0,-1 0 0,0 0 0,0 0 0,1 1 0,0-1 0,-1 0 0,1 1 0,0 0 0,0 0 0,6-4 0,-2 3-16,0-1 0,0 1 0,0 0 0,0 0 0,0 1 1,1 0-1,-1 0 0,1 1 0,14-1 0,-20 2 1,0 1 0,0-1 0,0 1 0,0-1 0,0 1 0,0 0 0,0 0 0,0 0 0,0 0 0,0 0 0,0 0 0,0 1 0,-1-1 0,1 1 0,0-1 0,-1 1 0,1-1 0,-1 1 0,0 0 0,0 0 0,0 0 0,0 0 0,0 0 0,0 0 0,0 0 0,0 0 0,-1 0 0,1 0 0,0 4 0,2 9 0,-1 1 0,-1-1 0,1 18 0,-2-30 0,0 9 0,0 0 0,0-1 0,-1 1 0,-1 0 0,1-1 0,-2 1 0,0-1 0,0 0 0,-1 0 0,-1 0 0,0 0 0,0-1 0,-1 1 0,0-1 0,-1-1 0,0 1 0,0-1 0,-11 9 0,3-3 0,0 0 0,0-2 0,-1 0 0,-1-1 0,0 0 0,-1-2 0,-35 16 0,54-26 0,-1 0 0,0 0 0,0 0 0,0 0 0,0-1 0,0 1 0,0 0 0,0 0 0,0 0 0,0 0 0,0-1 0,0 1 0,0 0 0,0 0 0,0 0 0,0 0 0,0-1 0,0 1 0,0 0 0,0 0 0,0 0 0,0-1 0,0 1 0,0 0 0,0 0 0,0 0 0,0 0 0,0 0 0,0-1 0,0 1 0,-1 0 0,1 0 0,0 0 0,0 0 0,0 0 0,0-1 0,0 1 0,0 0 0,-1 0 0,1 0 0,0 0 0,0 0 0,0 0 0,0 0 0,-1 0 0,1 0 0,0 0 0,0 0 0,0 0 0,0 0 0,-1 0 0,1 0 0,0 0 0,0 0 0,0 0 0,0 0 0,-1 0 0,1 0 0,0 0 0,0 0 0,0 0 0,0 0 0,-1 0 0,1 0 0,0 0 0,0 1 0,0-3 0,2-5 0,1 0 0,-1 1 0,2-1 0,-1 1 0,0-1 0,1 1 0,0 0 0,1 0 0,-1 1 0,1-1 0,0 1 0,1 0 0,-1 1 0,1-1 0,0 1 0,0 0 0,10-5 0,-10 6 0,-1 1 0,1-1 0,0 1 0,0 0 0,0 0 0,0 1 0,0 0 0,0 0 0,1 0 0,-1 1 0,0 0 0,0 0 0,1 0 0,-1 1 0,0 0 0,0 0 0,0 1 0,0 0 0,0 0 0,0 0 0,8 5 0,17 15-9,-25-17-8,-1 0-1,1 0 0,1-1 0,-1 0 1,0 0-1,1-1 0,0 1 0,0-2 1,0 1-1,0-1 0,12 2 1,-11-4-546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32159,'0'0'15,"0"0"0,0-1 1,0 1-1,0 0 0,0-1 0,0 1 1,0-1-1,0 1 0,0 0 1,0-1-1,0 1 0,0-1 1,0 1-1,0 0 0,0-1 0,0 1 1,0 0-1,0-1 0,1 1 1,-1-1-1,0 1 0,0 0 0,0-1 1,1 1-1,-1 0 0,0 0 1,0-1-1,1 1 0,-1 0 0,0 0 1,1-1-1,-1 1 0,0 0 1,1 0-1,-1 0 0,1-1 1,13 10 80,14 27-163,-28-35 80,19 26-13,-2 2 0,0 0 0,-2 1 0,-2 0 0,0 1 0,-2 1 0,-2 0 0,-1 0 0,-1 1 0,-2 0 0,2 58 0,-6-81 0,-1 17 0,0 0 0,-6 43 0,4-61 0,0 0 0,-1 0 0,0 0 0,0 0 0,-1-1 0,0 1 0,0-1 0,-1 0 0,-1 0 0,1-1 0,-8 9 0,5-7-11,-1 0-1,-1-1 1,1 0-1,-2 0 1,1-1-1,-1 0 1,0 0-1,0-2 1,-15 6-1,0-6-369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3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38 29149,'3'-38'3583,"-14"40"-3548,4 2-35,0 0 0,1 0 0,0 1 0,-1 0 0,2 1 0,-1-1 0,1 1 0,0 0 0,0 1 0,0-1 0,1 1 0,-5 10 0,-5 10 0,-20 58 0,19-34 0,3 1 0,1 0 0,3 1 0,2 0 0,3 0 0,2 1 0,8 73 0,-6-115 4,1 0 0,0-1 0,1 1 0,0 0 0,1-1 0,0 0 0,1 0 0,11 18 0,-13-23-33,1-1 0,0 0 0,0 0 0,0 0 0,1 0 0,-1-1 0,1 0 0,0 0 0,1 0 0,-1 0 0,1-1 0,-1 0 0,1 0 0,0-1 0,0 1 0,0-1 0,11 2 0,27-2-1598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41 181 32255,'14'-15'175,"1"0"-70,-1-1 0,20-27 0,-30 37-103,-1 0 0,1 0 0,-1-1 0,-1 0-1,1 1 1,-1-1 0,0 0 0,-1 0 0,1 0-1,-1-1 1,0-9 0,-1 50-2,-18 449 0,18-475 0,-1-1 0,0 0 0,-1 1 0,1-1 0,-4 9 0,4-14 0,0 1 0,0-1 0,1 0 0,-1 1 0,0-1 0,0 0 0,0 0 0,0 1 0,-1-1 0,1 0 0,0 0 0,0 0 0,-1 0 0,1-1 0,0 1 0,-1 0 0,1 0 0,-1-1 0,1 1 0,-1-1 0,1 1 0,-1-1 0,0 0 0,1 0 0,-4 0 0,-2 1 0,1-2 0,-1 1 0,0-1 0,-11-2 0,16 2 0,-1 0 0,1 0 0,-1 0 0,1 0 0,-1-1 0,1 1 0,0-1 0,0 1 0,0-1 0,0 0 0,0 0 0,0 0 0,1 0 0,-1 0 0,0 0 0,-1-4 0,26 2 0,118 2 1,-15 1-13,-110-2-132,1-8-373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9.494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4 31646,'0'2'833,"0"4"-657,18 0-128,13-4-32,5-2 0,2 0-16,0 0 0,-3 0 0,-1-8-48,-5-4-400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4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31454,'0'-35'1273,"4"31"-1238,1 4-35,0-1 0,0 1 1,-1 1-1,1-1 0,0 1 0,-1 0 1,1 0-1,0 0 0,-1 1 1,1-1-1,-1 1 0,0 0 1,1 1-1,-1-1 0,0 1 1,0 0-1,-1 0 0,5 3 0,7 9 0,0 0 0,23 30 0,-24-26 0,-1 0 0,-1 2 0,-1-1 0,0 1 0,-2 1 0,-1 0 0,0 0 0,7 35 0,-8-10 0,-1 1 0,-2-1 0,-3 57 0,-1-93 0,-1 0 0,-1 0 0,1 0 0,-2-1 1,0 1-1,0-1 0,-1 1 0,0-1 0,-1 0 0,0 0 0,0-1 0,-10 13 0,4-8-2,-2 0-1,1-1 1,-1 0-1,-1-1 1,-1 0 0,-23 14-1,21-17-683,10-7-2438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4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40 32447,'1'-5'52,"1"-16"118,-2 20-167,0 1 0,0-1-1,0 1 1,0-1 0,0 1-1,0-1 1,0 1-1,0-1 1,0 1 0,0-1-1,0 1 1,0-1 0,-1 1-1,1 0 1,0-1 0,0 1-1,-1-1 1,1 1-1,0 0 1,0-1 0,-1 1-1,1-1 1,0 1 0,-1 0-1,1 0 1,-1-1 0,1 1-1,0 0 1,-1 0 0,1-1-1,-1 1 1,1 0-1,-1 0 1,1 0 0,-1 0-1,0-1 1,-4 2-3,-1 0 0,1 0 0,-1 0 0,1 0 0,-1 1 0,1 0 0,0 0 0,0 1 0,0-1 0,0 1 0,0 0 0,1 1 0,-1-1 0,1 1 0,0-1 0,0 1 0,0 1 0,1-1 0,-1 0 0,1 1 0,-3 5 0,-5 9 0,0 1 0,2 0 0,0 1 0,-7 23 0,3 5 0,2 0 0,2 1 0,3 1 0,1-1 0,3 1 0,8 94 0,-4-127 7,1 0 0,1 0 0,1 0 0,0 0 1,1-1-1,1 0 0,0-1 0,11 17 0,-14-25-53,1 0 0,0-1 1,0 1-1,1-1 0,0-1 0,0 1 0,1-1 1,0 0-1,0 0 0,0-1 0,1 0 0,0 0 1,0-1-1,0 0 0,0 0 0,1-1 0,15 5 1,24-6-3021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5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2 180 25051,'3'-14'6489,"11"-5"-4610,-12 17-1929,-1 1-1,1-1 1,0 0 0,-1 0 0,0 0 0,0 0 0,1 0 0,-1-1 0,0 1-1,-1 0 1,1 0 0,1-5 0,18-13 50,-11 11 0,0-2 0,0 1 0,-1-1 0,-1-1 0,0 1 0,8-20 0,-16 37 0,0 1 0,1-1 0,-1 1 0,1-1 0,1 1 0,0 7 0,1 10 0,-1 77 0,1-25 0,-15 149 0,12-220 0,0 0 0,0 0 0,0 0 0,0 1 0,-1-1 0,-4 7 0,6-11 0,-1 0 0,0 0 0,0 0 0,1 0 0,-1 0 0,0 0 0,0-1 0,0 1 0,0 0 0,0-1 0,0 1 0,0 0 0,0-1 0,0 1 0,0-1 0,0 0 0,0 1 0,0-1 0,0 0 0,-1 0 0,1 1 0,0-1 0,0 0 0,0 0 0,0 0 0,-1-1 0,1 1 0,0 0 0,0 0 0,0-1 0,0 1 0,0 0 0,0-1 0,0 1 0,-2-2 0,-4-3 0,0 0 0,0 0 0,1 0 0,0-1 0,0 0 0,0-1 0,-9-12 0,16 19 0,0-1 0,0 1 0,-1-1 0,1 1 0,0 0 0,0-1 0,0 1 0,0 0 0,0 0 0,-1 0 0,1 0 0,0-1 0,0 1 0,0 0 0,0 1 0,1-1 0,-2 0 0,191 0-5,-190 0-27,-1-1-160,0-5-539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32191,'0'-1'15,"0"1"0,0-1 0,0 1 1,0-1-1,0 1 0,0-1 0,0 1 0,0-1 1,1 1-1,-1 0 0,0-1 0,0 1 0,1-1 1,-1 1-1,0 0 0,1-1 0,-1 1 0,0 0 1,1-1-1,-1 1 0,0 0 0,1-1 0,-1 1 1,1 0-1,-1 0 0,1-1 0,-1 1 0,1 0 1,-1 0-1,1 0 0,22 0 85,-17 0-100,-1 2 0,1-1 0,-1 1 0,1-1 0,-1 2 0,9 4 0,-3 2 0,0 0 1,-1 1 0,0 0 0,-1 1-1,0 0 1,-1 1 0,14 23-1,-8-8 0,-1 1 0,17 49 0,-20-35 0,-2 0 0,-2 1 0,-1-1 0,-2 1 0,-4 49 0,1-83 0,0 11 11,-1 0 0,-1-1 0,-1 1 0,-1-1 0,0 1 0,-2-1 1,-9 24-1,10-32-96,-1 1 0,1-2 0,-2 1 0,0-1 1,0 0-1,-1 0 0,0-1 0,0 0 0,-1-1 1,0 0-1,-1 0 0,-20 12 0,14-12-4183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6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32031,'0'-3'49,"0"0"1,0 0 0,0 0 0,0 0 0,1 1 0,-1-1-1,1 0 1,-1 0 0,1 0 0,0 1 0,0-1 0,0 0-1,2-2 1,-1 3-47,0 0-1,1 1 1,-1-1 0,0 1-1,1-1 1,-1 1-1,1 0 1,-1 0 0,1 0-1,-1 0 1,1 0-1,0 1 1,-1-1-1,5 1 1,28-4-3,1 1 0,54 4 0,-26 0 0,-62 4 0,1 71 0,-10 100 0,4-112 0,0-11 0,-13 419 0,18-380 0,0-38 0,-10 108 0,-4-112 0,11-47 0,1 0 0,-1-1 0,0 1 0,0-1 0,-1 1 0,1-1 0,0 1 0,-1-1 0,1 0 0,-1 0 0,0 0 0,0 0 0,0 0 0,0 0 0,0 0 0,-3 1 0,2-2 0,0 0 0,0-1 0,0 1 0,0-1 0,0 0 0,-1 0 0,1 0 0,0 0 0,0-1 0,0 1 0,0-1 0,0 0 0,0 0 0,0 0 0,0 0 0,-4-2 0,-47-32 0,23 14 0,30 20-24,0 1-5,1-1 0,-1 1 0,0 0 0,0-1 0,0 1 0,1-1-1,-1 1 1,0-1 0,1 0 0,-1 1 0,0-1 0,1 0 0,-1 1 0,1-1 0,-1 0 0,1 0-1,-1 1 1,1-1 0,0 0 0,-1-2 0,0-3-2762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6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32607,'0'-2'112,"0"-4"-64,8-3-48,21 2 0,10 1 0,4 1 0,-1 5 0,-8 0 0,-8 0 0,-9 0 0,-9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32031,'14'7'432,"20"-1"-224,15 3-144,7-5-32,2-2-32,-2-2 0,-7 0 0,-15 0 0,-15 0-144,-9-13-4658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36 283 32063,'-3'-15'101,"2"0"0,0-1 0,0 1 0,2-1 0,0 1 0,3-16 0,-2 24-101,0-1-1,0 1 1,1-1 0,0 1 0,1 0 0,-1 0-1,1 0 1,1 0 0,-1 1 0,1 0 0,0 0-1,1 0 1,7-7 0,-5 7 0,0-1 0,1 2 0,-1-1 0,1 1 0,0 1 0,0-1 0,1 1 0,-1 1 0,1 0 0,0 0 0,0 1 0,0 0 0,0 1 0,15 0 0,-24 1 0,1 0 0,-1 0 0,0 0 0,0 1 0,1-1 0,-1 0 0,0 1 0,0-1 0,1 1 0,-1-1 0,0 1 0,0-1 0,0 1 0,0 0 0,0 0 0,0 0 0,0-1 0,0 1 0,0 0 0,-1 0 0,1 0 0,0 0 0,0 1 0,-1-1 0,1 0 0,-1 0 0,1 0 0,-1 0 0,0 1 0,1-1 0,-1 2 0,2 5 0,-1 0 0,0 1 0,-1 15 0,0-13 0,-1 7 0,-1 1 0,-1 0 0,0-1 0,-1 1 0,-1-1 0,-1 0 0,-1-1 0,0 1 0,-1-1 0,-1-1 0,0 0 0,-2 0 0,-13 16 0,-11 15 0,-3-1 0,-74 69 0,118-144 0,-1 21 0,0-1 0,1 1 0,0 0 0,0 0 0,0 0 0,1 1 0,0 0 0,1 1 0,0-1 0,0 2 0,0-1 0,1 1 0,-1 0 0,17-6 0,-12 6 0,0 0 0,0 1 0,1 1 0,-1 0 0,1 1 0,-1 1 0,1 0 0,0 0 0,0 1 0,19 4 0,-12 3 52,-18-5-182,-1-1-1,1 0 1,-1 0 0,1 0-1,0 0 1,-1 0 0,1-1-1,0 1 1,3-1 0,8 0-4334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9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32287,'2'-15'374,"1"30"-268,6 163-106,-8-101 0,4 1 0,19 98 0,-22-167-192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49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32335,'0'0'240,"5"0"-128,19 0-80,12 0-16,6 0 16,1-2-32,-1-2 0,-3-3 0,-5 1 0,-5-1 0,-7-2 0,-8 1-32,-11-3-288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49.80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127 243 32607,'0'-15'21,"1"0"1,1 0-1,0 1 1,1-1-1,1 1 0,0 0 1,6-15-1,-6 20-22,0 1 1,0 0-1,1 0 0,0 0 0,0 1 0,1-1 0,-1 1 0,2 0 1,-1 1-1,1 0 0,0 0 0,10-7 0,-15 12 1,0 0 0,0 0 0,0-1 0,0 1 0,1 1 0,-1-1 0,0 0 0,0 0 0,0 1 0,1-1 0,-1 1 0,0 0 0,1 0 0,-1 0 0,0 0 0,1 0 0,3 1 0,-5 0 0,1-1 0,0 1 0,0 0 0,-1 0 0,1 0 0,-1 0 0,1 1 0,-1-1 0,0 0 0,1 1 0,-1-1 0,0 1 0,0-1 0,0 1 0,0-1 0,2 5 0,0 3 0,0 0 0,-1 0 0,0 1 0,0-1 0,-1 1 0,0 16 0,0-12 0,0-1 0,-2 1 0,1-1 0,-2 1 0,0-1 0,0 0 0,-1 1 0,-1-1 0,0-1 0,-1 1 0,-11 20 0,-2-4 0,-1-2 0,-1 0 0,-32 31 0,36-42 0,0-1 0,-1-1 0,-1 0 0,0-1 0,-38 20 0,38-27 0,17-5 0,1-1 0,0 0 0,-1 0 0,1 0 0,0 0 0,-1 0 0,1 0 0,0 0 0,-1 0 0,1 0 0,0 0 0,-1 0 0,1 0 0,0 0 0,-1 0 0,1 0 0,0 0 0,-1 0 0,1 0 0,0 0 0,-1 0 0,1 0 0,0-1 0,-1 1 0,1 0 0,0 0 0,0 0 0,-1-1 0,1 1 0,0 0 0,0 0 0,-1-1 0,1 1 0,0 0 0,0 0 0,0-1 0,0 1 0,-1 0 0,1-1 0,0 1 0,0 0 0,0-1 0,0 1 0,0 0 0,0-1 0,0 1 0,0 0 0,0-1 0,0 1 0,0 0 0,0-1 0,0 1 0,0 0 0,0-1 0,0 1 0,0 0 0,0-1 0,1 1 0,-1-2 0,1-5 0,0 0 0,1 1 0,-1-1 0,2 0 0,-1 0 0,1 1 0,-1-1 0,2 1 0,-1 0 0,1 0 0,0 0 0,7-7 0,-4 4 0,0 1 0,1 0 0,0 0 0,0 1 0,1 0 0,0 1 0,16-10 0,-22 15-2,0-1 0,0 1-1,0 0 1,0 0 0,0 0 0,0 0 0,0 1 0,0-1-1,0 1 1,0 0 0,0 0 0,0 0 0,0 0-1,0 0 1,1 1 0,-1 0 0,0-1 0,0 1-1,0 0 1,-1 0 0,6 3 0,-1 1 29,0 1-1,0 0 1,0 0 0,0 0 0,9 14-1,25 23-296,-37-40 189,-1-1 0,0 1 1,1-1-1,-1 0 0,1 0 0,0-1 0,-1 1 1,1-1-1,0 0 0,0 0 0,0 0 0,5 1 0,19-2-2648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1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34 215 31534,'8'-16'1161,"21"-10"-1114,-22 21-45,-1 0 0,0-1 0,0 0 0,-1 1 0,1-2 0,-1 1-1,-1-1 1,1 0 0,-1 0 0,0 0 0,-1 0 0,6-16 0,-2-31-2,-5 34 0,-2 19 0,1 8 0,-14 316 0,13-131 0,0-191 0,0 0 0,0-1 0,0 1 0,-1-1 0,1 1 0,0 0 0,-1-1 0,1 1 0,-1-1 0,1 1 0,0-1 0,-1 1 0,1-1 0,-1 0 0,1 1 0,-1-1 0,0 0 0,1 1 0,-1-1 0,1 0 0,-1 1 0,0-1 0,1 0 0,-1 0 0,1 0 0,-1 0 0,0 0 0,1 0 0,-1 0 0,0 0 0,0 0 0,-28 0 0,21 0 0,-1-1 0,1 0 0,-1 0 0,1 0 0,0-1 0,0 0 0,0-1 0,0 0 0,-10-5 0,74 5 0,129 3 0,-185 0-2,0 0-1,0 0 1,0 0-1,0 0 1,-1 0-1,1 0 1,0 0 0,0-1-1,0 1 1,0 0-1,0 0 1,0 0 0,0 0-1,0 0 1,0-1-1,0 1 1,0 0-1,0 0 1,0 0 0,0 0-1,0 0 1,0-1-1,0 1 1,0 0-1,0 0 1,0 0 0,0 0-1,0-1 1,0 1-1,0 0 1,0 0 0,0 0-1,0 0 1,0 0-1,0-1 1,0 1-1,0 0 1,0 0 0,1 0-1,-1 0 1,0 0-1,0 0 1,0-1-1,0 1 1,0 0 0,0 0-1,1 0 1,-1 0-1,0 0 1,0 0-1,0 0 1,0 0 0,0 0-1,1 0 1,-1 0-1,0 0 1,0 0 0,0 0-1,0 0 1,1 0-1,-1 0 1,0 0-1,0 0 1,0 0 0,0 0-1,-12-7-541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1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32431,'4'-11'303,"-2"31"-237,-1 47-123,-1-58 81,0 450-248,0-483-512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2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32015,'22'0'448,"10"0"-272,7 0-112,4 0-32,-1 0 0,1 0-32,-4 0 0,-7 0 0,-8-5 0,-7 3 0,-10 0 0,-4 0 0,-3-1-128,-10 1-4610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83 228 32239,'-1'-11'31,"1"0"0,1 0 0,0 0 0,0-1 0,1 1 0,1 1 0,0-1 0,0 0 0,1 1 0,0-1 1,1 1-1,0 0 0,1 1 0,0-1 0,0 1 0,16-16 0,-18 21-31,0 0 0,1 1 0,-1 0 0,1 0 0,0 0 0,0 1 0,0 0 0,0 0 0,1 0 0,-1 0 0,0 1 0,1 0 0,-1 0 0,10 0 0,-14 1 0,0 0 0,0 0 0,0 0 0,0 1 0,0-1 0,1 0 0,-1 1 0,0-1 0,0 1 0,0-1 0,-1 1 0,1 0 0,0-1 0,0 1 0,0 0 0,0-1 0,-1 1 0,1 0 0,0 0 0,0 0 0,-1 0 0,1 0 0,-1 0 0,1 0 0,-1 0 0,0 0 0,1 0 0,-1 0 0,1 2 0,3 35 0,-3-33 0,0 14 0,-1 0 0,-1-1 0,0 1 0,-6 24 0,4-31 0,0-1 0,-1 0 0,0 0 0,-1-1 0,0 1 0,-1-1 0,0 0 0,-9 10 0,-5 4 0,-2-1 0,0-1 0,-27 19 0,20-17 0,-36 39 0,90-72 0,-6 2 0,1 1 0,0 0 0,0 2 0,0 0 0,22 0 0,-15 1 0,0-2 0,26-6 0,-52 10-14,-1 0-1,1 1 1,-1-1 0,0 0-1,1 1 1,-1-1 0,0 0-1,1 0 1,-1 1 0,0-1-1,0 0 1,0 0 0,0 1-1,0-1 1,0 0 0,0 0-1,0 1 1,0-1-1,0 0 1,-1-1 0,1-2-840,0-9-3802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31791,'0'-5'752,"9"1"-624,16-5-64,9 0-32,5 5-32,2-5 0,-2 7 0,-5 0 0,-7 2 0,-10 0 0,-5-2 0,-7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4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31983,'0'2'448,"4"0"-240,14 3-128,3-3-64,11 2 16,7-4-32,2 0 0,-2 0 0,-7 0 0,-6 0 0,-9-6 0,-4-1 0,-6 1 0,-7-1-32,0 1-160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6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20 30366,'13'-13'1954,"-13"13"-1937,0 0-1,0-1 1,0 1 0,0 0 0,0 0-1,0 0 1,0-1 0,-1 1 0,1 0-1,0 0 1,0-1 0,0 1-1,0 0 1,0 0 0,0 0 0,-1-1-1,1 1 1,0 0 0,0 0 0,0 0-1,0 0 1,-1 0 0,1-1-1,0 1 1,0 0 0,0 0 0,-1 0-1,1 0 1,0 0 0,0 0-1,-1 0 1,1 0 0,0 0 0,0 0-1,-1 0 1,1 0 0,-37-1-363,23 2 520,-10-1-174,8-1 0,0 1 0,0 0 0,0 1 0,1 1 0,-1 0 0,0 2 0,-26 8 0,41-11 0,0 0 0,1 0 0,-1 1 0,0-1 0,1 0 0,-1 0 0,1 1 0,-1-1 0,1 0 0,0 1 0,0-1 0,-1 1 0,1-1 0,0 0 0,0 1 0,0-1 0,0 1 0,1-1 0,-1 0 0,1 2 0,-1 1 0,0 288 0,0-291 0,0-1 0,1 0 0,-1 1 0,0-1 0,0 0 0,1 1 0,-1-1 0,0 0 0,1 0 0,-1 1 0,0-1 0,0 0 0,1 0 0,-1 0 0,0 0 0,1 1 0,-1-1 0,1 0 0,-1 0 0,0 0 0,1 0 0,-1 0 0,0 0 0,1 0 0,-1 0 0,1 0 0,-1 0 0,0 0 0,1 0 0,-1 0 0,0 0 0,1 0 0,-1-1 0,0 1 0,1 0 0,-1 0 0,0 0 0,1-1 0,-1 1 0,0 0 0,1 0 0,-1 0 0,0-1 0,1 1 0,17-11 0,-16 9 0,9-10 0,1 1 0,25-18 0,-31 26 0,-1 0 0,0 0 0,1 1 0,0 0 0,-1 0 0,1 0 0,0 1 0,0 0 0,0 0 0,0 0 0,8 0 0,-9 1 0,0 0 0,-1 0 0,1 1 0,0-1 0,0 1 0,0 0 0,-1 0 0,6 3 0,-7-2 0,0-1 0,0 1 0,-1 0 0,1 0 0,-1 1 0,1-1 0,-1 0 0,0 1 0,0 0 0,0-1 0,0 1 0,2 5 0,2 4 0,-1 0 0,-1 1 0,0-1 0,0 1 0,-1 0 0,-1 0 0,0 0 0,-1 1 0,0-1 0,-2 15 0,1-25 0,0 0 0,0 0 0,-1 0 0,1 0 0,-1 0 0,0 0 0,0 0 0,0 0 0,-1 0 0,1 0 0,0 0 0,-1-1 0,0 1 0,0 0 0,0-1 0,0 0 0,0 1 0,0-1 0,-1 0 0,1 0 0,-1 0 0,1-1 0,-1 1 0,0-1 0,0 1 0,0-1 0,1 0 0,-1 0 0,0 0 0,-6 1 0,-9 1 0,-1 0 0,1-1 0,0-1 0,-21-2 0,21 1 0,-61-2-109,59-2-310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9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254 127 32431,'13'-25'150,"-5"11"-113,-1 0 0,-1-1 0,0 1 1,5-21-1,-11 30-37,0 4 0,0 1 0,0 0 0,-1-1 0,1 1 0,0 0 0,0 0 0,-1-1 0,1 1 0,-1 0 0,1 0 0,0-1 0,-1 1 0,1 0 0,0 0 0,-1 0 0,1 0 0,-1 0 0,1-1 0,0 1 0,-1 0 0,1 0 0,-1 0 0,1 0 0,-1 0 0,1 0 0,0 1 0,-1-1 0,1 0 0,-1 0 0,1 0 0,0 0 0,-1 0 0,1 0 0,-1 1 0,1-1 0,0 0 0,-1 0 0,1 1 0,0-1 0,-1 1 0,1-1 0,-8 4 0,1 0 0,-1 1 0,1 0 0,0 0 0,1 1 0,-1 0 0,-6 8 0,-40 53 0,44-54 0,-15 20 0,2 2 0,1 0 0,2 0 0,-17 48 0,26-58 0,2 1 0,1 0 0,1 1 0,1 0 0,2 0 0,0 0 0,2 34 0,1-55 0,1 1 0,-1-1 0,1 0 0,0 1 0,1-1 0,-1 0 0,1 0 0,1 0 0,-1 0 0,1 0 0,0 0 0,0-1 0,1 0 0,0 1 0,0-1 0,0 0 0,0-1 0,7 6 0,-4-5 0,0 0 0,1-1 0,-1 0 0,1 0 0,0-1 0,0 0 0,1 0 0,-1-1 0,0 0 0,1-1 0,-1 0 0,17 0 0,-17 0 0,0-1 0,-1-1 0,1 1 0,0-1 0,-1-1 0,1 1 0,-1-1 0,1-1 0,-1 1 0,0-1 0,0-1 0,11-6 0,-13 6 0,-1 0 0,1 0 0,-1 0 0,0 0 0,0-1 0,-1 0 0,0 1 0,1-1 0,-1-1 0,-1 1 0,1 0 0,-1-1 0,0 1 0,0-1 0,-1 0 0,0 1 0,1-8 0,-1 4 0,1 0 0,-2 0 0,0 0 0,0 0 0,0 0 0,-1 0 0,0 0 0,-1 0 0,-4-12 0,4 17 0,0-1 0,0 1 0,-1-1 0,0 1 0,0 0 0,0 0 0,0 0 0,0 1 0,-1-1 0,0 1 0,0-1 0,0 1 0,0 1 0,0-1 0,0 0 0,-1 1 0,1 0 0,-7-2 0,0 1 0,0-1 0,-1 1 0,0 1 0,0 0 0,1 1 0,-1 0 0,0 1 0,-22 2 0,33-1-9,0-1 0,0 0 1,0 0-1,0 0 0,-1 1 0,1-1 1,0 1-1,0-1 0,0 1 0,0-1 1,0 1-1,0-1 0,0 1 0,1 0 1,-1 0-1,0-1 0,0 1 0,0 0 0,1 0 1,-1 0-1,0 0 0,1 0 0,-1 0 1,1 0-1,-1 0 0,1 0 0,-1 2 1,0 13-900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4:59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32639,'0'0'128,"7"0"-128,27 0 0,8-2 0,6-5 0,-6-4 0,-8 7 0,-10-3 0,-10 3 0,-6 0 0,-6 2 0,-2-1 0,0-1 0,-2 2 0,-20 0-48,-5 2-512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5:0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13 32479,'0'-1'6,"0"1"1,0 0-1,0-1 1,0 1-1,0 0 1,0-1-1,0 1 0,0 0 1,0 0-1,0-1 1,0 1-1,0 0 1,0-1-1,0 1 0,0 0 1,0 0-1,0-1 1,-1 1-1,1 0 1,0 0-1,0-1 1,0 1-1,-1 0 0,1 0 1,0-1-1,0 1 1,0 0-1,-1 0 1,1 0-1,0 0 0,0-1 1,-1 1-1,1 0 1,0 0-1,-1 0 1,1 0-1,0 0 1,0 0-1,-1 0 0,1 0 1,-1 0-1,-22-3 37,-27 5-68,27 3 25,-1 0 0,-40 17 0,30-10 0,33-12 0,0 1 0,1-1 0,-1 1 0,1-1 0,-1 1 0,1-1 0,-1 0 0,1 1 0,-1 0 0,1-1 0,-1 1 0,1-1 0,-1 1 0,1 0 0,0-1 0,-1 1 0,1 0 0,0-1 0,0 1 0,0 0 0,-1-1 0,1 1 0,0 0 0,0 0 0,0-1 0,0 1 0,0 0 0,1 0 0,3 25 0,-2-20 0,2 24 0,-1 1 0,-2-1 0,-3 46 0,0-12 0,2 29 0,1-93 0,-1 1 0,0-1 0,0 0 0,0 0 0,0 1 0,1-1 0,-1 0 0,0 0 0,0 0 0,0 0 0,1 1 0,-1-1 0,0 0 0,0 0 0,1 0 0,-1 0 0,0 0 0,0 0 0,1 0 0,-1 1 0,0-1 0,1 0 0,-1 0 0,0 0 0,0 0 0,1 0 0,-1 0 0,0-1 0,1 1 0,-1 0 0,0 0 0,0 0 0,1 0 0,-1 0 0,0 0 0,0 0 0,1 0 0,-1-1 0,0 1 0,0 0 0,1 0 0,-1 0 0,0-1 0,0 1 0,0 0 0,0 0 0,1 0 0,-1-1 0,14-10 0,9-19 0,-17 21 0,1 1 0,-1 0 0,1 0 0,11-9 0,-14 14 0,0 0 0,0 1 0,0 0 0,0 0 0,0 0 0,0 0 0,1 1 0,-1-1 0,1 1 0,-1 0 0,1 1 0,-1-1 0,9 1 0,-10-1 0,1 1 0,-1 0 0,0 0 0,0 0 0,0 1 0,0-1 0,1 1 0,-1 0 0,0-1 0,0 1 0,0 1 0,0-1 0,0 0 0,-1 1 0,1-1 0,0 1 0,-1 0 0,1 0 0,-1 0 0,1 0 0,-1 1 0,0-1 0,0 1 0,0-1 0,0 1 0,-1-1 0,1 1 0,-1 0 0,1 0 0,-1 0 0,1 3 0,1 5 0,0-1 0,0 0 0,-1 1 0,0-1 0,-1 1 0,0-1 0,-1 1 0,0 0 0,-1-1 0,0 1 0,-1-1 0,0 1 0,0-1 0,-1 1 0,0-1 0,-1 0 0,0-1 0,-1 1 0,0-1 0,-1 1 0,0-2 0,0 1 0,-12 12 0,11-14 0,-1 0 0,0 0 0,0-1 0,-1 0 0,0 0 0,0-1 1,0 0-1,-1-1 0,1 0 0,-1-1 0,-19 5 0,-3-3-4,1-2 1,-55-1-1,80-2 3,5 0-52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0.16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126 207 31823,'5'-47'436,"-1"-65"0,-4 110-432,0-1-1,0 1 1,0 0-1,0-1 1,0 1 0,-1 0-1,1 0 1,-1-1-1,0 1 1,0 0 0,1 0-1,-1 0 1,0 0-1,-1 0 1,-1-3 0,2 4-4,-1 0 1,1 0 0,-1 0-1,1 0 1,-1 0 0,0 1-1,1-1 1,-1 1 0,0-1-1,0 1 1,1-1-1,-1 1 1,0 0 0,0 0-1,1 0 1,-1 0 0,0 0-1,0 1 1,1-1 0,-1 0-1,-2 1 1,1 0-1,1 0 0,-1 0 0,1 1 0,-1-1 0,1 0 0,-1 1 0,1-1 0,0 1 0,0 0 0,-1 0 0,1 0 0,1 0 0,-1 0 0,0 0 0,0 1 0,1-1 0,0 1 0,-2 3 0,-19 52 0,14-20 0,2 0 0,2 0 0,1 1 0,4 64 0,-1-96 0,0 0 0,1 0 0,0 0 0,0 0 0,1 0 0,0-1 0,0 1 0,0 0 0,5 7 0,-5-11 0,0 0 0,0 0 0,0 0 0,0 0 0,1 0 0,-1-1 0,1 1 0,0-1 0,0 0 0,0 0 0,0 0 0,0 0 0,0 0 0,0-1 0,1 1 0,-1-1 0,1 0 0,-1 0 0,6 1 0,-1-1 0,-1 0 0,0-1 0,1 0 0,-1 0 0,0 0 0,0-1 0,1 0 0,-1 0 0,0-1 0,0 0 0,0 0 0,0-1 0,-1 0 0,1 0 0,-1-1 0,1 1 0,8-8 0,-8 5 0,0-1 0,-1-1 0,1 1 0,-1-1 0,-1 0 0,1-1 0,-1 1 0,-1-1 0,0 0 0,0 0 0,0 0 0,3-16 0,-3 4 0,0 0 0,-1-1 0,1-40 0,-4 52 0,-1 0 0,1 0 0,-2 1 0,1-1 0,-1 1 0,-1-1 0,0 1 0,0 0 0,-1 0 0,-7-15 0,7 20 1,1 0-1,-1 0 1,0 0-1,0 0 1,0 0-1,-1 1 1,1 0 0,-1 0-1,0 0 1,0 1-1,0-1 1,0 1-1,0 1 1,-1-1 0,1 1-1,0-1 1,-8 1-1,6 0-9,1 0 0,0 1-1,0 0 1,-1 0-1,1 1 1,0 0 0,0 0-1,-1 0 1,1 1-1,0 0 1,1 0 0,-1 0-1,0 1 1,-10 6-1,-13 18-451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5:0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32607,'0'-4'112,"3"-5"-64,28 5-48,18-3 0,7-4 0,-3 5 0,-12-1 0,-9 1 0,-13 3 0,-11 3 0,-33 0-2145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5:0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22314,'0'5'10309,"24"-3"-10229,20-2-16,9 0-64,8 0 0,-3-7 0,-7-1 0,-12-1 0,-12 0 0,-13 3 0,-9 1-128,-5-1-5587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5:0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53 225 32687,'9'-33'16,"1"0"0,1 1 0,2 0 0,33-57 0,-43 83-16,5 20 0,-1 15 0,-2 1 0,0-1 0,0 38 0,-6 97 0,-1-65 0,3-53 0,-3 56 0,2-99 0,0 0 0,-1 0 0,1 0 0,-1 0 0,0-1 0,0 1 0,0 0 0,0 0 0,0-1 0,-1 1 0,1-1 0,-1 1 0,0-1 0,0 0 0,0 1 0,0-1 0,0 0 0,0 0 0,0 0 0,-1-1 0,1 1 0,-5 2 0,-2-1 0,-1 1 0,0-1 0,1-1 0,-1 0 0,-13 1 0,13-2 0,-1 1 0,1 0 0,0 0 0,-11 5 0,21-7 0,1 0 0,-1 0 0,0 0 0,0 0 0,1 0 0,-1 0 0,0 1 0,0-1 0,0 0 0,0 0 0,1 0 0,-1 0 0,0 0 0,0 1 0,0-1 0,0 0 0,1 0 0,-1 0 0,0 1 0,0-1 0,0 0 0,0 0 0,0 0 0,0 1 0,0-1 0,0 0 0,0 0 0,0 1 0,0-1 0,0 0 0,0 0 0,0 0 0,0 1 0,0-1 0,0 0 0,0 0 0,0 1 0,0-1 0,0 0 0,0 0 0,0 0 0,0 1 0,0-1 0,0 0 0,-1 0 0,1 0 0,0 1 0,0-1 0,0 0 0,0 0 0,-1 0 0,1 0 0,0 0 0,0 1 0,-1-1 0,24 3 0,23-3 0,-17 2 0,1-2 0,-1-2 0,0 0 0,48-11 0,-43 5 0,-25 7 0,0-1 0,-1 0 0,1 0 0,-1-1 0,1-1 0,-1 1 0,11-7 0,-19 10-1,0 0 0,0 0-1,1 0 1,-1 0 0,0 0 0,0-1 0,0 1 0,1 0-1,-1 0 1,0 0 0,0 0 0,0-1 0,1 1 0,-1 0-1,0 0 1,0 0 0,0-1 0,0 1 0,0 0-1,1 0 1,-1-1 0,0 1 0,0 0 0,0 0 0,0 0-1,0-1 1,0 1 0,0 0 0,0-1 0,0 1 0,0 0-1,0 0 1,0-1 0,0 1 0,0 0 0,0 0-1,0-1 1,0 1 0,0 0 0,0 0 0,-1-1 0,1 1-1,0 0 1,0 0 0,0 0 0,0-1 0,-1 1-1,1 0 1,0 0 0,0 0 0,0 0 0,0-1 0,-1 1-1,1 0 1,0 0 0,0 0 0,-1 0 0,1 0 0,0 0-1,0 0 1,-1 0 0,1-1 0,0 1 0,0 0-1,-1 0 1,1 0 0,0 0 0,-23-4-399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5:0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81 32399,'0'-4'64,"-1"3"-49,1 0 0,0-1 1,-1 1-1,1-1 0,0 1 0,0-1 0,0 1 1,0 0-1,1-1 0,-1 1 0,0-1 0,1 1 1,-1 0-1,0-1 0,1 1 0,0 0 0,-1-1 1,1 1-1,1-2 0,-2 5-15,1-1 0,-1 0 0,1 0 0,-1 0 0,0 0 0,0 0 0,1 0 0,-1 0 0,0 1 0,0-1 0,0 0 0,0 0 0,0 0 0,-1 2 0,1 0 0,2 238 0,-5 281 0,-27-300 0,19-159 0,2 1 0,-1 66 0,10 78 0,1-208 0,-1 1 0,1-1 0,-1 1 0,0-1 0,1 1 0,-1-1 0,1 0 0,0 1 0,-1-1 0,1 0 0,-1 1 0,1-1 0,-1 0 0,1 0 0,0 0 0,-1 0 0,1 1 0,0-1 0,-1 0 0,1 0 0,-1 0 0,1 0 0,0 0 0,0-1 0,25 1 0,-18 0 0,136 0 0,308 3 0,-1 29 0,-254-6 0,255 29 0,-164-20 0,190 11 0,85-25 0,-124-12 0,-403-9 0,-35 0 0,-1 0 0,1-1 0,-1 1 0,1 0 0,-1-1 0,1 1 0,-1-1 0,1 1 0,-1-1 0,0 1 0,1-1 0,-1 1 0,0-1 0,1 1 0,-1-1 0,0 1 0,0-1 0,0 1 0,1-1 0,-1 0 0,0 1 0,0-1 0,0 0 0,0 1 0,0-1 0,0 1 0,0-2 0,-1-26 0,1 20 0,-1-9 0,-1 0 0,0 0 0,-6-16 0,-4-43 0,10-175 0,2 36 0,-4 169 0,-13-62 0,8 65 0,-4-81 0,24-264 0,-10 376 0,0-56 0,-2 50 0,0-1 0,2 0 0,0 1 0,2-1 0,0 1 0,0 0 0,13-35 0,-12 42 0,0-1 0,-1 0 0,-1 0 0,0 1 0,-1-1 0,1-19 0,-8 28 0,4 3 0,-32 0 0,0 2 0,0 1 0,-49 10 0,-43 13 0,-140 11 0,-130-9 0,381-28 0,-513 8 0,368-9 0,132 0 0,0-2 0,-39-9 0,-6 0 0,-626-17 0,669 29 0,-673 0 0,535 14 0,109-10 0,59-4 0,-1 0 0,1 0 0,0 1 0,0-1 0,0 0 0,-1 0 0,1 0 0,0 1 0,0-1 0,0 0 0,0 0 0,0 0 0,0 1 0,0-1 0,-1 0 0,1 0 0,0 1 0,0-1 0,0 0 0,0 0 0,0 1 0,0-1 0,0 0 0,0 1 0,0-1 0,0 0 0,0 0 0,1 1 0,-1-1 0,0 0 0,0 0 0,0 0 0,0 1 0,0-1 0,0 0 0,0 0 0,1 1 0,-1-1 0,0 0 0,0 0 0,0 0 0,1 0 0,-1 1 0,0-1 0,9 12 0,22 1-53,11-7-214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6:5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31534,'-13'4'1073,"13"-3"-895,17 0-196,45 4 18,86-4 0,-69-2 0,-79 1 0,0-1 0,0 1 0,-1 1 0,1-1 0,0 0 0,0 0 0,0 0 0,0 0 0,-1 0 0,1 0 0,0 0 0,0 0 0,0 0 0,0 0 0,0 0 0,-1 0 0,1 0 0,0 1 0,0-1 0,0 0 0,0 0 0,0 0 0,0 0 0,-1 0 0,1 1 0,0-1 0,0 0 0,0 0 0,0 0 0,0 0 0,0 0 0,0 1 0,0-1 0,0 0 0,0 0 0,0 0 0,0 1 0,0-1 0,0 0 0,0 0 0,0 0 0,0 0 0,0 1 0,0-1 0,0 0 0,0 0 0,0 0 0,0 0 0,0 1 0,0-1 0,0 0 0,1 0 0,-1 0 0,0 0 0,0 0 0,0 1 0,0-1 0,0 0 0,0 0 0,1 0 0,-1 0 0,0 0 0,0 0 0,0 0 0,0 0 0,1 0 0,-1 0 0,0 0 0,0 1 0,-10 7 0,-57 47 0,46-36 0,-36 24 0,50-39 0,5-3 0,-1 0 0,1 0 0,0 0 0,0 1 0,0-1 0,0 1 0,0-1 0,0 1 0,0 0 0,1-1 0,-1 1 0,1 0 0,-1 0 0,-1 3 0,6-4 0,-1 0 0,1 0 0,-1 0 0,1-1 0,-1 1 0,1-1 0,-1 0 0,1 1 0,4-2 0,-3 2 0,10 0 0,0 1 0,-1 0 0,0 1 0,1 1 0,-1 0 0,15 7 0,-24-9 0,0 0 0,-1 0 0,1 0 0,-1 1 0,0-1 0,0 1 0,0 0 0,0-1 0,0 1 0,0 1 0,-1-1 0,1 0 0,-1 1 0,0-1 0,0 1 0,-1 0 0,1-1 0,-1 1 0,1 0 0,-1 0 0,-1 0 0,1 0 0,0 0 0,-1 8 0,0-8 0,0 1 0,0-1 0,0 0 0,-1 1 0,1-1 0,-1 0 0,0 0 0,-1 0 0,1 1 0,-1-1 0,0 0 0,-3 6 0,1-6 0,1 0 0,-1-1 0,0 1 0,0-1 0,0 0 0,0 0 0,-1 0 0,1-1 0,-1 1 0,-7 2 0,-1-2 0,0 0 0,0 0 0,0-1 0,-1-1 0,1 0 0,0-1 0,-1-1 0,-23-3 0,31 2 0,0 0 0,1 0 0,-1-1 0,1 1 0,0-1 0,0-1 0,0 1 0,0-1 0,1 0 0,-1 0 0,1 0 0,0 0 0,0-1 0,0 0 0,1 1 0,0-1 0,0-1 0,-5-9 0,8 10-219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32479,'0'0'157,"0"1"-77,0 2-37,1-2-43,0-1 1,0 1-1,0-1 1,0 1-1,1-1 1,-1 0-1,0 0 1,0 1-1,0-1 1,0 0-1,1 0 1,-1 0-1,0-1 1,2 1-1,-1 0 1,254 0-92,-271 0-2545,-4 0-9540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32351,'0'0'6,"0"0"1,0 0-1,0 0 1,0 0-1,0 0 1,0 0-1,0 0 1,0 0 0,1 0-1,-1 0 1,0 0-1,0 0 1,0 1-1,0-1 1,0 0-1,0 0 1,0 0-1,0 0 1,0 0-1,0 0 1,0 0-1,0 0 1,0 0-1,0 0 1,1 0-1,-1 0 1,0 0-1,0 0 1,0 0 0,0 0-1,0 0 1,0 0-1,0-1 1,0 1-1,0 0 1,0 0-1,0 0 1,0 0-1,0 0 1,0 0-1,0 0 1,0 0-1,0 0 1,1 0-1,-1 0 1,0 0-1,0 0 1,0 0-1,0 0 1,0 0-1,0 0 1,0 0 0,0 0-1,0-1 1,0 1-1,0 0 1,0 0-1,0 0 1,0 0-1,6 10 56,4 13-99,-4 19 37,-2 0-1,-1 0 1,-5 49 0,1-24-15,1-66-148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1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40 31630,'0'-8'389,"-2"-15"306,1 22-693,0 1 0,1-1 1,-1 0-1,0 1 0,0-1 0,1 0 0,-1 1 1,0-1-1,0 1 0,0-1 0,0 1 0,0 0 1,1-1-1,-1 1 0,0 0 0,0 0 1,0-1-1,0 1 0,0 0 0,0 0 0,0 0 1,0 0-1,-2 1 0,1-1-2,0 0 0,0 0 0,0 0 0,0 1 0,0-1 0,0 1 0,0-1 0,1 1 0,-1 0 0,0 0 0,0 0 0,0 0 0,1 0 0,-1 0 0,1 0 0,-1 1 0,1-1 0,-2 2 0,0 1 0,0-1 0,1 1 0,-1 0 0,1 0 0,0 1 0,0-1 0,-2 8 0,0 5 0,1 0 0,0 0 0,0 25 0,2-29 0,0 8 0,0 1 0,1-1 0,2 0 0,5 33 0,-6-49 0,0 1 0,0-1 0,1-1 0,0 1 0,0 0 0,0 0 0,1-1 0,0 1 0,-1-1 0,1 0 0,1 0 0,-1 0 0,1 0 0,0 0 0,-1-1 0,1 0 0,1 0 0,-1 0 0,0 0 0,1-1 0,0 1 0,-1-1 0,1 0 0,8 2 0,-5-2 0,0-1 0,0 1 0,0-1 0,0 0 0,1-1 0,-1 0 0,0 0 0,16-3 0,-21 2 0,-1 0 0,1 0 0,0 0 0,-1 0 0,1 0 0,-1 0 0,1-1 0,-1 1 0,0-1 0,0 0 0,0 0 0,0 0 0,0 0 0,0 0 0,0 0 0,0 0 0,-1-1 0,1 1 0,-1 0 0,0-1 0,0 1 0,0-1 0,0 0 0,0 1 0,0-1 0,-1 0 0,1 0 0,-1 1 0,0-5 0,1-7 0,-1 0 0,-1 0 0,0 0 0,-1 1 0,0-1 0,-1 0 0,-1 1 0,0-1 0,-1 1 0,0 0 0,-1 1 0,0-1 0,-1 1 0,-1 1 0,0-1 0,0 1 0,-1 0 0,-1 1 0,0 0 0,0 1 0,-1 0 0,-19-13 0,26 19-1,0 1 1,0-1-1,0 1 1,-1 0-1,1 0 1,-1 0-1,1 1 0,-1 0 1,0 0-1,0 0 1,1 0-1,-1 1 1,-8 0-1,13 0-9,-1 0-1,0 0 1,1 0-1,-1 0 1,1 0-1,-1 0 1,0 0-1,1 0 1,-1 0-1,1 1 1,-1-1 0,0 0-1,1 0 1,-1 1-1,1-1 1,-1 0-1,1 1 1,-1-1-1,1 1 1,-1 0-1,-3 8-3421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2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31839,'0'0'859,"10"0"-817,177 0-15,-233 4-144,19 1-118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30558,'0'0'1739,"34"0"-1477,135 2-163,-168-2-89,-1 2-10,0-2-18,-8 0-449,-1 0-358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4.31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221 203 32175,'0'-26'236,"1"12"-171,-1-1 0,-1 1 0,0 0 1,-4-20-1,3 29-64,1 0 1,-1 0 0,0 1 0,0-1 0,-1 1-1,1-1 1,-1 1 0,0 0 0,0 0 0,-1 0-1,1 1 1,-1-1 0,0 1 0,1 0-1,-2 0 1,-5-4 0,7 5-2,1 1 0,-1-1 0,0 1 0,0-1 0,0 1 0,0 0 0,0 0 0,0 0 0,0 1 0,0-1 0,-1 1 0,1 0 0,0-1 0,0 1 0,0 1 0,-1-1 0,1 0 0,0 1 0,-6 1 0,5 0 0,1 0 0,-1 1 0,0-1 0,1 1 0,-1-1 0,1 1 0,0 0 0,0 0 0,0 1 0,0-1 0,1 1 0,-5 7 0,0 3 0,0 1 0,1 0 0,1 0 0,0 0 0,1 1 0,-3 30 0,5-33 0,1 0 0,0 0 0,1 0 0,0 0 0,1 1 0,1-1 0,3 14 0,-3-22 0,0 1 0,0-1 0,1 0 0,0 1 0,0-1 0,0 0 0,0-1 0,1 1 0,0-1 0,0 1 0,0-1 0,0 0 0,1-1 0,-1 1 0,1-1 0,0 0 0,10 5 0,-11-6 0,0 0 0,0 0 0,0 0 0,0-1 0,0 0 0,1 1 0,-1-2 0,0 1 0,1 0 0,-1-1 0,0 0 0,1 0 0,-1 0 0,1 0 0,-1-1 0,0 0 0,1 0 0,5-2 0,-6 1 0,0-1 0,0 1 0,0-1 0,0 0 0,-1 0 0,1 0 0,-1-1 0,0 1 0,0-1 0,0 0 0,0 0 0,-1 0 0,0 0 0,3-6 0,2-8 0,-2 0 0,0 0 0,0-1 0,-2 1 0,0-1 0,-2 0 0,0-21 0,0 14 0,-3-41 0,2 61 0,-1 1 0,0-1 0,0 1 0,-1 0 0,1 0 0,-1 0 0,-1 0 0,1 0 0,-6-9 0,8 14 0,0 0 0,-1 0 0,1 1 0,0-1 0,0 0 0,-1 0 0,1 0 0,0 0 0,0 0 0,0 0 0,-1 0 0,1 1 0,0-1 0,0 0 0,0 0 0,0 0 0,-1 1 0,1-1 0,0 0 0,0 0 0,0 0 0,0 1 0,0-1 0,0 0 0,0 0 0,-1 1 0,1-1 0,0 0 0,0 0 0,0 0 0,0 1 0,0-1 0,0 0 0,0 0 0,0 1 0,0-1 0,0 0 0,1 0 0,-1 1 0,0-1 0,0 0 0,-3 65 0,7 105 0,-1-152 0,0 0 1,2-1-1,9 27 1,-12-36-3,2 0-1,-1 0 1,1 0 0,0-1-1,1 0 1,0 0 0,0 0-1,0 0 1,10 8 0,5-6-423,2-8-1290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31695,'1'13'270,"1"1"0,1-1 0,5 18 1,9 40-344,-12-12 72,-2 0 0,-7 73 0,-4-76-610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44 32223,'0'-1'9,"0"0"0,-1-1 0,1 1-1,0 0 1,0-1 0,-1 1 0,1 0 0,-1 0 0,1 0 0,-1-1 0,1 1 0,-1 0 0,0 0 0,1 0 0,-1 0 0,0 0 0,0 0 0,0 0-1,0 0 1,0 0 0,0 0 0,0 1 0,0-1 0,0 0 0,-1 1 0,1-1 0,0 1 0,0-1 0,-1 1 0,1 0 0,-2-1 0,-5 0 30,0 0 0,0 0 1,0 1-1,-9 0 1,5 1-27,9-1-13,-1 0 1,1 1-1,-1 0 0,1 0 0,0 0 1,0 0-1,-1 0 0,1 1 1,0-1-1,0 1 0,0 0 0,0 0 1,0 0-1,1 0 0,-1 1 1,1-1-1,-1 1 0,1-1 0,0 1 1,0 0-1,0 0 0,0 0 1,1 0-1,-1 0 0,1 0 0,0 1 1,-2 5-1,-1 7 2,-1 1-1,2-1 1,0 1-1,0 23 1,2-20-2,0 1 0,1 0 0,2-1 0,0 1 0,1 0 0,1-1 0,7 23 0,-9-37 0,0-1 0,1 1 0,-1 0 0,1-1 0,0 0 0,1 1 0,-1-1 0,1 0 0,0-1 0,0 1 0,1-1 0,-1 0 0,1 0 0,0 0 0,0-1 0,0 1 0,1-1 0,-1 0 0,1-1 0,-1 1 0,1-1 0,0-1 0,0 1 0,0-1 0,0 0 0,0 0 0,1 0 0,7-1 0,-7 0 0,-1 0 0,1 0 0,0-1 0,0 0 0,0 0 0,-1 0-1,1-1 1,-1 0 0,13-6 0,-16 6 2,0 0-1,1-1 1,-1 0-1,0 0 1,0 0-1,0 0 1,-1 0-1,1-1 1,-1 1-1,0-1 1,0 0 0,0 1-1,0-1 1,-1 0-1,1 0 1,-1 0-1,1-7 1,1-3-2,-1 0 1,0 0-1,-1 0 1,-1-1-1,0 1 1,-1 0-1,0 0 1,-1-1-1,-1 1 1,-9-27-1,5 23 0,-1-1 0,-1 1 0,-1 0 0,0 1 0,-1 0 0,-1 1 0,-15-17 0,24 29-1,0 0-1,-1 1 1,1-1-1,-1 1 1,0 0 0,0 0-1,0 0 1,0 0-1,-1 1 1,1-1 0,-1 1-1,1 0 1,-1 1 0,0-1-1,0 1 1,1 0-1,-1 0 1,0 0 0,0 1-1,0 0 1,0 0-1,-10 1 1,14 0-12,-1-1 0,1 1 0,-1-1 0,1 1 0,-1 0 0,1 0 0,-1 0 0,1 0 0,0 0 0,0 0 0,-1 0 0,1 0 1,0 0-1,0 1 0,0-1 0,0 0 0,0 1 0,1-1 0,-1 1 0,0-1 0,1 1 0,-1-1 0,1 1 0,-1-1 0,1 1 0,0 0 0,-1 1 0,-2 33-1065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8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31438,'-35'0'701,"23"0"-426,22 0 49,339 4-338,-361-4-228,-1 0-642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0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26 31999,'0'0'600,"14"0"-557,142-12 41,7-2-43,-166 15-41,0-1 0,0 1 0,0 0 0,0 0 0,0 0 0,0 0 0,0 1 0,1-1 0,-1 1 0,0 0 0,-3 3 0,-34 30 0,21-17 0,-82 75 0,101-93 0,-1 0 0,1 0 0,0 0 0,-1 1 0,1-1 0,0 0 0,0 0 0,-1 1 0,1-1 0,0 0 0,0 0 0,-1 1 0,1-1 0,0 0 0,0 1 0,0-1 0,-1 1 0,1-1 0,0 0 0,0 1 0,0-1 0,0 0 0,0 1 0,0-1 0,0 1 0,0-1 0,0 0 0,0 1 0,0-1 0,0 1 0,0-1 0,0 0 0,0 1 0,0-1 0,1 0 0,-1 1 0,0-1 0,0 0 0,0 1 0,1-1 0,-1 0 0,0 1 0,0-1 0,1 0 0,-1 1 0,0-1 0,1 0 0,-1 0 0,0 0 0,1 1 0,-1-1 0,0 0 0,1 0 0,-1 0 0,0 0 0,1 1 0,-1-1 0,1 0 0,25 3 0,-21-3 0,8 1 0,10 1 0,43 9 0,-61-10 0,1 0 0,-1 1 0,0 0 0,0 0 0,0 0 0,0 1 0,0-1 0,0 1 0,-1 0 0,0 1 0,1-1 0,-1 1 0,6 7 0,-8-8 0,0 0 0,-1 0 0,0 1 0,0-1 0,0 1 0,0-1 0,0 1 0,0-1 0,-1 1 0,0-1 0,0 1 0,0-1 0,0 1 0,0-1 0,-1 1 0,0-1 0,0 1 0,1-1 0,-2 1 0,1-1 0,0 0 0,-1 1 0,0-1 0,0 0 0,1 0 0,-2 0 0,1-1 0,0 1 0,-5 4 0,-8 4 0,-1 0 0,0-1 0,-1 0 0,0-2 0,-1 0 0,0 0 0,0-2 0,0 0 0,-1-2 0,0 0 0,0-1 0,0 0 0,0-2 0,-28-1 0,41-1 0,-1 0 0,1 0 0,0-1 0,0 0 0,0 0 0,0-1 0,1 0 0,-7-3 0,-10-6 0,16 4 53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31262,'0'0'1452,"3"0"-1428,149 11 8,2 0-35,-133-11 2,-32 0 1,-28 0-100,14 0-151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83 32495,'0'-2'11,"0"1"0,0-1-1,0 0 1,0 0 0,0 1 0,0-1 0,0 0 0,-1 1-1,1-1 1,0 0 0,-1 1 0,0-1 0,1 1 0,-1-1-1,0 1 1,0-1 0,-1-2 0,0 3-8,-1 0 0,1 1 1,0-1-1,-1 0 0,1 0 0,-1 1 1,1 0-1,-1-1 0,1 1 1,-1 0-1,1 0 0,-3 1 0,0-1-2,1 0-1,0 0 0,0 0 0,0 1 0,0 0 1,0 0-1,0 0 0,0 0 0,0 1 0,0 0 1,0-1-1,1 1 0,-7 5 0,5-2 0,0-1 0,0 2 0,1-1 0,-1 0 0,1 1 0,1 0 0,-7 12 0,5-6 0,0 0 0,1 1 0,1-1 0,-1 1 0,2 0 0,0 0 0,1 0 0,0 0 0,1 1 0,0-1 0,4 17 0,-4-26 0,1 0 0,0 0 0,1 0 1,-1 0-1,0-1 0,1 1 0,0 0 0,0-1 0,0 0 0,1 1 0,-1-1 1,1 0-1,-1 0 0,1-1 0,0 1 0,0 0 0,1-1 0,-1 0 0,0 0 1,1 0-1,-1 0 0,1 0 0,0-1 0,6 3 0,2-1 4,1-1 0,-1 1 1,1-2-1,0 0 0,0 0 0,18-3 0,-27 2-4,0 0 0,-1-1 0,1 1 0,0-1 0,0 0 0,0 0 0,0-1 0,0 1 0,-1-1 0,1 0 0,-1 0 0,1 0 0,-1 0 0,0-1 0,0 1 0,0-1 0,0 0 0,0 0 0,-1 0 0,1 0 0,-1 0 0,0 0 0,0-1 0,0 1 0,0-1 0,1-4 0,1-4 0,-1 0 0,0-1 0,-1 1 0,-1-1 0,0 0 0,-1-24 0,-1 26 0,-1 0 1,0 0-1,-1 0 0,0 1 0,0-1 1,-1 1-1,-1 0 0,0 0 1,0 0-1,-1 1 0,0-1 0,-8-7 1,9 11-2,0 0 0,0 0 1,-1 1-1,0 0 0,0 0 1,0 1-1,-1 0 0,-8-5 0,11 8-1,0-1-1,0 0 0,-1 1 1,1 0-1,0 0 0,-1 0 1,1 1-1,-1-1 0,1 1 1,-1 0-1,1 1 0,0-1 1,-1 1-1,-7 2 0,10-3-16,-1 1 0,2 0-1,-1 0 1,0 0-1,0 0 1,0 0 0,0 0-1,1 1 1,-1-1-1,-2 3 1,-10 21-717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31326,'242'0'1340,"-255"0"-1591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1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23 32495,'0'-1'10,"0"0"1,0 0-1,1 0 0,-1 0 0,-1 0 1,1 0-1,0 0 0,0 1 1,0-1-1,0 0 0,-1 0 1,1 0-1,0 0 0,-1 0 1,1 1-1,0-1 0,-1 0 1,1 0-1,-1 1 0,0-1 0,0-1 1,-20 0 1,15 2-11,0 0 0,-1 1 0,1-1-1,0 2 1,-1-1 0,1 1 0,0 0 0,0 0 0,0 0 0,0 1-1,0 0 1,1 0 0,-1 1 0,1 0 0,0-1 0,0 2-1,0-1 1,1 1 0,-1-1 0,1 1 0,0 1 0,0-1-1,1 0 1,0 1 0,0 0 0,-3 7 0,-1 4-4,1 1 0,0-1 1,1 1-1,1 1 0,1-1 0,0 0 1,1 33-1,2-47 3,0-1 0,0 1 0,0-1 0,1 1 1,-1-1-1,1 1 0,0-1 0,0 1 0,0-1 0,1 1 0,-1-1 0,1 0 0,0 0 0,-1 0 1,2 0-1,-1 0 0,0 0 0,0-1 0,1 1 0,0-1 0,-1 1 0,1-1 0,0 0 0,0 0 1,0 0-1,0-1 0,1 1 0,-1-1 0,5 2 0,8 1 5,0-1-1,-1 0 1,1-2 0,0 0-1,21-1 1,-34 0-4,2 0-1,1 0 0,-1 0 0,0-1 0,0 0 0,-1 0 0,1 0 0,0-1 0,0 1 0,0-1 0,-1 0 0,1-1 0,-1 1 0,0-1 0,1 0 0,-1 0 0,-1 0 0,1-1 0,0 1 0,-1-1 0,0 0 0,1 0 0,-2 0 0,1 0 0,0 0 0,-1-1 0,0 1 0,0-1 0,0 0 0,-1 0 0,1 0 0,-1 1 0,0-1 0,0-10 0,0 5 0,0-1 0,-1 1-1,-1 0 1,0-1 0,0 1 0,-1 0-1,0 0 1,-1 0 0,0 0 0,0 0-1,-1 1 1,0-1 0,-1 1 0,0 0-1,-1 0 1,0 1 0,0 0 0,-1 0-1,0 0 1,0 1 0,-11-9 0,12 12-13,0 1-1,1 0 1,-1 0 0,0 1 0,0-1 0,0 1 0,-1 1-1,1-1 1,0 1 0,-1 0 0,1 1 0,-1-1 0,1 1-1,-9 1 1,-10-1-504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31951,'1'-1'30,"-1"1"1,0-1-1,1 0 1,-1 1 0,1-1-1,-1 1 1,1-1-1,-1 1 1,1-1-1,-1 1 1,1-1 0,-1 1-1,1 0 1,0-1-1,-1 1 1,1 0-1,-1-1 1,1 1 0,0 0-1,-1 0 1,1 0-1,0 0 1,0 0 0,-1 0-1,1 0 1,0 0-1,-1 0 1,2 0-1,28 0-167,-23 0 204,518 11-67,-414-9 0,127 11 0,85 7 0,-195-11 0,619-11 0,-475-20 0,0 0 0,53-4-2,-322 26 4,221-13-2,-39 4 0,28-1 0,9-1 0,-102 10 0,-161 3-51,13 2-74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1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115 125 31454,'4'-7'119,"0"-1"0,0 0 0,-1 1 0,0-1 0,0-1-1,-1 1 1,0 0 0,0-1 0,-1 1 0,0-17 0,-1 24-119,-1 1 0,1 0 0,0-1 1,-1 1-1,1-1 0,-1 1 0,1 0 0,-1-1 1,0 1-1,1 0 0,-1-1 0,1 1 0,-1 0 1,1 0-1,-1 0 0,0 0 0,1-1 1,-1 1-1,0 0 0,1 0 0,-1 0 0,1 0 1,-1 0-1,0 1 0,1-1 0,-2 0 0,-19 3 0,16-1 0,0 1 0,1-1 0,-1 1 0,0 1 0,1-1 0,0 1 0,0-1 0,0 1 0,0 0 0,0 1 0,1-1 0,0 0 0,0 1 0,0 0 0,-2 6 0,-2 4 0,0 0 0,1 0 0,-7 32 0,9-23 0,1 0 0,2 48 0,1-54 0,0-13 0,0-1 0,0 1 0,1 0 0,0-1 0,0 1 0,0 0 0,0-1 0,1 0 0,-1 1 0,1-1 0,0 0 0,1 0 0,-1 0 0,1 0 0,0 0 0,0-1 0,0 1 0,0-1 0,0 0 0,1 1 0,0-2 0,-1 1 0,1 0 0,0-1 0,0 0 0,1 0 0,5 2 0,3 1 0,0-2 0,0 0 0,0 0 0,0-2 0,1 1 0,-1-2 0,1 1 0,20-4 0,-29 3 0,0-1 0,0 0 0,0 0 0,0 0 0,0-1 0,0 0 0,0 0 0,-1 0 0,1 0 0,-1-1 0,1 1 0,-1-1 0,0 0 0,0-1 0,0 1 0,-1-1 0,1 1 0,3-7 0,-3 4 0,0-1 0,0 0 0,-1-1 0,0 1 0,-1 0 0,1-1 0,-2 0 0,1 1 0,-1-1 0,0 0 0,0-11 0,-1-4 0,0 0 0,-2 0 0,-6-38 0,5 49 0,0 1 0,-1 0 0,0 0 0,-1 0 0,0 1 0,0-1 0,-1 1 0,-1 0 0,-9-11 0,14 18 0,-1 0 0,0 0 0,-1 0 0,1 1 0,0-1 0,-1 1 0,1 0 0,-1 0 0,0 0 0,0 0 0,1 1 0,-9-3 0,0 2 0,1 1 0,0 0 0,-17 0 0,25 1 1,0 0-1,0 1 1,0-1-1,0 1 1,0-1 0,0 1-1,0 0 1,0 0-1,0 0 1,0 1-1,0-1 1,1 1 0,-1 0-1,-3 2 1,-1 2-50,1 1 0,0 0 0,-10 14 0,-4 11-692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4.64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 32719,'0'0'48,"0"10"-48,0 20 0,0 10 0,0 8 0,0-2 0,0 0 0,0-4 0,0-10 0,0-4 0,0-10 0,0-8-96,2-10-608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2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30846,'21'0'968,"271"-9"-15,-270 8-952,-13 0-4,-23 1-40,0 0-480,-1 0-1710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2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82 238 31871,'6'-13'94,"-2"-1"0,0 0 1,0 1-1,-1-1 1,-1 0-1,0 0 1,-1-1-1,-1-18 1,2-18-49,-2 50-46,0-1 0,0-1 0,0 1 0,0-1 0,1 1 0,-1-1 0,1 1 0,0-1 0,0 1 0,-1 0 0,2-1 0,-1 1 0,0 0 0,0 0 0,1 0 0,-1 0 0,3-3 0,-3 6 0,0 0 0,-1 0 0,1 0 0,-1 1 0,1-1 0,-1 0 0,1 0 0,-1 0 0,0 1 0,0-1 0,1 0 0,-1 0 0,0 1 0,0-1 0,0 2 0,25 225 0,-1-26 0,-23-103-5,-10-98-22,-163-10 14,247 4 35,141-26 1,-210 30-23,-3 1-8,-10 0-448,-8 0-921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31262,'19'2'206,"0"0"0,0-1 0,0-1 0,0-1-1,0 0 1,28-7 0,-22 3-195,0 1-1,0 1 1,0 2 0,43 1 0,-43 1-10,-1-1 1,1-1 0,0-1 0,-1-1-1,26-6 1,-36 3-4,-25 7-8,-26 7-167,13-3-226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4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32127,'0'0'13,"0"0"1,0 0-1,-1-1 1,1 1-1,0 0 1,0 0 0,0 0-1,0-1 1,0 1-1,0 0 1,0 0-1,0-1 1,0 1-1,0 0 1,0 0-1,0 0 1,0-1 0,0 1-1,0 0 1,1 0-1,-1 0 1,0-1-1,0 1 1,0 0-1,0 0 1,0 0 0,0-1-1,0 1 1,1 0-1,-1 0 1,0 0-1,0 0 1,0-1-1,0 1 1,1 0-1,-1 0 1,0 0 0,0 0-1,0 0 1,1 0-1,-1 0 1,0 0-1,0 0 1,0 0-1,1 0 1,-1 0-1,0 0 1,0 0 0,1 0-1,8 10-50,-4-1 37,-1 1 0,-1-1 0,0 1 0,0 0 0,-1 0 0,0 0 0,0 15 0,0 79 0,-3-62 0,1 107 0,0-148-20,0-1 1,0 0-1,0 0 0,0 0 0,1 1 1,-1-1-1,0 0 0,0 0 1,0 0-1,0 0 0,1 0 0,-1 1 1,0-1-1,0 0 0,0 0 0,1 0 1,-1 0-1,0 0 0,0 0 1,0 0-1,1 0 0,-1 0 0,0 0 1,0 0-1,1 0 0,-1 0 1,0 0-1,0 0 0,0 0 0,1 0 1,-1 0-1,0 0 0,0 0 1,1 0-1,-1 0 0,0 0 0,0 0 1,0-1-1,0 1 0,1 0 0,-1 0 1,0 0-1,0 0 0,0 0 1,1-1-1,-1-8-3507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71 31695,'0'-55'1045,"-11"57"-1018,8 0-27,0-1 0,0 1 0,0 1 0,0-1 0,1 0 0,-1 1 0,1-1 0,0 1 0,0 0 0,0-1 0,0 1 0,0 0 0,1 0 0,-2 4 0,-17 47 0,15-33 0,0 0 0,2 0 0,0 0 0,1 0 0,2 0 0,0 1 0,4 32 0,-3-50 0,1 1 0,-1 0 0,1-1 0,-1 1 0,1-1 0,0 0 0,1 1 0,-1-1 0,1 0 0,0 0 0,0-1 0,0 1 0,1-1 0,-1 1 0,1-1 0,-1 0 0,1 0 0,0-1 0,1 1 0,-1-1 0,0 0 0,1 0 0,-1 0 0,9 2 0,6 0 0,0 0 0,0-2 0,0 0 0,33-1 0,-48-1 0,0 1 0,0-2 0,0 1 0,-1 0 0,1-1 0,0 0 0,0 0 0,-1 0 0,1 0 0,-1 0 0,1-1 0,-1 0 0,1 1 0,-1-1 0,0-1 0,0 1 0,0 0 0,0-1 0,0 1 0,-1-1 0,1 0 0,-1 0 0,0 0 0,1 0 0,-2-1 0,1 1 0,0 0 0,-1-1 0,1 1 0,-1-1 0,0 0 0,0 1 0,0-1 0,-1 0 0,1-4 0,0-3 0,-1 0 0,0 0 0,0 0 0,-1 0 0,-1 0 0,0 0 0,0 1 0,-1-1 0,-1 0 0,-9-19 0,5 14 0,-1 1 0,-1 0 0,-1 1 0,0 0 0,-1 1 0,-15-14 0,19 19 0,0 0 0,-1 1 0,1 1 0,-2-1 0,1 1 0,-1 1 0,1 0 0,-2 0 0,1 1 0,0 0 0,-1 1 0,0 0 0,1 0 0,-1 1 0,-22 0 0,32 2 0,0 0-1,0 0 1,0 0 0,0 0-1,0 0 1,0 1-1,0-1 1,0 0 0,0 1-1,0-1 1,0 1 0,0-1-1,0 1 1,0 0-1,0-1 1,1 1 0,-1 0-1,0 0 1,0-1 0,1 1-1,-1 0 1,0 0-1,1 0 1,-1 0 0,1 0-1,-1 0 1,1 0 0,0 0-1,-1 0 1,1 0 0,0 0-1,0 0 1,-1 0-1,1 0 1,0 0 0,0 0-1,0 0 1,1 0 0,-1 2-1,0-2 0,-1 31-79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8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32559,'0'0'171,"3"-1"-139,191-11-27,-30 4-5,-159 6-38,-22 1 99,-35 1-595,45 0 183,-27 0-2949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8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32271,'3'0'304,"-1"0"-192,1 0-80,2 7-32,4 25 0,1 10 16,0 2-16,-1-1 0,1-3 32,-3-1-32,-2-2 0,0-4 0,-2-2 0,-3-9 0,0 0-32,0-9-16,0-5-144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3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29 32399,'-2'-4'42,"0"1"0,-1 0 0,0 0 1,1 1-1,-1-1 0,-5-3 0,7 5-40,0 1-1,0-1 0,0 1 0,0-1 0,0 1 0,0 0 1,0-1-1,0 1 0,0 0 0,0 0 0,0 0 1,0 0-1,0 0 0,0 0 0,0 0 0,0 0 1,0 0-1,0 0 0,0 0 0,0 1 0,0-1 1,0 1-1,0-1 0,0 0 0,0 1 0,0-1 1,1 1-1,-1 0 0,0-1 0,0 1 0,0 0 1,1 0-1,-2 0 0,-2 5-1,0 0 1,0 0-1,0 1 0,1-1 1,0 1-1,1-1 0,-1 1 1,-1 9-1,-11 61 24,10-45-23,2 0 0,1 0 0,1 1 0,8 59 0,-6-87-1,0 0 0,1 0 0,0 0 0,0 0 0,1 0 0,-1-1 0,1 1 0,0-1 0,0 0 0,1 1 0,-1-2 0,1 1 0,0 0 0,0-1 0,0 1 0,0-1 0,1 0 0,0-1 0,-1 1 0,1-1 0,0 0 0,0 0 0,0 0 0,0-1 0,0 0 0,0 0 0,1 0 0,-1-1 0,0 1 0,1-1 0,-1 0 0,0-1 0,0 1 0,1-1 0,7-3 0,-9 3 0,0-1 0,-1 0 0,1 0 0,-1-1 0,0 1 0,1-1 0,-1 0 0,0 1 0,-1-1 0,1 0 0,0-1 0,-1 1 0,0 0 0,0-1 0,0 0 0,0 1 0,0-1 0,-1 0 0,0 0 0,0 0 0,0 0 0,1-6 0,1-11 0,0 0 0,-2 0 0,-1-22 0,0 29 0,0-10 0,-1 1 0,-2 0 0,-5-28 0,5 40 0,0 1 0,0-1 0,-1 1 0,0-1 0,-1 1 0,0 1 0,-1-1 0,-12-16 0,16 24-5,0 0 0,0 1-1,0-1 1,-1 0 0,1 0 0,-1 1-1,1 0 1,-1-1 0,1 1 0,-1 0-1,0 0 1,1 1 0,-1-1 0,0 0-1,0 1 1,0 0 0,1-1 0,-1 1-1,0 0 1,0 1 0,0-1 0,0 0-1,0 1 1,1 0 0,-1-1 0,0 1-1,1 0 1,-5 3 0,-20 22-403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4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57 31743,'0'0'21,"0"0"1,0 0-1,-1 0 1,1 0-1,0-1 1,0 1 0,0 0-1,-1 0 1,1 0-1,0-1 1,0 1 0,0 0-1,0 0 1,0-1-1,-1 1 1,1 0 0,0 0-1,0 0 1,0-1-1,0 1 1,0 0 0,0-1-1,0 1 1,0 0-1,0 0 1,0-1 0,0 1-1,0 0 1,0 0-1,0-1 1,0 1 0,0 0-1,0 0 1,0-1-1,0 1 1,0 0-1,1-1 1,12-5 257,32 1-422,-24 3 211,93-12-68,44-6 0,-155 19-29,-9 1-78,-11 0-381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61 30878,'-1'-1'43,"1"1"0,-1-1 0,1 1 0,-1 0 0,1-1 0,-1 1 0,1 0 0,-1-1 0,1 1 0,-1 0 0,1 0 0,-1 0-1,1 0 1,-1-1 0,0 1 0,1 0 0,-1 0 0,1 0 0,-1 0 0,0 0 0,1 0 0,-1 0 0,1 1 0,-1-1 0,1 0 0,-1 0 0,0 0 0,1 1 0,-1-1 0,1 0 0,-1 0-1,1 1 1,-1-1 0,1 0 0,0 1 0,-1-1 0,1 1 0,-1-1 0,1 1 0,0-1 0,-1 1 0,-14 27-206,12-22 296,-3 11-126,0 0 0,1 0-1,0 1 1,2 0 0,0-1-1,1 1 1,0 0 0,2 0-1,2 31 1,-1-43-7,0-1 1,1 1-1,-1-1 0,1 0 1,0 0-1,0 0 0,1 0 1,-1 0-1,1 0 0,0-1 0,1 1 1,-1-1-1,1 0 0,0 0 1,0 0-1,0-1 0,0 1 1,1-1-1,-1 0 0,8 4 1,-6-4 0,0 0-1,1 0 1,0-1 0,-1 1 0,1-1 0,0-1 0,0 0 0,0 1 0,0-2 0,0 1 0,0-1 0,0 0 0,0-1 0,0 0-1,12-3 1,-13 2 1,-1 0-1,0-1 0,0 0 1,0 0-1,-1 0 0,1-1 1,-1 0-1,1 0 0,-1 0 1,0 0-1,-1-1 0,1 1 0,-1-1 1,0 0-1,0 0 0,0 0 1,-1 0-1,0-1 0,0 1 1,0-1-1,1-7 0,2-9-1,-1-1-1,-1 1 1,-1-1-1,-1-24 1,-1 40 0,0-1 0,-1 1 0,0-1 0,0 1 0,0 0 0,-1-1 0,-1 1 0,1 0 0,-1 0 0,0 0 0,-1 0 0,0 1 0,0-1 0,0 1 0,-1 0 0,1 1 0,-2-1 0,1 1 0,0 0 0,-1 0 0,0 0 0,0 1 0,-1 0 0,1 0 0,-1 0 0,0 1 0,0 0 0,0 1 0,0-1 0,0 1 0,-1 1 0,1-1 0,-11 1 0,6-1 0,1 2 0,-1 0 1,1 0-1,-15 3 0,22-3-3,-1 1-1,1 1 1,0-1 0,0 0-1,0 1 1,-1 0 0,2 0 0,-1 0-1,0 1 1,0-1 0,1 1-1,-1 0 1,-3 4 0,-18 24-382,0-1-1154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4.97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45 32639,'2'-2'32,"34"0"-16,15-4 0,11 2-16,5-2 0,2-2-64,-2 0-656,-9 0-8981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4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32111,'0'-1'23,"0"0"0,0 1 0,1-1 0,-1 1 0,0-1 0,0 1 0,0-1 0,1 0 1,-1 1-1,0-1 0,1 1 0,-1-1 0,0 1 0,1-1 0,-1 1 0,1 0 0,-1-1 0,1 1 1,-1-1-1,1 1 0,-1 0 0,1 0 0,-1-1 0,1 1 0,0 0 0,-1 0 0,1 0 0,-1-1 1,1 1-1,0 0 0,25-2-134,-15 1 162,199-29-51,-199 26 0,-18 1 0,-16 1 0,-46 3-269,28 7-695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49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30 32431,'-9'-12'128,"-3"-5"39,11 17-166,1 0 0,-1 0 0,1 0 0,-1-1 0,1 1 0,0 0 0,-1 0 0,1 1 0,-1-1 0,1 0 0,-1 0 0,1 0 0,-1 0 0,1 0 0,-1 0 0,1 1 0,0-1 0,-1 0 0,1 0 0,-1 1 0,1-1 0,0 0 0,-1 0 0,1 1 0,0-1 0,-1 0 0,1 1 0,0-1 0,0 1 0,-1-1 0,1 0 0,0 1 0,0-1 0,0 1 0,0-1 0,-1 1 0,1-1 0,0 0 0,0 1 0,0 0 0,-11 25-1,1 0 0,0 1 0,3 0 0,0 0 0,1 1 0,2 0 0,1 0 0,1 0 0,2 31 0,0-54 0,1 0 0,-1 1 0,1-1 0,0 0 0,1 1 0,-1-1 0,1 0 0,0 0 0,0 0 0,1 0 0,0 0 0,-1-1 0,1 1 0,1-1 0,-1 0 0,1 0 0,0 0 0,6 5 0,-3-4 0,-1-1 0,0 0 0,1-1 0,0 1 0,0-1 0,0-1 0,0 1 0,0-1 0,1-1 0,-1 1 0,1-1 0,-1-1 0,9 1 0,-12-1 0,-1 0 0,1-1 0,-1 1 0,1-1 0,-1 1 0,0-1 0,1 0 0,-1 0 0,0-1 0,0 1 0,0-1 0,0 1 0,0-1 0,0 0 0,0 0 0,4-4 0,-3 1 0,-1 1 0,1-1 0,-1 1 0,0-1 0,0 0 0,-1 0 0,0-1 0,0 1 0,2-8 0,1-9 0,-1 0 0,-2 0 0,0 0 0,-2-25 0,0 37 0,0 1 0,-1-1 0,0 1 0,0 0 0,-1 0 0,-1-1 0,0 1 0,0 1 0,0-1 0,-1 0 0,-1 1 0,1 0 0,-1 0 0,-1 0 0,1 0 0,-1 1 0,-1 0 0,1 0 0,-1 1 0,-1 0 0,1 0 0,-1 1 0,0 0 0,0 0 0,0 0 0,-1 1 0,1 1 0,-1 0 0,0 0 0,0 0 0,0 1 0,-1 0 0,1 1 0,0 0 0,-18 1 0,23 0-4,1 1 0,0-1 0,-1 1 0,1-1 0,0 1 0,-1 0 0,1 1-1,0-1 1,0 0 0,0 1 0,0 0 0,0 0 0,0 0 0,0 0 0,1 0 0,-1 0 0,1 1 0,0-1 0,-1 1 0,-1 3 0,-23 32-295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5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32527,'2'489'240,"-2"-483"-240,0-4-1,0 1 1,-1-1 0,1 0-1,0 0 1,1 0 0,-1 0 0,0 0-1,0 0 1,1 0 0,-1 0 0,1 0-1,0 0 1,-1-1 0,1 1-1,0 0 1,0 0 0,3 3 0,-4-18-1388,0-16-5095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7:5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30846,'2'0'1633,"20"0"-1521,12 0-16,7 0-64,5 0-16,1 0-16,-4 0 0,-4 0 32,-5 0-32,-10-6 0,-6 4 0,-9-1-32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50 125 32287,'8'-23'231,"-2"10"-190,-2-1 1,1 1-1,-2-1 1,0 0-1,2-19 1,-2 34-42,2 7 0,6 34 0,-1 1 0,-1 0 0,3 66 0,-6 136 0,-6-244 0,0 1 0,0-1 0,-1 1 0,1-1 0,0 1 0,-1-1 0,1 1 0,-1-1 0,1 0 0,-1 1 0,1-1 0,-1 0 0,0 1 0,0-1 0,0 0 0,0 0 0,0 0 0,0 1 0,0-1 0,0 0 0,0-1 0,-3 3 0,1-2 0,0 1 0,0-1 0,-1 0 0,1 0 0,0 0 0,-1 0 0,1-1 0,-1 1 0,1-1 0,-5 0 0,4 0 0,0 0 0,0 0 0,-1 0 0,1-1 0,0 0 0,0 0 0,0 0 0,0 0 0,0-1 0,0 1 0,0-1 0,1 0 0,-1 0 0,0 0 0,1-1 0,0 1 0,0-1 0,-5-4 0,8 7 0,0-1 0,0 1 0,-1 0 0,1 0 0,0-1 0,0 1 0,-1 0 0,1-1 0,0 1 0,0 0 0,0-1 0,-1 1 0,1 0 0,0-1 0,0 1 0,0-1 0,0 1 0,0 0 0,0-1 0,0 1 0,0-1 0,0 1 0,0 0 0,0-1 0,0 1 0,0 0 0,0-1 0,0 1 0,0-1 0,0 1 0,1 0 0,-1-1 0,0 1 0,0 0 0,0-1 0,1 1 0,-1 0 0,0-1 0,0 1 0,1 0 0,-1 0 0,0-1 0,1 1 0,-1 0 0,0 0 0,1 0 0,-1-1 0,0 1 0,1 0 0,-1 0 0,0 0 0,1 0 0,-1 0 0,1 0 0,-1 0 0,0 0 0,1 0 0,-1 0 0,1 0 0,-1 0 0,0 0 0,1 0 0,-1 0 0,0 0 0,1 0 0,-1 0 0,1 1 0,1-1 0,194-3-16,-157 4-139,-65-1-378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63 30910,'-8'2'369,"5"-2"-223,1 1-1,-1 0 0,0 0 1,0 0-1,0 0 1,1 1-1,-1-1 1,-4 4-1,7-5-83,12 5 28,438 10-63,1094-11-59,-1380-14 32,1 1 0,281-13 0,-150 10 0,-85 6 0,44-4 14,136-11 4,-331 13-16,-51 5-8,-41 5-19,-59 15-242,83-15 176,-63 15-1155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38 32383,'2'-3'44,"-1"2"-25,1-1 1,-1 0 0,0 1-1,0-1 1,0 0-1,0 0 1,0 0 0,0 0-1,-1 0 1,1 0-1,0 0 1,-1 0 0,0 0-1,1 0 1,-1-4-1,-31 5 8,27 1-27,0 1 0,0-1 0,0 1 0,-1-1 0,1 1 0,0 0 0,0 1 0,0-1 0,0 1 0,0 0 0,1-1 0,-1 2 0,1-1 0,-1 0 0,1 1 0,-5 4 0,3-1 0,0 0 0,0 0 0,1 0 0,0 0 0,0 1 0,1 0 0,0 0 0,-4 12 0,1 1 0,2 0 0,0 1 0,1 0 0,1-1 0,2 41 0,1-54 0,0 0 0,0 0 0,1 0 0,-1 0 0,2 0 0,-1-1 0,1 1 0,0-1 0,0 1 0,1-1 0,0 0 0,0 0 0,0-1 0,1 1 0,-1-1 0,1 0 0,1 0 0,-1-1 0,1 1 0,0-1 0,0-1 0,0 1 0,9 3 0,-3-2 0,-1 0 0,1-1 0,0-1 0,0 0 0,0 0 0,0-1 0,0-1 0,1 0 0,-1-1 0,0 0 0,1-1 0,23-4 0,-32 4 0,0 0 0,0-1 0,-1 1 0,1-1 0,0 0 0,-1 0 0,1 0 0,-1 0 0,0-1 0,1 1 0,-1-1 0,0 0 0,-1 0 0,5-5 0,-3 2 0,0 0 0,-1 0 0,0-1 0,0 0 0,0 1 0,-1-1 0,3-13 0,-3 7 0,0 0 0,-1 0 0,0 0 0,-2-1 0,1 1 0,-1 0 0,-1 0 0,-6-24 0,4 28 0,0 0 0,0 0 0,0 0 0,-1 1 0,-1-1 0,1 1 0,-2 0 0,1 1 0,-1 0 0,0 0 0,0 0 0,-10-7 0,11 10 0,0 0 0,1 1 0,-2-1 0,1 1 0,0 0 0,0 1 0,-1 0 0,0 0 0,1 0 0,-1 0 0,0 1 0,0 1 0,0-1 0,0 1 0,0 0 0,0 0 0,1 1 0,-12 2 0,14-1-14,0 0 1,0 0-1,0 0 0,1 0 0,-1 0 1,1 1-1,-1-1 0,1 1 1,0 0-1,0 0 0,0 1 0,1-1 1,-5 7-1,-11 19-754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25 30030,'0'-1'123,"1"0"1,-1 0 0,0 0-1,1 0 1,-1 1-1,0-1 1,0 0 0,0 0-1,1 0 1,-1 0 0,0 0-1,0 0 1,-1 0-1,1 0 1,0 1 0,0-1-1,0 0 1,0 0 0,-1 0-1,1 0 1,0 0-1,-2-1 1,-17-1-414,11 4 447,3-1-154,-1 1-1,1 0 0,-1 0 0,1 1 0,-1-1 1,1 1-1,0 0 0,0 1 0,0 0 0,0-1 1,0 1-1,-6 6 0,-7 6-3,-26 27 0,43-40 1,-14 14 0,1 1 0,0 0 0,1 1 0,1 1 0,1 0 0,1 0 0,-9 24 0,13-28 0,1 1 0,0 0 0,2 0 0,-1 0 0,2 1 0,0-1 0,1 0 0,1 1 0,1-1 0,2 22 0,-2-33 0,1 0 0,-1 1 0,1-1 0,0 0 0,0 0 0,1 0 0,-1 0 0,1 0 0,0-1 0,1 1 0,-1-1 0,1 0 0,0 0 0,0 0 0,0-1 0,0 1 0,0-1 0,1 0 0,0 0 0,0 0 0,0-1 0,0 0 0,5 2 0,4 1 0,0-2 0,-1 0 0,1 0 0,0-1 0,1-1 0,-1-1 0,26-1 0,-38 0 0,0 1 0,0-1 0,0 1 0,0-1 0,0 0 0,0 0 0,0 0 0,-1 0 0,1 0 0,0 0 0,-1-1 0,1 1 0,-1-1 0,1 1 0,-1-1 0,0 1 0,1-1 0,-1 0 0,0 1 0,0-1 0,0 0 0,-1 0 0,1 0 0,0 0 0,-1 0 0,1 0 0,-1 0 0,1 0 0,-1-4 0,1 0 0,-1-1 0,1 1 0,-1 0 0,-1-1 0,1 1 0,-1-1 0,0 1 0,-4-11 0,3 12 0,0 0 0,-1 0 0,0 1 0,0-1 0,0 1 0,-1 0 0,1 0 0,-1 0 0,0 0 0,0 0 0,-1 1 0,1 0 0,-1 0 0,1 0 0,-1 0 0,0 1 0,0 0 0,0 0 0,0 0 0,-10-1 0,-8-2 0,1 2 0,0 1 0,-38 0 0,57 2-2,1 0 1,0 0-1,-1 0 1,1 0-1,0 0 1,-1 0-1,1 1 0,0-1 1,-1 1-1,1 0 1,0-1-1,0 1 0,0 0 1,0 0-1,-1 1 1,2-1-1,-1 0 0,0 1 1,0-1-1,0 1 1,1-1-1,-1 1 1,0 0-1,1 0 0,0 0 1,-1 0-1,1 0 1,0 0-1,0 0 0,0 0 1,0 4-1,-3 18-251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7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32623,'0'455'144,"0"-455"-147,0 0 0,0 0-1,0 0 1,0 0 0,0 0 0,0 0 0,0 1-1,0-1 1,0 0 0,0 0 0,0 0 0,1 0-1,-1 0 1,0 1 0,-1-1 0,1 0 0,0 0-1,0 0 1,0 0 0,0 0 0,0 1 0,0-1-1,0 0 1,0 0 0,0 0 0,0 0 0,0 0-1,0 0 1,0 1 0,0-1 0,0 0 0,-1 0-1,1 0 1,0 0 0,0 0 0,0 0 0,0 0-1,0 0 1,0 0 0,-1 0 0,1 1 0,0-1-1,0 0 1,0 0 0,0 0 0,0 0 0,-1 0-1,1 0 1,0 0 0,0 0 0,0 0 0,0 0-1,0 0 1,-1 0 0,1 0 0,0 0 0,0 0-1,0-1 1,0 1 0,0 0 0,0 0 0,-1 0-1,1 0 1,0 0 0,-2-4-557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07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32415,'22'0'176,"14"0"-96,8 0-32,9 0-32,1-7-16,-1 5 32,-9-3-32,-8 3 0,-11 2 0,-11 0 0,-11-2-32,-3-2-96,0-7-2049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9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67 111 32495,'0'-1'0,"3"-10"30,1 0 1,0 0-1,1 1 0,0-1 0,1 1 0,0 0 1,0 0-1,12-13 0,-18 23-30,1-1 0,-1 1 0,0 0 0,1 0 0,-1 0 0,0-1 0,1 1 0,-1 0 0,0 0 0,1 0 0,-1 0 0,0 0 0,1 0 0,-1 0 0,0 0 0,1 0 0,-1 0 0,0 0 0,1 0 0,-1 0 0,1 0 0,-1 0 0,0 0 0,1 0 0,-1 0 0,0 0 0,1 0 0,-1 1 0,0-1 0,0 0 0,1 0 0,-1 0 0,0 1 0,1-1 0,-1 0 0,0 0 0,0 1 0,1-1 0,-1 0 0,0 1 0,0-1 0,0 0 0,0 1 0,1-1 0,-1 0 0,0 1 0,0-1 0,0 0 0,0 1 0,0-1 0,0 0 0,0 1 0,0-1 0,0 0 0,0 1 0,0-1 0,0 0 0,0 1 0,0 0 0,5 31 0,-1 0 0,-1 0 0,-4 63 0,0-38 0,2-7 0,-5 101 0,2-134 0,0 0 0,-2 0 0,1-1 0,-2 1 0,-1-1 0,-11 26 0,15-39 0,0-1 0,0 1 0,0-1 0,-1 0 0,1 1 0,-1-1 0,1 0 0,-1 0 0,0-1 0,0 1 0,1-1 0,-1 1 0,0-1 0,-1 0 0,1 0 0,0 0 0,0 0 0,0-1 0,-1 0 0,1 1 0,0-1 0,0 0 0,-1 0 0,1-1 0,0 1 0,0-1 0,-1 1 0,1-1 0,-3-2 0,-9-3 0,15 5 0,0 1 0,0 0 0,0 0 0,0 0 0,0-1 0,0 1 0,-1 0 0,1 0 0,0 0 0,0 0 0,0-1 0,0 1 0,0 0 0,0 0 0,0 0 0,0-1 0,0 1 0,0 0 0,0 0 0,1 0 0,-1-1 0,0 1 0,0 0 0,0 0 0,0 0 0,0 0 0,0-1 0,0 1 0,0 0 0,0 0 0,1 0 0,-1 0 0,0 0 0,0-1 0,0 1 0,0 0 0,0 0 0,1 0 0,25-9 0,41 3-2,94 3 0,-111 3-10,-45-2-1090,1-6-4103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5.35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92 5 32655,'0'0'2,"0"0"0,0 0 0,0 0-1,0-1 1,0 1 0,0 0 0,0 0 0,0 0 0,0-1 0,0 1-1,0 0 1,0 0 0,0 0 0,-1 0 0,1-1 0,0 1 0,0 0-1,0 0 1,0 0 0,0 0 0,0 0 0,-1 0 0,1-1 0,0 1-1,0 0 1,0 0 0,0 0 0,-1 0 0,1 0 0,0 0 0,0 0 0,0 0-1,0 0 1,-1 0 0,1 0 0,0 0 0,0 0 0,0 0 0,-1 0-1,1 0 1,0 0 0,0 0 0,0 0 0,0 0 0,-1 0 0,1 0-1,0 0 1,0 0 0,0 0 0,0 0 0,-1 1 0,-3 13 24,0 31-47,3-34 31,-14 380-10,15-389 0,0 0 0,0 0 0,1 0 0,-1 0 0,0 1 0,1-1 0,-1 0 0,1 0 0,0 0 0,0 0 0,0 0 0,0 0 0,0 0 0,0-1 0,0 1 0,0 0 0,1-1 0,-1 1 0,1 0 0,-1-1 0,1 0 0,3 2 0,-2-1 0,1 0 0,-1-1 0,1 0 0,0 0 0,0 0 0,-1 0 0,1-1 0,0 0 0,0 1 0,0-1 0,7-1 0,-6 0 0,-1 0 0,1 0 0,0-1 0,-1 1 0,1-1 0,-1 0 0,0 0 0,0 0 0,1-1 0,-1 1 0,-1-1 0,1 0 0,0 0 0,-1 0 0,0-1 0,1 1 0,-1-1 0,-1 0 0,1 0 0,0 0 0,-1 0 0,0 0 0,0-1 0,0 1 0,-1-1 0,2-8 0,2-7 0,-1 0 0,-1-1 0,0 0 0,-2-33 0,-1 50 0,0 1 0,-1-1 0,1 1 0,-1-1 0,0 1 0,1-1 0,-2 1 0,1 0 0,0-1 0,-1 1 0,1 0 0,-1 0 0,0 0 0,0 0 0,0 0 0,-1 1 0,1-1 0,0 1 0,-1-1 0,0 1 0,0 0 0,0 0 0,0 0 0,0 0 0,0 1 0,0-1 0,0 1 0,-1 0 0,1 0 0,0 0 0,-7-1 0,-10-1 0,0 0 0,0 2 0,-1 0 0,-26 3 0,30-1 0,16-1-35,0 0 0,0 0 0,0 0 0,0-1 0,0 2 0,0-1 0,0 0 0,0 0 0,0 0 1,0 0-1,0 1 0,0-1 0,0 0 0,0 1 0,0-1 0,0 1 0,0-1 0,0 1 0,0-1 0,0 1 0,1 0 0,-1-1 0,0 1 0,0 0 0,1 0 0,-1 0 0,1-1 0,-1 1 0,0 1 1,0 9-4697</inkml:trace>
  <inkml:trace contextRef="#ctx0" brushRef="#br0" timeOffset="1">507 180 32735,'0'-6'32,"24"-6"-32,12 4 0,11 0 0,2 4 0,-5 2 0,-2 0 0,-10 2-32,-17 0-224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0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53 31727,'-1'-1'25,"0"1"1,0-1-1,1 0 1,-1 1-1,0-1 1,0 1-1,0 0 1,0-1 0,0 1-1,0 0 1,0 0-1,0-1 1,0 1-1,0 0 1,0 0 0,0 0-1,0 0 1,0 0-1,0 0 1,0 1-1,0-1 1,0 0-1,1 0 1,-1 1 0,0-1-1,0 0 1,0 1-1,0-1 1,0 1-1,0 0 1,1-1-1,-1 1 1,0-1 0,0 1-1,1 0 1,-1 0-1,1-1 1,-2 3-1,1 1-28,-1 1 0,1 0-1,0 0 1,1 0-1,-1 0 1,1 9-1,0-7 43,0 244-10,0-243-29,1 1 0,-1-1 0,2 0 0,-1 0 0,1 1 0,0-1 0,1 0 0,0-1 0,0 1 0,1 0 0,6 8 0,-7-12 0,0 0 0,0 0 0,0 0 0,1-1 0,0 0 0,-1 0 0,1 0 0,0 0 0,1 0 0,-1-1 0,0 0 0,1 0 0,0 0 0,-1 0 0,1-1 0,0 0 0,0 0 0,-1 0 0,1-1 0,5 1 0,-4 0 0,0-1 0,0 0 0,0 0 0,0-1 0,0 1 0,0-1 0,0 0 0,-1-1 0,1 0 0,0 1 0,-1-2 0,1 1 0,-1-1 0,0 0 0,0 0 0,0 0 0,0 0 0,-1-1 0,1 0 0,-1 0 0,0-1 0,0 1 0,0-1 0,5-9 0,-3 4 0,0-1 0,-2 1 0,1-1 0,-1 0 0,-1 0 0,0 0 0,0-1 0,1-21 0,-2 9 0,-1 1 0,-2-1 0,-4-32 0,3 45 0,0-1 0,-1 1 0,0 0 0,-1 0 0,0 1 0,-1-1 0,0 1 0,0 0 0,-1 0 0,-1 1 0,-10-13 0,12 17 0,0-1 0,-1 1 0,1 0 0,-2 0 0,1 0 0,0 1 0,-1 0 0,0 1 0,0-1 0,0 1 0,0 0 0,0 1 0,-1 0 0,1 0 0,-1 1 0,1 0 0,-13-1 0,17 2 0,0 0 1,0 0-1,0 1 0,1-1 1,-1 1-1,0-1 0,1 1 1,-1 0-1,0 0 1,1 0-1,-1 0 0,1 1 1,0-1-1,-1 1 0,1-1 1,0 1-1,-3 3 0,1 0-30,0 0 1,0 0-1,1 1 0,-1 0 0,1-1 0,-2 9 0,-10 23-727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2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32399,'0'-21'307,"1"34"-240,1 22-73,4 365-8,-7-301-172,1-133-558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2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31230,'12'0'1185,"27"0"-1041,17 0-48,10 0-48,7 0-16,0 0-32,-8 0 0,-11 0 32,-18-2-32,-12-2 0,-16 2-32,-8 0 0,0-3-416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4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17 32559,'-1'-17'172,"-3"34"-133,-4 14-42,-1-1 3,1 1 0,2 1 0,0 0 0,3-1 0,0 2 0,3 32 0,0-58 0,0-1 0,0 1 0,1-1 0,0 0 0,0 0 0,1 1 0,0-1 0,0 0 0,0 0 0,1 0 0,0-1 0,4 7 0,-4-8 0,0 0 0,0-1 0,1 1 0,-1-1 0,1 0 0,0 0 0,0 0 0,0 0 0,0-1 0,1 1 0,-1-1 0,1-1 0,-1 1 0,1 0 0,-1-1 0,9 1 0,-7 0 0,1-1 0,0-1 0,0 1 0,-1-1 0,1 0 0,0-1 0,0 1 0,-1-1 0,1-1 0,0 1 0,-1-1 0,1 0 0,-1-1 0,0 1 0,8-5 0,-10 3 0,0 1 0,0-1 0,0 0 0,0 0 0,0 0 0,-1-1 0,0 1 0,0-1 0,0 1 0,0-1 0,-1 0 0,0-1 0,0 1 0,0 0 0,0 0 0,-1-1 0,0 1 0,0-1 0,-1-5 0,2-4 0,-2 1 0,0 0 0,0-1 0,-1 1 0,-1-1 0,-1 1 0,0 0 0,0 0 0,-2 0 0,-7-17 0,7 21 0,-1 0 0,0 0 0,-1 0 0,0 1 0,0 0 0,-1 0 0,0 1 0,0 0 0,-1 0 0,0 1 0,-1 0 0,1 1 0,-15-8 0,18 11 0,0 1 0,0-1 1,-1 1-1,1 0 0,-1 1 0,1 0 1,-1 0-1,1 0 0,-9 1 0,11 0-1,0 0-1,0 0 0,1 1 1,-1 0-1,0-1 0,0 2 0,1-1 1,-1 0-1,1 1 0,-1-1 1,1 1-1,0 0 0,0 0 0,-1 0 1,1 1-1,-5 5 0,-19 28-131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31807,'0'0'797,"0"-1"-687,1 0-108,0 0 0,0 0 1,0 0-1,0 0 0,0-1 1,0 1-1,0 1 0,1-1 1,-1 0-1,0 0 0,1 0 1,-1 1-1,0-1 0,1 1 1,-1-1-1,1 1 0,-1-1 1,1 1-1,-1 0 1,3-1-1,-2 1 2,38-6-4,0 1 0,0 2 0,62 4 0,-38 0 0,15-1 0,-79 0 0,0 0 0,0 0 0,0 0 0,1 0 0,-1 0 0,0 0 0,0 0 0,0 0 0,0 0 0,0 0 0,0 0 0,0 0 0,1 0 0,-1 0 0,0 0 0,0 0 0,0 0 0,0 0 0,0 0 0,0 0 0,0 0 0,0 0 0,0-1 0,1 1 0,-1 0 0,0 0 0,0 0 0,0 0 0,0 0 0,0 0 0,0 0 0,0 0 0,0-1 0,0 1 0,0 0 0,0 0 0,0 0 0,0 0 0,0 0 0,0 0 0,0 0 0,0-1 0,0 1 0,0 0 0,0 0 0,0 0 0,0 0 0,0 0 0,0 0 0,0 0 0,0-1 0,0 1 0,0 0 0,0 0 0,-1 0 0,-7-4-5,-10 4-107,-4 0-347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63 31759,'-1'-2'32,"-1"0"1,1 0 0,-1 0-1,1 0 1,-1 0 0,0 1 0,1-1-1,-1 0 1,0 1 0,0 0 0,0 0-1,0-1 1,-1 1 0,1 0 0,0 0-1,0 1 1,0-1 0,-1 0 0,1 1-1,-1 0 1,1-1 0,0 1-1,-1 0 1,1 0 0,0 0 0,-1 1-1,1-1 1,-1 0 0,1 1 0,0 0-1,-4 1 1,1 1-38,0-1 0,1 1 0,-1 0 0,1 1 0,0-1 0,0 1 0,0 0-1,0 0 1,1 0 0,0 0 0,0 1 0,0-1 0,-3 6 0,-3 13 9,0 0-1,1 0 1,1 1-1,2 0 1,0 0-1,1 1 1,2-1-1,0 45 1,2-63-4,0 0 0,0 0 0,1 0 0,0 0 0,0 0 0,0 0 0,1-1 0,0 1 0,0 0 0,5 9 0,-5-12 0,0 0 0,1 0 0,-1-1 0,1 1 0,-1-1 0,1 0 0,0 1 0,0-1 0,0 0 0,0-1 0,0 1 0,1-1 0,-1 1 0,0-1 0,1 0 0,-1 0 0,1-1 0,-1 1 0,5 0 0,2 0 0,0 0 0,1-1 0,-1 0 0,0 0 0,0-1 0,12-2 0,-17 1 0,0 1 0,0-1 0,-1 0 0,1 0 0,0 0 0,-1-1 0,0 0 0,1 1 0,-1-2 0,0 1 0,-1 0 0,1-1 0,5-7 0,-1 1 0,-2-1 0,1 0 0,-2 0 0,1-1 0,-2 0 0,1 0 0,-2 0 0,1 0 0,-2-1 0,0 1 0,0-1 0,-1 1 0,-1-1 0,0 0 0,-1 1 0,0-1 0,-1 0 0,-5-20 0,5 24 0,-1 0 0,0 0 0,0 0 0,-1 1 0,0-1 0,0 1 0,-1 0 0,0 0 0,-1 1 0,0-1 0,0 1 0,0 0 0,-1 1 0,0 0 0,0 0 0,-1 0 0,1 1 0,-1 0 0,0 1 0,-1-1 0,1 2 0,-1-1 0,0 1 0,0 0 0,-16-2 0,18 4 0,1 0 1,-1 1-1,0-1 1,0 1-1,0 1 1,-13 2-1,18-3-2,0 1 0,0-1-1,0 1 1,1 0 0,-1 0-1,0 0 1,1 0 0,-1 0 0,1 0-1,-1 1 1,1-1 0,-1 0-1,1 1 1,0-1 0,0 1-1,0 0 1,0-1 0,0 1-1,0 0 1,0-1 0,0 1-1,1 0 1,-1 0 0,1 0 0,-1 0-1,1 0 1,0 3 0,-2 31-177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2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31566,'0'0'1169,"-26"0"-1137,47 7-32,230 1 0,-291-1-75,16-3-106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2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64 30606,'0'-4'427,"0"-2"-177,0 1-1,0-1 0,-1 1 1,0-1-1,0 1 1,-2-8-1,3 12-254,0 0-1,-1 0 1,1 1-1,-1-1 1,1 0 0,-1 1-1,1-1 1,-1 0-1,1 1 1,-1-1 0,1 0-1,-1 1 1,0-1-1,0 1 1,1-1 0,-1 1-1,0-1 1,0 1-1,-1-1 1,0 1 11,1 0 0,-1 0 0,1 0 0,-1 0 0,0 0 0,1 1 0,-1-1 0,1 0 0,-1 1 0,1-1 0,-1 1 0,1-1 0,-1 1 0,1 0 0,-2 1 0,-2 2-6,1-1 0,-1 1 0,1 1 0,0-1 0,0 1 0,0 0 0,0 0 0,1 0 0,0 0 0,0 0 0,-3 11 0,-2 5 0,-11 39 0,14-37 0,1 0 0,1 0 0,1 0 0,1 0 0,0 0 0,6 39 0,-4-59 0,-1 1 0,1-1 0,0 0 0,1 0 0,-1 1 0,0-1 0,1 0 0,0 0 0,0-1 0,0 1 0,0 0 0,0 0 0,0-1 0,1 0 0,-1 1 0,1-1 0,0 0 0,-1 0 0,1 0 0,0-1 0,0 1 0,0-1 0,1 1 0,4 0 0,2 1 0,0-1 0,0 0 0,0-1 0,0 0 0,0-1 0,20-1 0,-24 0 0,0-1 0,0 1 0,-1-1 0,1 0 0,-1-1 0,1 1 0,-1-1 0,0 0 0,0 0 0,0-1 0,-1 1 0,1-1 0,-1 0 0,0-1 0,0 1 0,0-1 0,0 1 0,-1-1 0,0 0 0,0 0 0,0-1 0,3-9 0,0-1 0,0-1 0,-1 1 0,-1-1 0,0 0 0,-1 0 0,1-30 0,-4 33 0,1-2 0,-1 1 0,0-1 0,-2 0 0,-3-21 0,4 34 0,0 0 0,0-1 0,0 1 0,0 0 0,0 0 0,-1 0 0,1 0 0,-1 0 0,0 0 0,0 0 0,0 1 0,0-1 0,0 1 0,-1-1 0,1 1 0,-1 0 0,0 0 0,1 0 0,-1 0 0,0 1 0,0-1 0,0 1 0,0-1 0,-1 1 0,1 0 0,-6-1 0,4 1-2,-1 1 0,1-1 0,-1 1 0,1 0 0,-1 0 0,1 0 1,-1 1-1,1 0 0,-1 0 0,1 1 0,0-1 0,-1 1 0,1 0 0,0 0 0,0 1 0,1 0 0,-7 3 0,-21 23-171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3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31662,'0'-1'64,"0"0"-1,0 0 0,0 0 0,0 0 0,0 0 0,1 0 0,-1 0 0,0 0 0,1 0 0,-1 1 0,0-1 1,1 0-1,-1 0 0,1 0 0,0 1 0,0-2 0,5-1-60,-1 0 1,1 0 0,0 1-1,0 0 1,0 0-1,0 0 1,0 1-1,1 0 1,6-1-1,63 1-9,-47 2 9,133-1-3,-168-5 0,-11 1-5,-34 4-361,30 0-1008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3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47 31887,'2'-5'124,"0"0"1,-1 0-1,1 0 1,-1 0 0,0-1-1,0-6 1,-2 11-124,-1 1-1,1-1 1,0 1-1,0-1 1,-1 1-1,1 0 1,0 0-1,-1-1 1,1 1-1,-1 0 1,1 0-1,0 0 1,-2 1-1,-1-1 1,-3 0-1,-1 0 0,0 0 0,0 1 0,0 0 0,1 0 0,-1 1 0,1 0 0,-1 0 0,1 1 0,0 0 0,-1 0 0,2 1 0,-1 0 0,0 0 0,1 1 0,0-1 0,0 1 0,-10 12 0,5-6 0,0 1 0,1 1 0,1-1 0,0 2 0,1-1 0,1 1 0,0 0 0,1 1 0,0 0 0,1 0 0,1 0 0,0 0 0,1 1 0,1 0 0,0-1 0,1 1 0,1 0 0,0 0 0,5 27 0,-4-39 0,0 0 0,1 1 0,0-1 0,0 0 0,0 0 0,0 0 0,0 0 0,1 0 0,0 0 0,0-1 0,0 1 0,0-1 0,1 0 0,-1 0 0,1 0 0,-1-1 0,1 1 0,0-1 0,0 0 0,0 0 0,1 0 0,-1 0 0,0-1 0,6 1 0,6 2 0,1-1 0,0-1 0,0 0 0,0-2 0,20-1 0,-31 1 0,0-1 0,0 1 0,0-1 0,0-1 0,-1 1 0,1-1 0,0 0 0,-1 0 0,1-1 0,-1 0 0,0 0 0,0 0 0,0 0 0,7-7 0,-6 4 0,-1 0 0,1-1 0,-1 0 0,0 0 0,-1 0 0,0 0 0,0-1 0,0 1 0,3-12 0,-2 1 0,-1-1 0,0 1 0,-2 0 0,0-1 0,-1 0 0,0 1 0,-2-1 0,-5-33 0,4 42 0,0 1 0,-1 0 0,0 0 0,0 0 0,-1 0 0,0 1 0,-1-1 1,0 1-1,0 0 0,-13-13 0,16 18-1,-1 0 1,-1 0 0,1 0-1,0 0 1,-1 1 0,1-1-1,-1 1 1,0 0 0,0 0-1,0 0 1,0 1 0,0-1 0,0 1-1,0 0 1,-1 0 0,1 1-1,0-1 1,0 1 0,-1 0-1,1 0 1,0 0 0,-1 1-1,1-1 1,0 1 0,-1 0-1,-5 3 1,5-2-23,0 1 0,0 0 0,1 0 0,-1 0-1,-6 6 1,-25 25-518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5.68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63 32207,'29'0'352,"11"0"-240,3-4-64,1-10-32,-2 2-16,-6 2 0,-5-2-32,-6 2-208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36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31855,'702'-5'912,"-487"-7"-912,-62 1 0,114 1 0,146-6 0,-217 0 0,101-4 0,85-2 0,-201 2 0,119-4 0,-212 25 0,18 0 0,135-15 0,-237 13 0,245-27 0,-326 28-13,23 4-54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37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69 31967,'8'-10'379,"-5"6"-344,0 1 0,0-1 0,-1 1 1,1-1-1,-1 0 0,0 0 0,0 0 0,0 0 0,0 0 0,-1-1 0,2-7 0,-3 12-35,0 0 0,0-1 0,0 1 0,0 0 0,0 0 0,0 0 0,0 0 0,0-1 0,0 1 0,0 0 0,0 0 0,0 0 0,0 0 0,-1 0 0,1-1 0,0 1 0,0 0 0,0 0 0,0 0 0,0 0 0,0 0 0,-1 0 0,1 0 0,0 0 0,0 0 0,0-1 0,0 1 0,-1 0 0,1 0 0,0 0 0,0 0 0,0 0 0,0 0 0,-1 0 0,1 0 0,0 0 0,0 0 0,0 0 0,0 0 0,-1 0 0,1 1 0,0-1 0,0 0 0,0 0 0,-3 0 0,-2 1 0,0-1 0,-1 2 0,1-1 0,0 0 0,-1 1 0,1 0 0,0 0 0,0 1 0,1 0 0,-1-1 0,0 1 0,1 1 0,0-1 0,-5 5 0,-4 5 0,0 1 0,0 0 0,-10 17 0,12-16 0,1 0 0,1 1 0,0 0 0,1 1 0,1 0 0,0 0 0,2 1 0,0-1 0,0 1 0,2 1 0,0-1 0,1 0 0,1 1 0,1-1 0,3 24 0,-2-37 0,0 1 0,1 0 0,-1 0 0,1-1 0,1 0 0,-1 1 0,1-1 0,0 0 0,0 0 0,1 0 0,-1 0 0,1-1 0,0 0 0,0 0 0,1 0 0,-1 0 0,1 0 0,0-1 0,0 0 0,0 0 0,0 0 0,1-1 0,-1 0 0,1 0 0,6 2 0,8 1 0,0-1 0,1 0 0,-1-2 0,1 0 0,39-3 0,-55 1 0,-1 0 0,1-1 0,-1 1 0,0-1 0,1 0 0,-1-1 0,0 1 0,0-1 0,0 0 0,0 0 0,0 0 0,0 0 0,-1-1 0,1 1 0,-1-1 0,1 0 0,3-5 0,-4 5 0,-1 0 0,0 0 0,0-1 0,-1 1 0,1-1 0,-1 1 0,0-1 0,0 1 0,0-1 0,0 0 0,-1 0 0,1 1 0,-1-1 0,0 0 0,0 0 0,0 0 0,-1 1 0,1-1 0,-1 0 0,-2-7 0,1 8 0,1 0 0,-1 0 0,1 0 0,-1 0 0,0 0 0,0 0 0,0 0 0,-1 1 0,1-1 0,-1 1 0,1 0 0,-1-1 0,0 1 0,0 0 0,0 1 0,0-1 0,0 0 0,0 1 0,-1 0 0,1 0 0,0 0 0,-7-1 0,-7-1 0,0 1 0,-1 0 0,-22 2 0,32 0 0,-1 0-16,-1 0-1,0 0 1,1 1-1,-1 1 1,1 0 0,0 0-1,0 1 1,0 0 0,0 0-1,0 1 1,0 1-1,1-1 1,-10 8 0,-15 12-1004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44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66 31486,'0'0'916,"-14"-15"-599,12 13-298,41-7 10,-8 5-29,198-31 0,-254 53 0,0 1 0,-30 31 0,38-35 0,3-3 0,0 0 0,1 1 0,0 1 0,1 0 0,0 0 0,1 2 0,-13 24 0,24-39 0,-1-1 0,1 0 0,0 0 0,0 1 0,0-1 0,0 0 0,0 0 0,0 1 0,0-1 0,0 0 0,0 0 0,0 1 0,0-1 0,0 0 0,0 0 0,0 1 0,0-1 0,0 0 0,0 0 0,1 1 0,-1-1 0,0 0 0,0 0 0,0 1 0,0-1 0,0 0 0,1 0 0,-1 0 0,0 1 0,0-1 0,0 0 0,1 0 0,-1 0 0,0 0 0,1 1 0,13 2 0,21-3 0,-28 0 0,5 0 0,-1 0 0,0 0 0,0 0 0,0 1 0,10 3 0,-16-3 0,-1 1 0,0-1 0,0 1 0,-1 0 0,1 0 0,0 0 0,-1 1 0,1-1 0,-1 1 0,1 0 0,-1 0 0,0 0 0,3 5 0,-1-1 0,0 0 0,0 0 0,-1 1 0,0-1 0,0 1 0,-1 0 0,0 0 0,0 0 0,-1 1 0,2 12 0,-3-17 0,-1 0 0,1 0 0,-1 0 0,-1 0 0,1 0 0,-1 0 0,1 0 0,-1 0 0,0 0 0,0 0 0,-1 0 0,1-1 0,-1 1 0,0 0 0,0-1 0,0 0 0,0 1 0,-1-1 0,1 0 0,-1 0 0,0 0 0,0 0 0,0-1 0,-4 4 0,-3-1 0,0-1 0,0 1 0,0-2 0,-1 1 0,1-1 0,-1-1 0,1 0 0,-1 0 0,0-1 0,0-1 0,-19 0 0,26-1 0,0 1 0,0-1 0,0 0 0,1 0 0,-1 0 0,0 0 0,0-1 0,0 1 0,1-1 0,-1 0 0,1 0 0,0 0 0,-1-1 0,-3-3 0,-3-3-1,1-1 0,0 0-1,-8-12 1,17 19-66,0-5-165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8:44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36 32591,'5'-28'176,"-5"28"-176,0-1 0,0 1 0,0 0 0,0 0 0,0-1 0,0 1 0,0 0 0,0 0 0,0-1 0,0 1 0,0 0 0,0 0 0,0-1 0,0 1 0,0 0 0,0 0 0,-1-1 0,1 1 0,0 0 0,0 0 0,0 0 0,0-1 0,0 1 0,-1 0 0,1 0 0,0 0 0,0 0 0,0-1 0,-1 1 0,1 0 0,0 0 0,0 0 0,0 0 0,-1 0 0,1 0 0,0 0 0,0 0 0,-1-1 0,1 1 0,0 0 0,0 0 0,-1 0 0,1 0 0,0 0 0,0 0 0,-1 0 0,1 1 0,0-1 0,0 0 0,-1 0 0,1 0 0,-2 0 0,-3 1 0,1 0 0,0-1 0,-1 2 0,1-1 0,0 0 0,0 1 0,0 0 0,0 0 0,0 0 0,0 0 0,0 1 0,1 0 0,0-1 0,-1 1 0,1 1 0,-4 4 0,-4 4 0,1 1 0,0 1 0,-10 19 0,12-16 0,0 0 0,1 1 0,1 0 0,1 0 0,0 0 0,2 0 0,0 1 0,1 0 0,0 35 0,2-49 0,0 0 0,0-1 0,1 1 0,0 0 0,-1-1 0,2 1 0,-1 0 0,0-1 0,1 1 0,0-1 0,0 0 0,0 0 0,1 0 0,0 0 0,-1 0 0,1 0 0,0-1 0,1 1 0,-1-1 0,1 0 0,-1 0 0,1 0 0,0 0 0,0-1 0,0 0 0,1 0 0,5 3 0,6 0 0,0-1 0,0 0 0,0-1 0,0-1 0,0 0 0,27-2 0,-40 0 0,0 0 0,1 0 0,-1 0 0,0-1 0,0 1 0,1-1 0,-1 0 0,0 0 0,0 0 0,0-1 0,0 1 0,0-1 0,0 1 0,-1-1 0,1 0 0,-1 0 0,1 0 0,-1 0 0,3-3 0,-2 0 0,0 0 0,0 1 0,-1-1 0,1 0 0,-1 0 0,0 0 0,0 0 0,-1-1 0,0 1 0,1-10 0,0 1 0,-2-1 0,0 0 0,-1 1 0,0-1 0,-1 0 0,-1 1 0,-9-29 0,7 29 0,-1 0 0,-1 1 0,0 0 0,-1 0 0,-1 0 0,0 1 0,0 0 0,-21-19 0,24 25 0,0 1 0,0 0 0,0 1 0,-1-1 0,1 1 0,-1 0 0,0 1 0,-1 0 0,1 0 0,0 0 0,-1 1 0,0 0 0,1 1 0,-1 0 0,0 0 0,0 0 0,1 1 0,-15 2 0,19-2-1,1 1 0,-1-1 0,1 1 0,-1 0 1,1-1-1,0 1 0,-1 1 0,1-1 0,0 0 0,0 0 0,-2 2 0,-19 27-52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01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32047,'0'0'669,"31"0"-618,275 0-51,-349-2-128,26 2-320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0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248 138 32495,'2'-21'91,"-1"0"-1,-2-26 1,1 45-91,-1 0 0,0 0 0,1 0 0,-1 1 0,0-1 0,0 0 0,0 0 0,0 1 0,0-1 0,0 0 0,0 1 0,-1-1 0,1 1 0,-1 0 0,1-1 0,-1 1 0,1 0 0,-1 0 0,0 0 0,1 0 0,-1 0 0,0 0 0,0 1 0,0-1 0,0 0 0,0 1 0,0 0 0,-2-1 0,-8-1 0,-1 1 0,0 0 0,-14 0 0,22 1 0,-2 0 0,0 0 0,0 1 0,0 0 0,1 0 0,-1 0 0,0 1 0,1 0 0,-1 0 0,1 1 0,-1 0 0,1 0 0,-8 6 0,10-7 0,1 2 0,-1-1 0,1 0 0,0 1 0,0-1 0,0 1 0,0 0 0,1 0 0,-1 0 0,1 0 0,0 1 0,0-1 0,1 0 0,0 1 0,-1 0 0,1-1 0,1 1 0,-1 0 0,0 6 0,2-7 0,-1 0 0,0 1 0,1-1 0,0 1 0,0-1 0,0 0 0,1 0 0,-1 0 0,1 0 0,0 0 0,0 0 0,1 0 0,-1 0 0,1-1 0,0 1 0,0-1 0,0 0 0,0 0 0,0 0 0,5 3 0,8 5 0,1 0 0,0-1 0,23 10 0,-30-16 0,65 29 0,-42-19 0,0 0 0,-2 3 0,36 22 0,-63-36 0,-1 0 0,1 1 0,-1-1 0,1 1 0,-1-1 0,0 1 0,-1 0 0,1 0 0,-1 1 0,1-1 0,1 5 0,-3-7 0,-1 0 0,1 0 0,-1 0 0,1 0 0,-1 0 0,0-1 0,0 1 0,0 0 0,0 0 0,0 0 0,0 0 0,0 0 0,-1 0 0,1 0 0,0 0 0,-1-1 0,0 1 0,1 0 0,-1 0 0,0-1 0,0 1 0,0 0 0,0-1 0,-1 1 0,1-1 0,0 1 0,-1-1 0,1 0 0,0 1 0,-3 0 0,-5 4 0,-1-1 0,1-1 0,-1 0 0,0 0 0,0-1 0,0 0 0,-1-1 0,1 0 0,-12 0 0,-102 2 0,87-5 0,35 1 0,0 1 0,0-1 0,0 0 0,0 0 0,0 0 0,0-1 0,1 1 0,-1 0 0,0-1 0,0 1 0,0-1 0,1 0 0,-1 1 0,0-1 0,1 0 0,-1 0 0,0 0 0,1 0 0,-1 0 0,1-1 0,-3-1 0,3 0 0,0 0 0,0 0 0,1 0 0,-1 0 0,0 0 0,1 0 0,0 0 0,0 0 0,0 0 0,0 0 0,0 0 0,1 0 0,0-3 0,0 2 0,0 0 0,0 0 0,0 0 0,1 1 0,0-1 0,-1 1 0,1-1 0,1 1 0,-1-1 0,0 1 0,1 0 0,0 0 0,5-4 0,50-37 0,-7 6 0,-45 32 0,0 0 0,-1 0 0,0-1 0,0 0 0,-1 0 0,0 0 0,0 0 0,-1-1 0,0 1 0,0-1 0,0 0 0,1-12 0,-1-3 0,-1-1 0,-1 1 0,-3-25 0,2 34 0,0 10 0,-1-1 0,1 1 0,-1-1 0,0 1 0,0-1 0,0 1 0,-1 0 0,1-1 0,-1 1 0,0 0 0,0 0 0,-1 0 0,1 1 0,-1-1 0,-4-5 0,4 7 0,1 0 0,-1 0 0,1 1 0,-1-1 0,1 1 0,-1-1 0,0 1 0,0 0 0,0 0 0,0 0 0,0 0 0,0 1 0,0-1 0,0 1 0,0-1 0,0 1 0,0 0 0,0 1 0,0-1 0,0 0 0,0 1 0,0 0 0,0-1 0,-4 3 0,5-2-2,-1 0 1,1 0-1,0 0 1,-1 1-1,1-1 0,0 1 1,0 0-1,0 0 1,-3 2-1,-15 26-78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31919,'0'0'744,"15"-11"-645,-6 7-99,-1 1 1,1 0 0,0 0 0,0 0-1,0 1 1,1 1 0,15-2 0,71 4-2,-62 1 1,140 6 0,-208-14-11,3 6-90,0 0-203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32095,'0'-5'67,"0"1"0,0-1 0,0 1 1,1-1-1,0 1 0,0-1 0,0 1 1,0-1-1,4-6 0,0 31-67,7 114-45,-5 152-1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151 104 31903,'2'-8'201,"0"1"-137,0-1-1,-1 1 1,0-1 0,0 1-1,-1-1 1,0 0-1,0 1 1,0-1 0,-3-9-1,2 16-61,0 0-1,0 0 0,0 0 0,-1 0 0,1 0 1,0 1-1,-1-1 0,1 0 0,0 1 0,-1-1 1,1 1-1,-1-1 0,1 1 0,-1 0 0,1 0 1,-1 0-1,1 0 0,-1 0 0,1 0 0,-1 0 1,1 0-1,-1 0 0,-1 1 0,-2 0-1,1-1 0,0 1-1,0 0 1,1 0 0,-1 1 0,0-1 0,0 1-1,-5 3 1,2 1 0,1 1 0,-1 0 0,2 1 0,-1 0 0,1 0 0,0 0 0,0 0 0,1 1 0,0-1 0,1 1 0,0 0 0,-3 15 0,1 2 0,1 0 0,1 1 0,0 35 0,3-50 0,1-1 0,-1 1 0,2-1 0,-1 0 0,2 1 0,-1-1 0,2 0 0,6 16 0,-7-21 0,1 0 0,0 0 0,0 0 0,0-1 0,1 1 0,0-1 0,0 0 0,0 0 0,0-1 0,1 0 0,0 0 0,0 0 0,0-1 0,13 6 0,-13-6 0,1-1 0,0 0 0,0 0 0,0 0 0,0-1 0,0 0 0,0 0 0,0-1 0,1 0 0,8-1 0,-13 0 0,1 1 0,-1-1 0,0 0 0,0 0 0,0 0 0,0 0 0,0 0 0,0-1 0,0 0 0,0 1 0,-1-1 0,1 0 0,0 0 0,-1-1 0,0 1 0,1 0 0,-1-1 0,0 1 0,-1-1 0,1 0 0,0 0 0,-1 0 0,3-5 0,0-9 0,0 1 0,-1-1 0,0 0 0,-2 0 0,0 0 0,-1 0 0,-1 0 0,0 0 0,-1 0 0,-1 0 0,-1 0 0,0 1 0,-1-1 0,-1 1 0,0 0 0,-16-27 0,17 35 1,-1-1 0,1 1-1,-1 0 1,-1 1 0,0-1 0,0 1 0,-11-8 0,14 12-7,-1 0 0,0 0 0,-1 0 0,1 1 0,0 0 0,0 0 0,-1 1 0,0-1 0,1 1 0,-1 0 0,0 1 0,1-1 0,-1 1 0,-6 1 0,-24 2-279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4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32239,'-1'0'8,"1"0"-1,0 0 1,0 0 0,0 0 0,0 0 0,-1 0-1,1 0 1,0 0 0,0-1 0,0 1 0,-1 0 0,1 0-1,0 0 1,0 0 0,0 0 0,0 0 0,0 0-1,-1-1 1,1 1 0,0 0 0,0 0 0,0 0 0,0 0-1,0-1 1,0 1 0,0 0 0,0 0 0,-1 0-1,1-1 1,0 1 0,0 0 0,0 0 0,0 0 0,0-1-1,0 1 1,0 0 0,0 0 0,0 0 0,0 0-1,0-1 1,0 1 0,1 0 0,-1 0 0,0 0 0,0-1-1,0 1 1,0 0 0,0 0 0,0 0 0,0 0-1,0-1 1,1 1 0,-1 0 0,0 0 0,0 0 0,0 0-1,0 0 1,0 0 0,1-1 0,-1 1 0,0 0-1,0 0 1,22-6 76,31 1-143,-52 5 70,246-4-11,-209-1 0,-38 5-1,0-1 0,1 1-1,-1 0 1,0-1 0,1 1 0,-1-1-1,0 1 1,0-1 0,1 1 0,-1 0-1,0-1 1,0 1 0,0-1 0,0 1-1,0-1 1,1 1 0,-1-1 0,0 1-1,0-1 1,0 1 0,0-1 0,-1 0-1,1 1 1,0-1 0,0 1 0,0-1 0,0 1-1,0 0 1,-1-1 0,1 1 0,0-1-1,0 1 1,-1-1 0,1 1 0,0 0-1,-1-1 1,1 1 0,0-1 0,-1 1-1,1 0 1,-1 0 0,0-1 0,-8 1-138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6.00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71 81 32607,'5'-26'104,"-5"20"-97,1 0 0,0 1 0,0-1 0,0 1 0,1-1 0,0 1 0,5-11 0,-5 24-7,14 256 0,-16 0 0,0-263 0,0 0 0,0 0 0,0-1 0,0 1 0,-1 0 0,1 0 0,0 0 0,0 0 0,-1 0 0,1 0 0,0 0 0,-1 0 0,1-1 0,-1 1 0,1 0 0,-1 0 0,0-1 0,1 1 0,-1 0 0,0-1 0,1 1 0,-1 0 0,0-1 0,-1 2 0,0-2 0,-1 1 0,1 0 0,0-1 0,0 1 0,0-1 0,-1 1 0,1-1 0,0 0 0,-1 0 0,-3-1 0,0 0 0,1 1 0,0-2 0,-1 1 0,1-1 0,0 0 0,0 0 0,0 0 0,0-1 0,1 0 0,-1 1 0,-4-5 0,9 7 0,0-1 0,-1 1 0,1 0 0,0 0 0,0 0 0,0-1 0,0 1 0,0 0 0,-1 0 0,1 0 0,0-1 0,0 1 0,0 0 0,0 0 0,0-1 0,0 1 0,0 0 0,0 0 0,0-1 0,0 1 0,0 0 0,0 0 0,0-1 0,0 1 0,0 0 0,0 0 0,0-1 0,0 1 0,0 0 0,0 0 0,0 0 0,0-1 0,1 1 0,-1 0 0,0 0 0,0-1 0,0 1 0,0 0 0,1 0 0,-1 0 0,0 0 0,0-1 0,0 1 0,1 0 0,-1 0 0,0 0 0,0 0 0,0 0 0,1 0 0,-1 0 0,0 0 0,0-1 0,1 1 0,-1 0 0,0 0 0,0 0 0,1 0 0,15-4 0,-16 4 0,127-13 18,32-6-319,-141 13-665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28717,'0'0'3938,"3"0"-3919,40-10 11,0 2 0,86-5 1,-36 6-29,-79 6-2,-14 1 0,0 0 0,1 0 0,-1 0 0,0 0 0,0 0 0,0 0 0,0 0 0,0 0 0,0 0 0,1 0 0,-1 0 0,0 1 0,0-1 0,0 0 0,0 0 0,0 0 0,0 0 0,0 0 0,0 0 0,0 0 0,0 0 0,0 1 0,1-1 0,-1 0 0,0 0 0,0 0 0,0 0 0,0 0 0,0 0 0,0 1 0,0-1 0,0 0 0,0 0 0,0 0 0,0 0 0,0 0 0,0 1 0,0-1 0,0 0 0,0 0 0,-1 0 0,1 0 0,0 0 0,0 0 0,0 0 0,0 1 0,0-1 0,0 0 0,0 0 0,0 0 0,0 0 0,0 0 0,0 0 0,-1 0 0,1 0 0,0 0 0,0 0 0,0 1 0,0-1 0,0 0 0,0 0 0,-1 0 0,1 0 0,0 0 0,0 0 0,0 0 0,0 0 0,-10 8 0,10-8 0,-81 55 0,52-37 0,-30 24 0,57-41 0,1 0 0,0 0 0,-1 0 0,1 0 0,0 0 0,0 1 0,0-1 0,0 0 0,0 1 0,0-1 0,0 0 0,0 1 0,1-1 0,-1 1 0,0 0 0,0 2 0,1-3 0,0 0 0,1 0 0,-1-1 0,0 1 0,0 0 0,1 0 0,-1 0 0,0-1 0,1 1 0,-1 0 0,1-1 0,-1 1 0,1 0 0,-1-1 0,1 1 0,0-1 0,-1 1 0,1-1 0,-1 1 0,1-1 0,0 1 0,0-1 0,1 1 0,7 3 0,0-1 0,1-1 0,0 0 0,15 2 0,-5-1 0,-11-1 0,1 0 0,-2 0 0,1 1 0,0 1 0,15 7 0,-21-9 0,-1 0 0,1 0 0,0 0 0,-1 0 0,1 0 0,-1 0 0,1 1 0,-1-1 0,0 1 0,0 0 0,0 0 0,-1-1 0,1 1 0,-1 0 0,1 1 0,-1-1 0,0 0 0,0 0 0,0 5 0,1 0 0,-1 1 0,-1-1 0,1 0 0,-1 1 0,-1-1 0,0 0 0,0 1 0,0-1 0,-1 0 0,0 0 0,-1 0 0,0 0 0,0 0 0,-1 0 0,1-1 0,-2 0 0,1 0 0,-1 0 0,0 0 0,-1-1 0,1 0 0,-1 0 0,-1 0 0,1-1 0,-1 0 0,0 0 0,0 0 0,0-1 0,0 0 0,-11 3 0,15-5 0,0-1 0,0 0 0,0 0 0,0 0 0,0 0 0,-1-1 0,1 1 0,0-1 0,-1 0 0,1 1 0,0-2 0,0 1 0,-1 0 0,1-1 0,0 1 0,0-1 0,-1 0 0,1 0 0,0 0 0,0-1 0,0 1 0,0-1 0,1 0 0,-1 1 0,0-1 0,1 0 0,-1-1 0,1 1 0,-3-3 0,0-3-9,-1 2-2,0-2-1,1 1 1,0-1 0,1 1 0,0-1-1,0 0 1,1-1 0,-1 1-1,2-1 1,-3-13 0,5 11-304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1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65 30910,'3'-4'222,"0"-1"0,0 1-1,-1-1 1,1 0 0,-1 0-1,1-6 1,-2 10-216,-1 0-1,0 1 1,0-1-1,0 0 1,0 0-1,0 0 1,1 1-1,-2-1 1,1 0-1,0 0 1,0 0-1,0 0 1,0 1-1,0-1 1,-1 0-1,1 0 1,0 1-1,-1-1 1,1 0-1,-1 0 1,1 1-1,0-1 1,-1 0-1,0 1 1,1-1 0,-1 1-1,1-1 1,-1 1-1,0-1 1,1 1-1,-1-1 1,0 1-1,1 0 1,-1-1-1,0 1 1,0 0-1,0-1 1,1 1-1,-1 0 1,0 0-1,0 0 1,0 0-1,1 0 1,-1 0-1,0 0 1,0 0-1,0 0 1,-1 1-1,-1-2-4,-1 2-1,0-1 0,1 0 0,-1 1 0,0-1 1,1 1-1,-1 0 0,1 1 0,-1-1 0,1 0 1,0 1-1,-1 0 0,-3 3 0,2-1 0,1 0 0,-1 0 0,1 1 0,0 0 0,1 0 0,-1 0 0,-4 9 0,2-1 2,0-1 0,1 1 0,0 0 1,1 0-1,1 1 0,0-1 0,0 1 0,2 0 0,-1 0 0,2-1 1,2 25-1,-2-32-2,0-1 0,1 1 0,0-1 0,1 0 1,-1 1-1,1-1 0,0 0 0,0 0 0,1 0 1,-1 0-1,1-1 0,0 1 0,0-1 0,1 0 1,-1 1-1,1-1 0,0-1 0,0 1 0,1-1 1,-1 1-1,1-1 0,-1-1 0,1 1 0,0-1 1,0 1-1,0-1 0,0-1 0,0 1 0,1-1 1,-1 0-1,10 1 0,-8-1 0,0-1 0,0 0 0,-1 0 0,1 0 0,0-1 0,0 0 0,0 0 0,-1-1 0,1 1 0,-1-2 0,10-3 0,-12 4 0,0-1 0,0 0 0,0 0 0,0-1 0,-1 1 0,1-1 0,-1 1 0,0-1 0,0 0 0,0-1 0,0 1 0,-1 0 0,0-1 0,0 1 0,0-1 0,2-7 0,-1 2 0,-1 0 0,0-1 0,0 1 0,-1-1 0,0 1 0,-1-1 0,0 0 0,-1 1 0,0-1 0,0 1 0,-1-1 0,-1 1 0,0 0 0,-7-16 0,7 19 0,0 0 0,-1 1 0,0 0 0,-1-1 0,1 2 0,-1-1 0,0 0 0,-1 1 0,1 0 0,-1 0 0,0 1 0,0 0 0,-1 0 0,1 0 0,-1 1 0,0-1 0,0 2 0,0-1 0,0 1 0,-1 0 0,-9-1 0,10 2 10,-1 0 0,1 0 0,0 1 1,-11 1-1,15-1-56,1 1 1,-1-1-1,1 1 1,0 0-1,0 0 1,-1-1-1,1 1 1,0 1-1,0-1 1,0 0-1,0 0 1,0 1-1,0-1 1,0 1-1,1 0 1,-3 2-1,-12 23-3185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29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30350,'72'1'2272,"-22"1"-2224,-1-3 1,76-9-1,-190 9-891,43 1-2636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2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32111,'0'-5'104,"0"4"-79,-1 0 1,1-1 0,0 1-1,0 0 1,0 0-1,0 0 1,0 0 0,0 0-1,0-1 1,1 1-1,-1 0 1,0 0 0,1 0-1,-1 0 1,1 0 0,-1 0-1,1 0 1,-1 0-1,2-1 1,-2 2-25,0 0 0,0 0 0,1 0 0,-1 0 0,0 0-1,0 0 1,1 0 0,-1 0 0,0 0 0,0 1 0,1-1 0,-1 0 0,0 0 0,0 0 0,0 0-1,1 0 1,-1 1 0,0-1 0,0 0 0,0 0 0,0 0 0,1 1 0,-1-1 0,0 0 0,0 0-1,0 0 1,0 1 0,0-1 0,0 0 0,0 0 0,0 1 0,0-1 0,0 0 0,0 0 0,0 1-1,0-1 1,0 0 0,0 0 0,0 1 0,0-1 0,1 3 2,7 43-3,-2 1 0,-2 0 0,-2 0 0,-5 55 0,2-15 0,1 13-8,0-98-77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3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229 144 32143,'0'-18'376,"1"12"-342,-1 1 0,0-1 0,0 1-1,0-1 1,-1 1 0,0 0 0,-2-7 0,2 11-35,1-1 0,-1 1 1,0-1-1,0 1 0,0-1 0,0 1 0,-1 0 0,1 0 0,0-1 1,-1 1-1,1 0 0,-1 0 0,1 0 0,-1 0 0,1 1 0,-1-1 1,1 0-1,-1 1 0,0-1 0,1 1 0,-1-1 0,0 1 0,0 0 1,1 0-1,-1-1 0,-3 2 0,-2-2 1,0 1 0,0 0 0,0 1 0,0-1 0,0 1 0,0 1 0,0-1 0,1 1 0,-1 0 0,0 1 0,1 0 0,0 0 0,-1 0 0,1 1 0,1 0 0,-1 0 0,0 0 0,1 1 0,0 0 0,0 0 0,0 0 0,1 1 0,0-1 0,0 1 0,0 0 0,1 0 0,-5 11 0,5-12 0,1 0 0,-1 1 0,1-1 0,0 1 0,1 0 0,0-1 0,-1 1 0,2 0 0,-1 0 0,1 0 0,0-1 0,0 1 0,0 0 0,1 0 0,0 0 0,0-1 0,0 1 0,1 0 0,0-1 0,0 1 0,1-1 0,-1 0 0,1 0 0,0 0 0,1 0 0,-1 0 0,1-1 0,8 9 0,8 1 0,0 0 0,38 17 0,-38-21 0,1 2 0,-2 0 0,21 16 0,-39-28 0,1 1 0,-1 0 0,0 1 0,1-1 0,-1 0 0,0 0 0,0 0 0,0 1 0,0-1 0,0 0 0,0 1 0,0-1 0,0 1 0,-1-1 0,1 1 0,0 0 0,-1-1 0,1 1 0,-1 0 0,0-1 0,0 1 0,0 0 0,0-1 0,0 1 0,0 0 0,0 0 0,0-1 0,0 1 0,-1 0 0,1-1 0,-1 1 0,1-1 0,-1 1 0,0 0 0,0-1 0,0 0 0,0 1 0,0-1 0,0 1 0,0-1 0,0 0 0,0 0 0,0 0 0,-1 1 0,1-1 0,-1-1 0,1 1 0,-1 0 0,1 0 0,-1 0 0,1-1 0,-1 1 0,-1 0 0,-18 4 0,-1 0 0,1-1 0,-1-1 0,1-1 0,-1-1 0,0-1 0,-29-3 0,49 2 0,1 1 0,-1 0 0,1-1 0,0 1 0,-1 0 0,1-1 0,-1 0 0,1 1 0,0-1 0,0 0 0,-1 0 0,1 0 0,0 0 0,0 0 0,0 0 0,0 0 0,0 0 0,0 0 0,0 0 0,0 0 0,1-1 0,-1 1 0,0 0 0,1-1 0,-1 1 0,1-1 0,-1 1 0,1 0 0,0-1 0,-1 1 0,1-4 0,0 2 0,0 0 0,0 0 0,0 0 0,1 0 0,-1 0 0,1 0 0,0 0 0,0 0 0,0 0 0,0 0 0,0 0 0,1 1 0,-1-1 0,4-4 0,56-57 0,-42 47 0,-2-1 0,0-1 0,26-38 0,-34 43 0,-1-1 0,0 0 0,-1 0 0,-1-1 0,0 0 0,-1 0 0,-1 0 0,-1 0 0,0-1 0,-1 0 0,-1 1 0,0-1 0,-3-25 0,2 40 0,-1 1 0,1 0 0,-1-1 0,1 1 0,-1 0 0,0 0 0,0-1 0,1 1 0,-1 0 0,0 0 0,0 0 0,0 0 0,0 0 0,0 0 0,0 0 0,0 1 0,0-1 0,-1 0 0,1 0 0,0 1 0,0-1 0,-1 1 0,1-1 0,0 1 0,-1 0 0,1-1 0,-1 1 0,1 0 0,0 0 0,-3 0 0,0 0 0,1 0 0,-1 0-1,1 1 1,-1-1-1,1 1 1,-1-1-1,1 1 1,-1 0-1,1 1 1,0-1 0,0 0-1,-3 3 1,-16 19-126,4 3-399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3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31775,'127'1'1027,"134"-3"-1062,-249 0 31,-17 0-12,-21 0-169,2 2-362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3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81 32447,'5'-6'63,"-3"4"-50,0 1 0,0-1 0,-1 0 0,1 0 0,0 1 0,-1-1 1,0 0-1,1 0 0,-1 0 0,0-1 0,0 1 0,0 0 0,-1 0 0,1-1 0,0-3 0,-1 6-13,0 0 1,-1 0-1,1-1 1,0 1-1,0 0 1,-1 0-1,1-1 1,0 1-1,-1 0 1,1 0-1,-1 0 1,1 0-1,0-1 1,-1 1-1,1 0 0,0 0 1,-1 0-1,1 0 1,-1 0-1,1 0 1,0 0-1,-1 0 1,1 0-1,-1 0 1,1 0-1,0 0 1,-1 1-1,1-1 1,0 0-1,-1 0 1,1 0-1,-1 0 0,1 1 1,0-1-1,-1 0 1,1 1-1,-16 7-1,9-2 2,1 1-1,0 1 1,1-1 0,-1 1-1,1 0 1,1 0 0,0 0-1,0 1 1,1-1 0,-1 1-1,-1 10 1,1-3 3,1 0 0,1 1 0,0-1 0,2 1 0,0 24 0,1-37-4,0 0 0,0 1 0,0-1 0,0 0 0,0 0 0,1 0 0,0-1 0,-1 1 0,2 0 0,-1 0 0,0-1 0,1 0 0,-1 1 0,1-1 0,0 0 0,0 0 0,1 0 0,-1-1 0,0 1 0,1-1 0,0 0 0,-1 0 0,1 0 0,0 0 0,0-1 0,0 0 0,5 2 0,8 1 0,-1-1 0,1 0 0,0-1 0,0-1 0,24-2 0,-37 1 0,0 0 0,0-1 0,-1 1 0,1-1 0,0 0 0,0-1 0,-1 1 0,1-1 0,-1 1 0,1-1 0,-1 0 0,1 0 0,-1 0 0,0-1 0,0 1 0,0-1 0,-1 0 0,1 0 0,-1 0 0,1 0 0,-1 0 0,0 0 0,0-1 0,0 1 0,-1-1 0,1 0 0,-1 1 0,2-7 0,1-8 0,-1 0 0,0 0 0,-1-1 0,-1-31 0,-1 39 0,0 1 0,-1-1 0,-1 0 0,0 1 0,0-1 0,-1 1 0,0 0 0,-8-17 0,9 23 0,0 0 0,-1-1 0,0 1 0,0 0 0,0 0 0,0 0 0,-1 1 0,1-1 0,-1 1 0,0 0 0,0 0 0,0 0 0,-1 1 0,1-1 0,-1 1 0,1 0 0,-1 0 0,0 1 0,1 0 0,-11-2 0,4 1-61,-1 1 1,0 1-1,1 0 0,-1 0 1,1 1-1,-1 1 1,1 0-1,0 0 0,0 1 1,-14 5-1,-22 19-2762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3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32111,'42'3'352,"71"14"1,47 6-402,341-31 49,-347 0 0,198 6 0,3 0 0,-36-19 0,-65-3 0,10 1 0,457 7 0,-548 2 0,-32 2 0,-39 4 0,80-2-5,-182 10-22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39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55 25388,'10'-5'2874,"20"-10"1270,-25 12-4096,1 0-1,-1 0 1,0-1 0,-1 0 0,1 0 0,4-5-1,-7 6-25,-4 3-22,-1-1 0,1 1 1,0 0-1,0 0 1,0 0-1,0 0 0,0 0 1,-1 0-1,1 0 0,0 1 1,0-1-1,0 1 1,-3 1-1,-3 3 0,-1 0 0,1 0 0,1 1 0,-1 0 0,1 0 0,0 1 0,0 0 0,-5 8 0,-7 9 0,-19 33 0,31-46 0,1 0 0,0 0 0,1 1 0,0-1 0,1 1 0,0 0 0,1 0 0,0 1 0,1-1 0,0 1 0,1-1 0,1 16 0,0-25 0,0 0 0,1 0 0,0-1 0,0 1 0,0 0 0,0-1 0,0 1 0,0 0 0,1-1 0,-1 0 0,1 1 0,0-1 0,-1 0 0,1 0 0,0 0 0,1 0 0,-1 0 0,0 0 0,0-1 0,1 1 0,-1-1 0,1 0 0,-1 1 0,1-1 0,0 0 0,-1-1 0,1 1 0,0 0 0,4 0 0,11 2 0,0-1 0,0 0 0,27-2 0,-32 0 0,-7 0 0,0 0 0,0 0 0,0-1 0,-1 0 0,1 0 0,0 0 0,-1-1 0,1 0 0,-1 0 0,1 0 0,-1 0 0,9-7 0,-11 7 0,0-1 0,0 0 0,-1 0 0,1 0 0,-1 0 0,0 0 0,1 0 0,-2-1 0,1 1 0,0-1 0,-1 0 0,1 1 0,-1-1 0,0 0 0,0 0 0,-1 1 0,1-1 0,-1 0 0,0-8 0,0 7 0,0-1 0,0 1 0,-1-1 0,0 0 0,0 1 0,0-1 0,-1 1 0,0 0 0,0-1 0,-3-5 0,0 3 0,-1 1 0,1-1 0,-2 1 0,1 1 0,-10-9 0,4 4-1,2 1 2,-1 1-1,-18-12 1,25 18-2,0 1 0,-1 0 0,1 0 0,-1 0 0,0 1 0,0-1 0,1 1 0,-1 0-1,0 0 1,-10 1 0,-10 0-193,2 0-577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5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55 556 32287,'0'-14'451,"-8"28"-380,-8 30-113,12-31 42,-2 2 0,1 1 0,1 0 0,0 0 0,1 0 0,1 0 0,1 0 0,0 1 0,2 19 0,0-35 0,0 0 0,-1-1 0,1 1 0,0-1 0,0 0 0,0 1 0,0-1 0,1 0 0,-1 1 0,0-1 0,0 0 0,0 0 0,0 0 0,0 0 0,0 0 0,0 0 0,0 0 0,0 0 0,2-1 0,0 1 0,1-1 0,1 0 0,-1 0 0,0-1 0,1 1 0,-1-1 0,0 0 0,0 0 0,0 0 0,0 0 0,-1-1 0,1 0 0,0 0 0,-1 0 0,0 0 0,0 0 0,0-1 0,0 1 0,2-6 0,5-5 0,-1 0 0,-1-1 0,11-27 0,-12 21 0,0-1 0,-2 0 0,0 0 0,3-38 0,-5-91 0,-3 106 0,0 43 0,0 1 0,0 0 0,0 0 0,0 0 0,0-1 0,0 1 0,0 0 0,0 0 0,0-1 0,1 1 0,-1 0 0,0 0 0,1 0 0,-1-1 0,1 1 0,0 0 0,-1 0 0,1 0 0,0 0 0,-1 0 0,1 0 0,0 0 0,0 0 0,0 1 0,0-1 0,0 0 0,0 0 0,0 1 0,0-1 0,0 1 0,0-1 0,1 1 0,-1-1 0,0 1 0,0 0 0,0-1 0,1 1 0,-1 0 0,0 0 0,0 0 0,3 0 0,1 1 0,-1 0 0,1 0 0,-1 0 0,1 1 0,-1-1 0,0 1 0,1 0 0,-1 0 0,0 1 0,4 2 0,3 4-1,-1 0 1,1 0-1,-1 1 0,-1 1 1,0 0-1,0 0 0,-1 1 1,-1-1-1,7 16 1,-9-17-2,-1 0 0,0 0 0,-1 1 0,0 0 0,-1-1 0,0 1 0,0 0 0,-1 0 0,-1 0 0,0 0 0,0 0 0,-4 17 0,2-20 2,-1 1 0,0-1 0,-1 0 0,1 0 0,-2 0 0,1 0 0,-1-1 0,0 0 0,-1 0 0,0 0 0,0-1 0,-12 11 0,11-12 0,1 1 0,-1-1 0,0 0 0,-1-1 0,1 0 0,-1 0 0,0-1 0,0 1 0,0-2 0,0 1 0,0-1 0,-1 0 0,-11 0 0,14-1 0,0-1 0,0 0 0,0 0 0,1 0 0,-1-1 0,0 0 0,0 0 0,1-1 0,-1 1 0,0-1 0,1 0 0,0-1 0,-1 1 0,1-1 0,0 0 0,0-1 0,1 1 0,-1-1 0,1 0 0,-6-6 0,3 3 0,2-1 0,-1 1 0,1-1 0,0 0 0,1 0 0,0 0 0,0-1 0,1 0 0,0 1 0,0-1 0,1 0 0,1 0 0,-1-1 0,1 1 0,1 0 0,0 0 0,1-11 0,-1 16 0,0 0 0,1 1 0,-1-1 0,1 0 0,0 1 0,0-1 0,1 1 0,-1-1 0,1 1 0,0-1 0,0 1 0,0 0 0,0 0 0,0 0 0,1 0 0,-1 0 0,1 1 0,0-1 0,-1 1 0,1-1 0,1 1 0,-1 0 0,0 0 0,0 1 0,1-1 0,-1 1 0,1-1 0,-1 1 0,1 0 0,0 1 0,0-1 0,-1 1 0,1-1 0,0 1 0,0 0 0,-1 0 0,6 1 0,-6 1 0,0-1 0,-1 0 0,1 0 0,-1 1 0,1 0 0,-1-1 0,0 1 0,1 0 0,-1 0 0,0 0 0,0 0 0,-1 0 0,1 1 0,2 4 0,23 45 0,-16-31 0,-1-2 0,0-1 0,2 1 0,22 25 0,-30-38 0,1-1 0,-1 0 0,1-1 0,0 1 0,1-1 0,-1 0 0,1-1 0,0 1 0,0-1 0,0 0 0,0-1 0,1 1 0,-1-1 0,1 0 0,10 1 0,-9-2 0,0-1 0,0 0 0,-1 0 0,1 0 0,11-3 0,-16 2 0,0 0 0,0 0 0,0 0 0,0-1 0,0 1 0,0-1 0,-1 0 0,1 1 0,0-1 0,-1 0 0,0-1 0,1 1 0,-1 0 0,0-1 0,0 1 0,2-5 0,2-4-1,0-1 0,-1 0 0,-1 0 0,1 0 0,-2 0 0,0-1 0,-1 0 0,2-17 0,-2-17-3,-3-46-1,-1 23 10,1 68 7,-1 7-10,-2 12-3,3-7 1,-3 36 0,4 67 0,0-100 0,2-1 0,-1 0 0,1 0 0,1 0 0,0 0 0,1 0 0,1-1 0,-1 1 0,2-1 0,11 19 0,-14-27 0,-1 0 0,2 0 0,-1-1 0,0 1 0,1 0 0,-1-1 0,1 0 0,-1 0 0,1 0 0,0 0 0,0-1 0,0 1 0,0-1 0,0 0 0,0 0 0,1-1 0,-1 1 0,0-1 0,0 0 0,1 0 0,-1 0 0,6-2 0,-7 2 0,-1-1 0,1 0 0,-1 1 0,0-1 0,1 0 0,-1 0 0,0 0 0,0-1 0,1 1 0,-1 0 0,0-1 0,0 1 0,-1-1 0,1 0 0,0 0 0,0 0 0,-1 0 0,1 0 0,-1 0 0,0 0 0,0 0 0,1-1 0,-2 1 0,1 0 0,1-3 0,1-6 0,0 1 0,0-1 0,-1 0 0,2-19 0,-2-152-12,-3 104 11,1 77 1,0 1 0,-1-1 0,1 0 1,0 1-1,0-1 0,0 0 0,0 0 0,0 1 1,0-1-1,1 0 0,-1 0 0,0 1 0,0-1 1,0 0-1,1 1 0,-1-1 0,0 0 1,1 1-1,-1-1 0,1 1 0,-1-1 0,1 0 1,-1 1-1,1-1 0,-1 1 0,1-1 1,-1 1-1,1 0 0,-1-1 0,1 1 0,0 0 1,-1-1-1,1 1 0,0 0 0,-1-1 1,1 1-1,0 0 0,0 0 0,-1 0 0,1 0 1,0 0-1,-1 0 0,1 0 0,0 0 0,0 0 1,-1 0-1,1 0 0,0 1 0,-1-1 1,1 0-1,0 0 0,-1 1 0,1-1 0,0 0 1,-1 1-1,1-1 0,0 1 0,-1-1 1,1 1-1,0 0 0,5 7 0,-1 0 0,-1 1 0,1-1 0,-1 1 0,-1 0 0,1 0 0,-2 1 0,3 11 0,0-3 0,3 17 0,-1 0 0,-2 0 0,-2 0 0,-1 56 0,3-70 0,0-16 0,2-16 0,5-29 0,7-44 0,-14 56 0,2-1 0,0 1 0,2 0 0,20-43 0,-28 68 0,0 0 0,0 0 0,1 0 0,0 0 0,0 0 0,-1 0 0,1 1 0,1-1 0,-1 1 0,0-1 0,1 1 0,-1 0 0,1 0 0,0 0 0,0 0 0,-1 1 0,1-1 0,0 1 0,0-1 0,1 1 0,-1 0 0,0 0 0,0 1 0,1-1 0,4 0 0,-7 2 0,0-1 0,0 0 0,0 1 0,0-1 0,0 0 0,0 1 0,-1-1 0,1 1 0,0-1 0,0 1 0,-1 0 0,1-1 0,0 1 0,-1 0 0,1-1 0,0 1 0,-1 0 0,1 0 0,-1-1 0,1 1 0,-1 0 0,0 0 0,1 0 0,-1 0 0,0 0 0,0 0 0,0 0 0,1 1 0,3 33 0,-4-32 0,1 126 0,0 6 0,-1-132 0,1 0 0,-1 0 0,1 0 0,0 0 0,0 0 0,0 0 0,0 0 0,0 0 0,1 0 0,-1 0 0,1 0 0,0-1 0,0 1 0,0-1 0,0 0 0,0 1 0,1-1 0,-1 0 0,1 0 0,-1 0 0,1-1 0,0 1 0,0-1 0,0 1 0,0-1 0,0 0 0,0 0 0,0 0 0,0-1 0,0 1 0,0-1 0,0 1 0,4-1 0,3 0 0,0 1 0,1-2 0,-1 1 0,0-2 0,1 1 0,-1-1 0,0-1 0,0 0 0,11-5 0,-12 3 0,1 0-1,-1-1 1,0 0-1,0 0 1,-1-1-1,0 0 1,0-1-1,0 0 1,-1 0-1,0-1 1,-1 1-1,0-2 1,-1 1-1,1 0 1,-2-1-1,5-11 1,-4 7-1,-1 0 1,0-1-1,-1 0 0,0 0 0,-2 0 1,1 0-1,-2 0 0,0 0 0,-1 0 1,-5-29-1,5 40 2,0 0 0,0 0 1,-1 0-1,0 0 0,1 0 0,-1 1 0,-1-1 1,1 1-1,0-1 0,-1 1 0,0 0 0,0 0 1,0 0-1,0 0 0,0 1 0,0-1 0,-1 1 1,1 0-1,-8-3 0,5 2 1,0 1 0,-1 0 0,1 0-1,0 1 1,-1 0 0,1 0 0,-1 0 0,1 1 0,-1 0-1,1 0 1,0 1 0,-8 1 0,12-1-2,-1-1 0,0 2 0,1-1 0,-1 0 0,1 0 0,0 1 0,-1 0 0,1-1 0,0 1 0,0 0 0,0 0 0,0 0 0,0 0 0,0 0 0,1 1 0,-1-1 0,1 0 0,0 1 0,-1-1 0,1 1 0,0 0 0,1-1 0,-1 1 0,-1 4 0,0 7 0,0 0 0,0 0 0,2 20 0,-1-12 0,2-1 1,0 1-1,7 30 0,-7-46-2,1 0 0,0 0 0,0 0 1,0 0-1,1-1 0,0 1 0,0-1 0,0 0 0,1 0 1,-1 0-1,1 0 0,1-1 0,-1 1 0,0-1 0,1 0 1,0-1-1,6 4 0,-10-5 3,1-1-1,0 1 1,0-1 0,1 0-1,-1 0 1,0 0 0,0 0-1,0-1 1,1 1 0,-1-1 0,0 1-1,1-1 1,-1 0 0,0 1-1,1-1 1,-1-1 0,0 1-1,1 0 1,-1 0 0,0-1-1,1 0 1,-1 1 0,0-1 0,0 0-1,1 0 1,-1 0 0,0 0-1,0 0 1,0-1 0,0 1-1,-1-1 1,1 1 0,0-1-1,-1 0 1,1 0 0,-1 1-1,1-1 1,-1 0 0,0 0 0,0-1-1,0 1 1,1-3 0,3-6-1,-1-1 0,0 0 1,-1 0-1,0 0 0,-1-1 1,1-21-1,-3-156 0,0 1046 0,1-848 0,-1-1 0,-1 1 0,1 0 0,-2 0 0,1-1 0,-1 1 0,0-1 0,0 1 0,-4 8 0,4-13 0,0 0 0,0-1 0,0 1 0,-1 0 0,1-1 0,-1 1 0,1-1 0,-1 0 0,0 0 0,1 0 0,-1 0 0,0 0 0,-1-1 0,1 1 0,0-1 0,0 0 0,-1 0 0,1 0 0,0 0 0,-1-1 0,1 1 0,-4-1 0,6 0 0,-6 1 0,0-1 0,0 1 0,0-1 0,0-1 0,-7-1 0,13 2 0,-1 0 0,0-1 0,1 1 0,-1-1 0,1 0 0,-1 0 0,1 0 0,-1 1 0,1-1 0,0 0 0,-1-1 0,1 1 0,0 0 0,0 0 0,0-1 0,0 1 0,0 0 0,0-1 0,0 1 0,0-1 0,0 1 0,1-1 0,-1 0 0,0-2 0,-2-12 0,0 0 0,2-1 0,0 0 0,0 1 0,3-18 0,-1-9 0,0 35 0,-1-1 0,1 1 0,1 0 0,-1-1 0,1 1 0,1 0 0,0 0 0,0 0 0,0 1 0,1-1 0,0 1 0,1-1 0,0 1 0,0 1 0,0-1 0,9-8 0,9-5 0,1 0 0,0 1 0,34-18 0,26-20 0,-78 51 0,0 1 0,-1-1 0,0 0 0,0 0 0,0 0 0,-1-1 0,0 1 0,0-1 0,-1 0 0,1-1 0,-2 1 0,1 0 0,-1-1 0,2-12 0,0-9 0,-1 1 0,-3-49 0,0 44 0,0-176 0,1 257 0,3 0 0,1 0 0,15 55 0,-19-98 0,0 0 0,0-1 0,1 1 0,0-1 0,0 1 0,0-1 0,1 1 0,0-1 0,-1 0 0,1 0 0,5 4 0,-6-6 0,0-1 0,0 1 0,0-1 0,0 0 0,0 0 0,1 0 0,-1 0 0,0 0 0,0 0 0,1-1 0,-1 1 0,0-1 0,1 1 0,-1-1 0,0 0 0,1 0 0,-1 0 0,1 0 0,-1-1 0,0 1 0,1-1 0,-1 1 0,0-1 0,0 0 0,4-1 0,-3 0 0,0 0 0,0 0 0,0 0 0,0 0 0,-1-1 0,1 1 0,0-1 0,-1 0 0,0 1 0,0-1 0,0 0 0,0 0 0,0-1 0,-1 1 0,1 0 0,-1 0 0,0-1 0,0 1 0,0-1 0,1-6 0,0-8 0,0-1 0,-2-33 0,0 32 0,0-12 0,-2 1 0,-8-48 0,10 140 0,-2-3 0,4-39 0,0 1 0,1-1 0,7 27 0,-8-39 0,0-1 0,0 1 0,1-1 0,0 1 0,0-1 0,1 0 0,-1 0 0,1 0 0,1-1 0,-1 1 0,1-1 0,10 9 0,-13-13 0,-1 1 0,1-1 0,0 0 0,0 0 0,0 0 0,0 0 0,0 0 0,0 0 0,0-1 0,0 1 0,1-1 0,-1 1 0,0-1 0,0 0 0,0 0 0,1 0 0,-1 0 0,0 0 0,0 0 0,0-1 0,3 0 0,-2 0 0,-1-1 0,1 1 0,-1-1 0,0 0 0,1 1 0,-1-1 0,0 0 0,0-1 0,0 1 0,0 0 0,0 0 0,-1-1 0,3-4 0,2-6 0,-1 0 0,0 0 0,-1-1 0,-1 1 0,3-22 0,3-56 0,-5 0 0,-7-97 0,-4 92 0,7 521 0,0-419 0,0 1 0,0-1 0,1 1 0,0-1 0,0 1 0,0-1 0,1 1 0,0-1 0,0 0 0,5 9 0,-5-12 0,0-1 0,0 1 0,1 0 0,0 0 0,-1-1 0,1 0 0,0 1 0,0-1 0,0 0 0,0-1 0,1 1 0,-1 0 0,1-1 0,-1 0 0,1 0 0,-1 0 0,1 0 0,-1 0 0,1-1 0,4 0 0,7 2 0,0-1 0,-1-1 0,1 0 0,-1-1 0,1-1 0,23-5 0,-31 5 0,-1-1 0,1 1 0,-1-1 0,1 0 0,-1-1 0,0 0 0,0 0 0,-1 0 0,1 0 0,-1-1 0,0 0 0,0 0 0,-1-1 0,1 1 0,6-13 0,-5 6 0,-1-1 0,-1 0 0,0 0 0,-1-1 0,0 1 0,-1-1 0,0 1 0,-1-1 0,-2-22 0,1 30 0,0 0 0,0 0 0,-1 1 0,0-1 0,0 0 0,0 1 0,-1-1 0,0 1 0,0-1 0,0 1 0,-1 0 0,-5-9 0,6 11 0,-1 1 0,1-1 0,-1 0 0,0 1 0,0-1 0,0 1 0,0 0 0,-1 0 0,1 0 0,0 1 0,-1-1 0,1 1 0,-1 0 0,0 0 0,0 0 0,1 0 0,-1 1 0,0-1 0,0 1 0,-3 0 0,4 0 0,1 1 0,0-1 0,0 1 0,-1-1 0,1 1 0,0 0 0,0-1 0,0 1 0,0 0 0,0 1 0,0-1 0,0 0 0,0 0 0,0 1 0,1-1 0,-1 1 0,0 0 0,1-1 0,0 1 0,-1 0 0,1 0 0,0 0 0,0 0 0,0 0 0,0 0 0,0 0 0,0 1 0,1-1 0,-1 0 0,1 0 0,-1 0 0,1 4 0,-2 11 0,0 0 0,2 1 0,1 23 0,0-15 0,-1-10 0,0 0 1,1-1-1,1 1 0,6 25 0,-7-37-1,0-1 0,0 1 0,0-1-1,1 0 1,-1 1 0,1-1 0,0 0 0,0 0-1,0 0 1,0 0 0,0-1 0,0 1-1,1-1 1,0 1 0,-1-1 0,1 0-1,0 0 1,0 0 0,0 0 0,0 0-1,1-1 1,-1 1 0,0-1 0,1 0-1,-1 0 1,7 1 0,-6-2 1,-1 1 0,0-1 0,0 0 0,1 0 0,-1 0 0,0-1 0,0 1 0,1-1 0,-1 1 0,0-1 0,0 0 0,0-1 0,0 1 0,5-3 0,-5 2 0,-1-1 0,1 1 0,-1-1 0,0 0 0,0 0 0,0 0 0,0 0 0,-1 0 0,1 0 0,-1-1 0,1 1 0,-1 0 0,1-7 0,1-7 0,0 0 0,-1 0 0,-1 0 0,0-1 0,-2 1 0,0 0 0,0 0 0,-2-1 0,0 1 0,-1 0 0,-1 1 0,-12-29 0,17 45 0,0 0 0,0 0 0,0 0 0,0 0 0,0 0 0,0 0 0,0 1 0,0-1 0,0 0 0,0 0 0,-1 0 0,1 0 0,0 0 0,0 0 0,0 0 0,0 0 0,0 0 0,0 0 0,0 0 0,0 0 0,0 0 0,0 0 0,0 0 0,-1 0 0,1 0 0,0 0 0,0 0 0,0 0 0,0 0 0,0 0 0,0 0 0,0 0 0,0 0 0,0 0 0,0 0 0,-1 0 0,1 0 0,0 0 0,0 0 0,0 0 0,0-1 0,0 1 0,0 0 0,0 0 0,0 0 0,0 0 0,0 0 0,0 0 0,0 0 0,0 0 0,0 0 0,0 0 0,0 0 0,0 0 0,0 0 0,0-1 0,0 1 0,0 0 0,0 0 0,0 0 0,0 0 0,0 0 0,-2 11 0,1 18 0,0 9-1,0-11 2,5 46-1,-3-65-2,0 0 0,1 0 1,0 0-1,0 0 0,1-1 1,0 1-1,1-1 0,-1 0 1,1 0-1,6 8 0,-7-12 0,0-1 0,-1 1 1,1-1-1,0 0 0,0 0 0,0 0 0,1-1 0,-1 1 0,0-1 0,1 0 0,-1 0 0,1 0 0,-1 0 0,1 0 0,-1-1 0,1 0 0,0 0 1,-1 0-1,1 0 0,-1 0 0,1-1 0,0 1 0,-1-1 0,1 0 0,-1 0 0,0-1 0,1 1 0,-1-1 0,0 1 0,0-1 0,0 0 0,0 0 1,0 0-1,0-1 0,0 1 0,-1-1 0,1 1 0,-1-1 0,3-4 0,0-4 4,0 0 0,-1-1 0,-1 1 0,0-1-1,0 1 1,1-21 0,-1-74 22,-2 15-13,-1 90-11,0-1 0,0 0 0,1 0 0,-1 0 0,1 0 0,-1 1 0,1-1 0,0 0 0,0 0 0,0 1 0,-1-1 0,2 1 0,-1-1 0,0 1 0,0-1 0,0 1 0,1-1 0,-1 1 0,1 0 0,-1 0 0,1 0 0,-1 0 0,1 0 0,0 0 0,-1 0 0,1 1 0,0-1 0,0 1 0,0-1 0,0 1 0,3-1 0,-2 1 0,0 0 0,0 0 0,-1 0 0,1 0 0,0 0 0,0 1 0,-1 0 0,1-1 0,0 1 0,-1 0 0,1 0 0,-1 0 0,1 1 0,-1-1 0,1 0 0,-1 1 0,0 0 0,0-1 0,0 1 0,0 0 0,2 3 0,0 2 0,1 0 0,-2 0 0,1 1 1,-1-1-1,-1 1 0,1 0 0,-1 0 0,0 0 1,-1 0-1,1 9 0,-1 17 4,-2 39 1,0-24 3,0-36-1,2 1 1,-1-1-1,2 1 1,0-1 0,4 15-1,-5-24-6,0 0 0,1-1-1,0 1 1,0 0 0,0 0 0,0-1-1,1 1 1,-1-1 0,1 0 0,0 1-1,0-1 1,0-1 0,1 1 0,-1 0-1,0-1 1,1 0 0,0 1 0,-1-2-1,1 1 1,5 2 0,0-2-1,-1 0-1,1 0 1,-1 0 0,1-1-1,0-1 1,-1 1 0,1-1-1,0-1 1,-1 0-1,1 0 1,0-1 0,-1 0-1,0 0 1,15-6 0,-21 7-12,0 0 1,-1-1 0,1 1-1,-1 0 1,1-1 0,-1 1-1,1-1 1,-1 1 0,0-1 0,0 0-1,1 1 1,-1-1 0,-1 0-1,1 0 1,0 0 0,0 0-1,-1 0 1,1 0 0,-1 0-1,1 0 1,-1 0 0,0 0-1,0 0 1,0 0 0,0 0-1,0 0 1,0 0 0,-2-4 0,-8-13-825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6.39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118 69 32511,'1'-18'116,"0"13"-98,-1 0-1,1 1 1,-1-1-1,0 0 1,-1 0-1,1 0 1,-3-8-1,2 12-17,-1 1 0,0-1 0,1 1 0,-1-1 0,0 1 0,1 0 0,-1-1 0,0 1 0,1 0 0,-1 0 0,0 0 0,0 1 0,1-1 0,-1 0 0,0 1 0,-2 0 0,1 0 0,0 1 0,0-1 0,0 1 0,1 0 0,-1 0 0,0 0 0,1 0 0,0 0 0,-1 0 0,1 1 0,0-1 0,0 1 0,0 0 0,1-1 0,-3 6 0,-18 49 0,21-53 0,-6 28 0,1 1 0,1 0 0,2 0 0,2 0 0,2 46 0,0-77 0,-2 3 0,2 1 0,-1-1 0,1 1 0,0-1 0,0 1 0,0-1 0,1 0 0,-1 1 0,1-1 0,1 0 0,-1 0 0,1 0 0,0-1 0,4 6 0,-4-7 0,0 0 0,1 0 0,-1 0 0,1-1 0,0 1 0,0-1 0,-1 0 0,1 0 0,1 0 0,-1-1 0,0 0 0,0 1 0,1-1 0,-1-1 0,0 1 0,1-1 0,7 0 0,-5 0 0,-1 0 0,0 0 0,0-1 0,0 0 0,0-1 0,0 1 0,0-1 0,0 0 0,0 0 0,0-1 0,-1 0 0,0 0 0,1 0 0,-1-1 0,6-5 0,-5 3 0,0 0 0,0-1 0,-1 0 0,1-1 0,-2 1 0,1-1 0,-1 0 0,0 0 0,4-14 0,-1-2 0,-2 0 0,0 0 0,-2-1 0,-1 0 0,0 1 0,-4-43 0,1 61 0,1 0 0,-1 0 0,0 1 0,0-1 0,-1 0 0,1 1 0,-1-1 0,-1 1 0,1-1 0,-1 1 0,0 0 0,0 0 0,-6-7 0,6 9 0,-1-1 0,0 1 0,0 1 0,1-1 0,-2 0 0,1 1 0,0 0 0,0 0 0,-1 0 0,1 1 0,-1-1 0,1 1 0,-1 0 0,0 0 0,1 1 0,-10-1 0,7 1-37,0 0-1,1 0 1,-1 0 0,0 1-1,0 0 1,0 0 0,1 1-1,-1 0 1,1 0 0,-9 4-1,-23 21-1760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5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25 32575,'-3'-3'13,"-1"1"1,1-1-1,-1 1 0,0 0 1,0 0-1,0 0 1,0 0-1,0 1 0,0 0 1,-1 0-1,-7-1 1,-50 0-22,39 3 15,18-1-6,1 0 0,0 0 0,-1 1 0,1-1 0,0 1 0,-1 0-1,1 1 1,0-1 0,0 1 0,0-1 0,0 1 0,0 1 0,0-1 0,1 0 0,-1 1 0,1 0 0,0 0 0,-1 0 0,1 0-1,1 0 1,-1 0 0,0 1 0,1 0 0,0-1 0,-1 1 0,-1 7 0,0-1 0,1 0-1,0 0 1,1 1 0,1-1-1,-1 1 1,1-1-1,1 1 1,0-1 0,1 1-1,2 12 1,-3-18-1,1-1 0,1 1 0,-1-1 0,1 1 0,-1-1 0,1 0 0,1 0 0,-1 0 0,0 0 0,1 0 0,0 0 0,0 0 0,0-1 0,1 0 0,-1 1 0,1-1 0,-1-1 0,1 1 0,0 0 0,0-1 0,0 0 0,1 0 0,4 2 0,3 0 0,0-1 0,1 0 0,0 0 0,-1-1 0,1-1 0,0 0 0,16-1 0,-26 0 0,1-1 0,-1 0 0,1 1 0,-1-1 0,1 0 0,-1 0 0,0-1 0,0 1 0,1-1 0,-1 0 0,0 1 0,0-1 0,-1-1 0,1 1 0,0 0 0,-1-1 0,1 1 0,-1-1 0,0 0 0,0 0 0,0 0 0,0 0 0,0 0 0,-1 0 0,0 0 0,1-1 0,-1 1 0,0 0 0,0-1 0,-1 1 0,1-7 0,0 3 0,0 1 0,-1 0 0,0-1 0,0 1 0,0-1 0,-1 1 0,0-1 0,0 1 0,-1 0 0,0-1 0,0 1 0,0 0 0,-1 0 0,0 0 0,0 1 0,-7-11 0,5 12 0,1-1 0,-1 1 0,1 0 0,-1 1 0,0-1 0,-1 1 0,1 0 0,-1 0 0,1 1 0,-1-1 0,0 1 0,0 1 0,0-1 0,0 1 0,0 0 0,0 0 0,0 0 0,-11 2 0,14-1 0,0 0 1,1 0-1,-1 0 0,0 1 1,0 0-1,0-1 0,0 1 1,1 0-1,-1 1 0,0-1 1,1 0-1,-1 1 0,1-1 1,-1 1-1,1 0 1,0 0-1,0 0 0,0 0 1,0 0-1,-3 4 0,1 1-34,-1 0 0,2 0 0,-1 1 0,1 0 0,-5 16 0,-2 26-761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5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20 473 32287,'-6'21'39,"2"1"0,0-1-1,1 0 1,1 1 0,1 0 0,2 23 0,0-42-37,-1 0 1,1-1-1,-1 1 1,1-1-1,0 1 1,0-1-1,0 1 0,0-1 1,1 0-1,-1 1 1,0-1-1,1 0 1,0 0-1,0 0 1,-1 0-1,1 0 1,0-1-1,0 1 0,1 0 1,-1-1-1,0 0 1,1 1-1,-1-1 1,0 0-1,1 0 1,-1 0-1,1-1 0,0 1 1,-1-1-1,4 1 1,-2 0 0,0-1 0,0 0 1,0 0-1,0 0 0,0 0 0,0 0 1,0-1-1,0 0 0,0 0 1,0 0-1,0 0 0,-1-1 0,1 1 1,0-1-1,-1 0 0,0 0 0,1 0 1,-1-1-1,5-4 0,0-3-3,0-1-1,-1 0 1,0-1-1,-1 1 1,0-1 0,-1-1-1,0 1 1,-1-1-1,4-18 1,0-14-5,3-58 1,-11 102 4,2-50 4,-3 37 0,1 1-1,1-1 1,0 1-1,1-1 1,0 1-1,1 0 1,7-20-1,-9 32-1,0 0-1,-1 0 1,1 1 0,0-1-1,-1 1 1,1-1 0,0 0-1,0 1 1,-1 0 0,1-1 0,0 1-1,0-1 1,0 1 0,0 0-1,0 0 1,0-1 0,-1 1-1,1 0 1,0 0 0,0 0-1,0 0 1,0 0 0,1 0-1,22 6 7,-15-1-8,-1 1 0,0-1 0,-1 2 0,1-1 0,-1 1 0,-1 0 0,1 0 0,-1 1 0,6 10 0,0 1 0,0 0 0,16 43 0,-22-47 0,-1 0 0,-1 0 0,-1 0 0,0 1 0,-1 0 0,1 29 0,-3-37 0,-1 0 0,1 0 0,-1 0 0,-1 0 0,0 0 0,0 0 0,0 0 0,-1-1 0,0 1 0,0-1 0,-1 0 0,0 0 0,-1 0 0,-9 12 0,6-11 0,0 0 0,0-1 0,-1 1 0,0-2 0,-1 0 0,1 0 0,-1 0 0,0-1 0,0-1 0,-1 0 0,1 0 0,-1-1 0,0 0 0,0-1 0,0 0 0,0-1 0,-15 0 0,23-1 0,0-1 0,0 1 0,1 0 0,-1-1 0,0 0 0,0 1 0,1-1 0,-1 0 0,1 0 0,-1-1 0,1 1 0,-1-1 0,1 1 0,-1-1 0,-3-3 0,2 0 0,0 1 0,0-1 0,1 0 0,-1 0 0,1 0 0,0-1 0,-2-5 0,-2-7 0,2 0 0,-1-1 0,-3-31 0,6 25 0,1 1 0,3-49 0,-1 72-1,-1 0 1,1 0-1,0 0 1,1-1-1,-1 1 0,0 0 1,0 0-1,0 0 1,1 0-1,-1 0 0,0 0 1,1 0-1,-1 0 1,1 1-1,-1-1 1,1 0-1,-1 0 0,1 0 1,0 0-1,0 1 1,-1-1-1,1 0 0,0 1 1,0-1-1,0 0 1,0 1-1,0-1 0,-1 1 1,1-1-1,0 1 1,0 0-1,0-1 0,0 1 1,0 0-1,0 0 1,1 0-1,-1 0 0,0 0 1,0 0-1,0 0 1,0 0-1,0 0 0,0 0 1,0 0-1,0 1 1,0-1-1,0 1 1,0-1-1,1 1 0,3 1 1,0 0 0,0 1 0,0-1-1,0 1 1,-1 0 0,1 0-1,-1 1 1,6 5 0,17 21 0,1-2 0,47 37 0,-64-57 0,1 0 0,0-1 0,0 0 0,0-1 0,1-1 0,0 0 0,0 0 0,0-1 0,1-1 0,25 3 0,-29-4 1,0-2 0,-1 0-1,1 0 1,0 0 0,0-1 0,18-5-1,-24 5 2,0-1-1,0 1 1,-1-1-1,1 0 0,0-1 1,-1 1-1,0 0 1,0-1-1,1 0 0,-1 0 1,-1 0-1,1 0 1,0 0-1,-1-1 0,0 1 1,0-1-1,0 1 1,3-8-1,-1-5-1,0 0 0,-1 0 0,-1-1 0,0 1 0,-1 0 0,-1-1 0,-3-24 0,1-7 0,3 32 0,-1 10 0,1 0 0,-1-1 0,0 1 0,-1 0 0,1 0 0,-1 0 0,-1 0 0,1 0 0,-1 0 0,0 0 0,-5-10 0,7 15 0,0 1 0,0 0 0,0-1 0,0 1 0,0 0 0,-1-1 0,1 1 0,0 0 0,0-1 0,0 1 0,0 0 0,-1-1 0,1 1 0,0 0 0,0 0 0,-1-1 0,1 1 0,0 0 0,-1 0 0,1 0 0,0-1 0,-1 1 0,1 0 0,0 0 0,-1 0 0,1 0 0,0 0 0,-1 0 0,1 0 0,0 0 0,-1 0 0,1-1 0,0 2 0,-1-1 0,1 0 0,0 0 0,-1 0 0,1 0 0,-1 0 0,1 0 0,0 0 0,-1 0 0,1 0 0,0 1 0,0-1 0,-1 0 0,1 0 0,0 0 0,-1 1 0,1-1 0,0 0 0,0 0 0,-1 1 0,1-1 0,0 0 0,0 1 0,0-1 0,-1 0 0,1 1 0,0-1 0,0 0 0,0 1 0,0-1 0,0 0 0,0 1 0,0 0 0,-6 27 0,4 194 0,3-209 0,0-1 0,1 0 0,0 0 0,1 0 0,0 0 0,1 0 0,10 22 0,-11-29 0,-1-1 0,1 1 0,0-1 0,0 0 0,0 0 0,1 0 0,-1 0 0,1-1 0,0 1 0,0-1 0,0 0 0,0 0 0,1 0 0,-1-1 0,1 0 0,0 0 0,0 0 0,0 0 0,0-1 0,0 1 0,5 0 0,-4-2 0,-1 1 0,0-1 0,1 0 0,-1 0 0,0 0 0,1-1 0,-1 0 0,0 0 0,0 0 0,0-1 0,0 1 0,0-1 0,0-1 0,6-3 0,-6 3 0,0-1 0,-1 0 0,0-1 0,0 1 0,0-1 0,-1 1 0,0-1 0,0 0 0,0-1 0,0 1 0,-1 0 0,4-11 0,0-6 0,-2 1 0,0-1 0,-1 0 0,-1 0 0,-1-27 0,-1 22 0,1 0 0,8-41 0,-9 68 0,0-1 0,0 1 0,0 0 0,0 0 0,0 0 0,0 0 0,0 0 0,0-1 0,0 1 0,0 0 0,0 0 0,0 0 0,0 0 0,0-1 0,0 1 0,0 0 0,0 0 0,0 0 0,0 0 0,0 0 0,1 0 0,-1-1 0,0 1 0,0 0 0,0 0 0,0 0 0,0 0 0,0 0 0,0 0 0,0 0 0,1-1 0,-1 1 0,0 0 0,0 0 0,0 0 0,0 0 0,0 0 0,1 0 0,-1 0 0,0 0 0,0 0 0,0 0 0,0 0 0,0 0 0,1 0 0,-1 0 0,0 0 0,0 0 0,0 0 0,0 0 0,0 0 0,1 0 0,-1 0 0,0 0 0,0 0 0,0 0 0,0 0 0,0 1 0,1-1 0,-1 0 0,0 0 0,0 0 0,0 0 0,0 0 0,0 0 0,0 0 0,0 0 0,1 1 0,5 10 0,6 32 0,-3 1 0,9 83 0,-6-36 0,-12-90 0,0 0 0,0 1 0,0-1 0,1 1 0,-1-1 0,0 0 0,1 1 0,0-1 0,-1 0 0,1 0 0,-1 1 0,1-1 0,0 0 0,0 0 0,0 0 0,0 0 0,0 0 0,0 0 0,0 0 0,0 0 0,0 0 0,2 0 0,-2-1 0,0 0 0,0 0 0,0 0 0,0 0 0,0 0 0,0 0 0,0 0 0,0-1 0,0 1 0,0 0 0,0-1 0,0 1 0,0-1 0,0 1 0,0-1 0,0 0 0,0 1 0,0-1 0,0 0 0,-1 0 0,1 1 0,0-1 0,-1 0 0,1 0 0,0 0 0,-1 0 0,1 0 0,-1 0 0,0 0 0,1-1 0,11-24 0,-1 0 0,-1-1 0,12-53 0,-16 55 0,1-1 0,1 1 0,1 0 0,18-34 0,-24 53 0,1 1 0,0 0 0,0 0 0,0 0 0,6-4 0,-9 8 0,-1 0 0,1 1 0,-1-1 0,1 0 0,-1 1 0,1-1 0,0 1 0,-1-1 0,1 1 0,0-1 0,-1 1 0,1 0 0,0-1 0,0 1 0,-1 0 0,1 0 0,0-1 0,0 1 0,0 0 0,-1 0 0,1 0 0,0 0 0,0 0 0,0 0 0,-1 0 0,1 0 0,0 0 0,0 1 0,0-1 0,-1 0 0,1 0 0,0 1 0,0-1 0,-1 0 0,1 1 0,0-1 0,-1 1 0,1-1 0,0 1 0,-1-1 0,1 1 0,-1 0 0,1-1 0,-1 1 0,1 0 0,-1-1 0,0 1 0,1 0 0,-1-1 0,1 2 0,4 17-6,-1-1 1,0 1-1,-2 0 1,0 0-1,-1 38 1,1 13 6,-1-58-1,0-1 0,1 1 0,0 0 0,1-1 0,0 1 0,6 12 0,-8-21 0,1 1 0,0-1 0,0 0 0,0 0 0,0 0 0,0 0 0,1-1 0,-1 1 0,1-1 0,0 1 0,0-1 0,0 0 0,0 0 0,0 0 0,0 0 0,1-1 0,-1 1 0,1-1 0,-1 0 0,1 0 0,-1 0 0,1-1 0,6 1 0,-1 0 0,1-1 0,-1-1 0,0 1 0,0-2 0,0 1 0,0-1 0,0 0 0,0-1 0,-1 0 0,1-1 0,-1 0 0,0 0 0,0-1 0,0 1 0,-1-2 0,1 1 0,-1-1 0,0 0 0,-1-1 0,0 0 0,0 0 0,6-8 0,-6 6 0,0 0 0,-1-1 0,0 1 0,-1-1 0,0 0 0,0 0 0,-1 0 0,4-21 0,-4 4 0,-1 0 0,-1-37 0,-1 60 0,0 0 0,0 0 0,-1 0 0,1 1 0,-1-1 0,1 0 0,-1 0 0,0 1 0,-1-1 0,1 0 0,-1 1 0,1 0 0,-1-1 0,0 1 0,0 0 0,-1 0 0,1 0 0,-4-4 0,2 5 0,0-1 0,-1 1 0,1 0 0,0 0 0,-1 1 0,1-1 0,-1 1 0,0 0 0,1 0 0,-1 0 0,0 1 0,1 0 0,-1 0 0,-6 0 0,8 1 0,0-1 0,0 0 0,0 1 0,0-1 0,1 1 0,-1 0 0,0 0 0,0 0 0,1 0 0,-1 1 0,1-1 0,-1 1 0,1-1 0,-1 1 0,1 0 0,0 0 0,0 0 0,-2 3 0,0 0 0,0 1 0,1-1 0,0 1 0,0 0 0,1 0 0,-1 0 0,1 0 0,-1 7 0,0 5 0,0 1 0,1-1 0,1 1 0,1-1 0,2 20 0,-1-34-1,-1 0-1,1 0 1,0 0 0,1 0 0,-1 0-1,1-1 1,-1 1 0,1 0-1,0-1 1,1 1 0,-1-1 0,0 0-1,1 0 1,0 0 0,0 0-1,0 0 1,0-1 0,0 1 0,1-1-1,-1 0 1,1 0 0,3 2-1,-1-1 0,0-1 0,0 0-1,0 0 1,0-1-1,0 1 1,1-1-1,-1-1 1,0 1-1,0-1 1,1 0-1,-1-1 1,0 1-1,12-4 1,-14 3 3,0-1 1,-1 0-1,1 0 0,-1 0 1,1 0-1,-1 0 0,0-1 1,0 0-1,0 1 0,0-1 1,0 0-1,-1 0 0,1-1 1,-1 1-1,0-1 0,0 1 1,0-1-1,-1 0 0,1 1 1,-1-1-1,0 0 0,0 0 1,1-7-1,2-10 8,-2 0 0,0 0 0,-2-26-1,-1 30-6,1-23 23,0 39-21,0 9-4,0 64-2,0 383 2,-7-330 0,5-111 0,0-1 0,-1 0 0,0-1 0,-1 1 0,0 0 0,-1-1 0,-9 15 0,13-25 0,0 1 0,-1-1 0,1 0 0,-1 0 0,1 0 0,-1 0 0,0-1 0,0 1 0,0 0 0,0-1 0,0 1 0,-1-1 0,1 0 0,0 1 0,0-1 0,-1 0 0,1-1 0,-1 1 0,1 0 0,-1-1 0,1 1 0,-1-1 0,0 0 0,1 0 0,-1 0 0,1 0 0,-1 0 0,1-1 0,-1 1 0,1-1 0,-1 0 0,1 1 0,-1-1 0,-3-2 0,-2-1 0,0-1 0,1 1 0,-1-1 0,1-1 0,0 1 0,0-1 0,1-1 0,-8-8 0,6 5 0,0 0 0,0-1 0,1 0 0,1 0 0,0 0 0,0-1 0,1 1 0,1-2 0,0 1 0,0 0 0,2-1 0,-1 1 0,1-1 0,1 0 0,1 0 0,0-21 0,1 30 0,1-1 0,-1 1 0,0 0 0,1 0 0,0 0 0,0 0 0,0 0 0,0 0 0,1 0 0,0 1 0,-1-1 0,1 1 0,1 0 0,-1 0 0,0 0 0,1 0 0,-1 1 0,1-1 0,0 1 0,7-4 0,10-3 0,1 0 0,39-10 0,-42 14 0,102-25 0,-86 24 0,0-2 0,0-2 0,-1-1 0,0-1 0,36-20 0,-65 29 0,-1 0 0,1-1 0,0 1 0,-1-1 0,0 0 0,0-1 0,0 1 0,-1-1 0,1 1 0,-1-1 0,0 0 0,0 0 0,-1-1 0,1 1 0,-1-1 0,-1 1 0,3-12 0,-1-3 0,0-2 0,-2 1 0,-2-34 0,0 13 0,1 19 0,0 0 0,-2 0 0,-8-42 0,5 54 0,-1 15 0,0 20 0,1 17 0,2 1 0,2-1 0,6 63 0,-4-92 0,1-1 0,0 0 0,0 0 0,1 0 0,1 0 0,0 0 0,0-1 0,1 0 0,0 1 0,10 12 0,-12-19 0,1 1 0,-1-1 0,1 0 0,0 0 0,0-1 0,0 1 0,0-1 0,1 0 0,-1 0 0,1 0 0,0-1 0,0 1 0,0-1 0,0-1 0,0 1 0,1-1 0,-1 1 0,0-1 0,1-1 0,-1 1 0,1-1 0,-1 0 0,9-1 0,-12 0 0,1 0 0,-1 0 0,1 0 0,-1 0 0,1 0 0,-1-1 0,0 1 0,0-1 0,0 1 0,0-1 0,0 0 0,0 0 0,0 0 0,0 0 0,-1 0 0,1 0 0,-1 0 0,1-1 0,-1 1 0,0 0 0,0-1 0,0 1 0,0-1 0,0-4 0,2-5 0,0-1 0,-1 0 0,1-22 0,-2 17 0,0-106 0,-2 110 0,0-1 0,-1 0 0,-1 1 0,-1-1 0,0 1 0,-7-16 0,9 51 0,0 49 0,2 70 0,1-125 0,1 0 0,0 0 0,1 0 0,1 0 0,0 0 0,11 25 0,-13-37 0,-1 0 0,1 0 0,0-1 0,-1 1 0,1 0 0,0-1 0,0 1 0,1-1 0,-1 0 0,1 0 0,-1 0 0,1 0 0,-1 0 0,1-1 0,0 1 0,0-1 0,0 0 0,0 0 0,0 0 0,0 0 0,0 0 0,0 0 0,0-1 0,1 0 0,-1 0 0,4 0 0,-2 0 0,-1-1 0,0 0 0,1 0 0,-1 0 0,0-1 0,0 1 0,0-1 0,0 0 0,0 0 0,0-1 0,0 1 0,-1-1 0,1 0 0,-1 0 0,0 0 0,0 0 0,0 0 0,3-5 0,5-9 0,-2-1 0,0-1 0,0 0 0,-2 0 0,0 0 0,-2-1 0,6-32 0,8-143 0,-16-30 0,-3 187 0,-4 47 0,-1-1 0,1 1 0,-4 17 0,-1 18 0,2-1 0,-1 58 0,6 90 0,3-105 0,-1-70 0,1 0 0,0 0 0,1 0 0,1 0 0,7 24 0,-9-36 0,1 1 0,-1-1 0,1 0 0,0 1 0,1-1 0,-1 0 0,1 0 0,-1 0 0,1-1 0,1 1 0,-1 0 0,0-1 0,1 0 0,0 0 0,0 0 0,-1-1 0,2 1 0,-1-1 0,0 0 0,0 0 0,1 0 0,8 2 0,-4-2 0,0-1 0,0 0 0,0 0 0,0-1 0,0 0 0,0-1 0,-1 0 0,1 0 0,0-1 0,0 0 0,-1 0 0,1-1 0,-1 0 0,1-1 0,-1 0 0,0 0 0,-1 0 0,14-11 0,-13 8 0,-1-1 0,1 0 0,-1 0 0,-1-1 0,1 0 0,-2 0 0,1 0 0,-1-1 0,0 0 0,-1 0 0,0 0 0,-1-1 0,0 1 0,-1-1 0,2-14 0,-1-5 0,0 0 0,-3-40 0,-1 60 0,0 0 0,0 0 0,0 0 0,-2 1 0,1-1 0,-1 1 0,0 0 0,-1 0 0,0 0 0,-11-17 0,12 23 0,0-1 0,0 1 0,0 0 0,0 0 0,-1 0 0,0 1 0,1-1 0,-1 1 0,0 0 0,-5-2 0,8 3 0,-1 1 0,0-1 0,0 0 0,1 1 0,-1 0 0,0-1 0,0 1 0,0 0 0,0 0 0,0 0 0,0 0 0,1 0 0,-1 0 0,0 1 0,0-1 0,0 1 0,0-1 0,1 1 0,-1-1 0,0 1 0,0 0 0,1 0 0,-1 0 0,1 0 0,-1 0 0,-1 2 0,-2 4 0,0 0 0,1 0 0,0 0 0,0 1 0,1-1 0,0 1 0,0 0 0,1 0 0,0 0 0,-2 13 0,0 14 0,-1 39 0,4-63 0,0 8 0,0-1 0,2 1 0,0-1 0,1 1 0,5 22 0,-6-37 0,0-1 0,0 1 0,0-1 0,0 0 0,1 1 0,-1-1 0,1 0 0,0 0 0,0 0 0,0-1 0,1 1 0,-1 0 0,1-1 0,-1 1 0,1-1 0,0 0 0,0 0 0,0 0 0,0 0 0,0-1 0,0 1 0,1-1 0,-1 0 0,0 0 0,1 0 0,-1 0 0,1 0 0,-1-1 0,1 0 0,-1 1 0,1-2 0,0 1 0,-1 0 0,6-1 0,-7 0 0,1 1 0,-1-1 0,1 0 0,-1 1 0,0-1 0,1 0 0,-1 0 0,0-1 0,0 1 0,0 0 0,0-1 0,0 1 0,0-1 0,0 0 0,0 0 0,3-3 0,-2 0 0,0 0 0,0 0 0,-1 0 0,0-1 0,1 1 0,-2-1 0,3-6 0,-1-7 0,0-1 0,-1 0 0,-1-25 0,-1-110 0,-1 211 0,-1-14 0,5 45 0,-2-75 0,1 0 0,0-1 0,1 1 0,0-1 0,0 1 0,2-1 0,-1 0 0,10 17 0,-12-26 0,-1 0 0,1 0 0,-1 0 0,1 0 0,0 0 0,0-1 0,0 1 0,0-1 0,0 1 0,0-1 0,0 1 0,1-1 0,-1 0 0,0 0 0,1 0 0,4 1 0,-6-2 0,1 0 0,-1 0 0,1 0 0,0 0 0,-1 0 0,1 0 0,-1 0 0,1-1 0,-1 1 0,1-1 0,-1 1 0,1-1 0,-1 1 0,1-1 0,-1 0 0,0 0 0,1 0 0,-1 0 0,0 0 0,0 0 0,0 0 0,0 0 0,0 0 0,0 0 0,0-1 0,0 1 0,0 0 0,0-3 0,8-17 0,-1-1 0,-2-1 0,0 1 0,-1-1 0,-1 0 0,0-26 0,1 11 0,-2 7 0,-1 12 0,0 0 0,1 0 0,1 1 0,1-1 0,12-29 0,-16 45 0,1 1 0,-1 0 0,1 0 0,-1 0 0,1 1 0,0-1 0,0 0 0,-1 1 0,1-1 0,0 1 0,1-1 0,-1 1 0,0 0 0,0 0 0,0 0 0,1 0 0,-1 1 0,1-1 0,-1 0 0,0 1 0,1 0 0,-1-1 0,1 1 0,-1 0 0,1 1 0,-1-1 0,1 0 0,-1 1 0,1-1 0,-1 1 0,0 0 0,1-1 0,-1 1 0,0 0 0,0 1 0,0-1 0,1 0 0,-1 1 0,0-1 0,-1 1 0,1-1 0,0 1 0,0 0 0,-1 0 0,1 0 0,0 2 0,3 6 0,-1 1 0,-1 0 0,0-1 0,-1 1 0,0 0 0,1 14 0,-3 72 0,0-36 0,0-28 0,1 1 0,3 0 0,10 48 0,-14-81 0,1 1 0,-1 0 0,1 0 0,0 0 0,0 0 0,-1 0 0,1-1 0,1 1 0,-1 0 0,0-1 0,0 1 0,1-1 0,-1 1 0,0-1 0,1 0 0,0 0 0,-1 1 0,1-1 0,0 0 0,-1 0 0,1-1 0,0 1 0,0 0 0,0-1 0,0 1 0,0-1 0,0 1 0,0-1 0,0 0 0,0 0 0,0 0 0,0 0 0,0 0 0,0 0 0,0-1 0,0 1 0,0-1 0,-1 1 0,1-1 0,2-1 0,4-1 0,0 0 0,0-1 0,0 0 0,0 0 0,-1-1 0,0 0 0,11-10 0,-13 11-4,0-1 0,0 0 1,0 0-1,-1 0 0,1-1 0,-1 1 0,-1-1 1,1 0-1,-1 0 0,0-1 0,0 1 0,-1 0 0,3-13 1,-4-1-264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55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20 30654,'-18'-7'846,"13"5"-720,1 0 1,-1 0-1,0 1 0,0-1 0,0 1 0,-1 0 0,1 1 0,0-1 1,-9 1-1,12 1-126,0-1 0,0 1 1,1 0-1,-1 0 0,0 0 1,1 0-1,-1 0 0,0 1 0,1-1 1,0 0-1,-1 1 0,1-1 1,0 1-1,-1-1 0,1 1 1,0 0-1,0-1 0,-1 4 1,-16 38-2,17-38 1,-3 6 0,1 0 0,0 0 0,0 0 0,1 0 0,1 1 0,0-1 0,1 13 0,0-20 0,0-1 0,0 1 0,1-1 0,-1 1 0,1-1 0,0 1 0,0-1 0,0 1 0,1-1 0,-1 0 0,1 1 0,0-1 0,-1 0 0,2 0 0,-1 0 0,0-1 0,0 1 0,1 0 0,0-1 0,-1 0 0,1 1 0,0-1 0,0 0 0,0-1 0,6 3 0,0 0 0,0-2 0,1 1 0,-1-1 0,1-1 0,0 0 0,-1 0 0,1-1 0,0 0 0,-1 0 0,1-2 0,0 1 0,13-4 0,-18 4 0,-1-1 0,1 0 0,-1 1 0,1-1 0,-1-1 0,0 1 0,1-1 0,-1 1 0,0-1 0,-1 0 0,1-1 0,-1 1 0,1-1 0,-1 1 0,0-1 0,0 0 0,-1 0 0,1 0 0,-1-1 0,0 1 0,0-1 0,0 1 0,-1-1 0,1 0 0,-1 1 0,0-7 0,0 5 0,0 0 0,-1 1 0,0-1 0,0 0 0,-1 0 0,0 1 0,1-1 0,-2 1 0,1-1 0,-1 1 0,0-1 0,0 1 0,0 0 0,-1 0 0,-4-6 0,4 7 0,0 0 0,-1 1 0,1 0 0,-1 0 0,0 0 0,0 0 0,0 0 0,0 1 0,-1 0 0,1 0 0,0 0 0,-1 0 0,0 1 0,1 0 0,-1 0 0,0 0 0,0 0 0,-6 1 0,4-1 0,0 1 1,1 0-1,-1 0 0,0 1 1,1 0-1,-1 0 0,-7 2 1,10-1-4,1-1 0,0 1 0,0 0 0,0 0 0,0 0 1,0 0-1,0 0 0,1 1 0,-1-1 0,1 1 0,-1 0 0,1 0 1,-4 6-1,-15 30-184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8:59:5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195 567 31855,'16'-121'729,"12"-58"-575,-27 176-153,0 1 1,0-1-1,0 1 1,0-1-1,0 1 1,1 0 0,-1 0-1,1-1 1,0 1-1,0 0 1,0 0-1,0 0 1,0 1 0,0-1-1,0 1 1,1-1-1,3-1 1,9-8-1,-7 4-1,-4 5 0,-1-1 0,0 1 0,0-1 0,-1 0 0,1 0 0,0 0 0,-1 0 0,0 0 0,0-1 0,0 1 0,0-1 0,0 1 0,-1-1 0,1 0 0,0-5 0,-1 7 0,-1 1 0,1-1 0,-1 1 0,1-1 0,-1 1 0,1 0 0,0-1 0,0 1 0,-1 0 0,1-1 0,0 1 0,0 0 0,0 0 0,1 0 0,-1 0 0,0 0 0,0 0 0,0 0 0,1 0 0,-1 1 0,1-1 0,-1 0 0,0 1 0,1-1 0,-1 1 0,1-1 0,-1 1 0,1 0 0,-1 0 0,1 0 0,0 0 0,-1 0 0,1 0 0,-1 0 0,2 1 0,1-1 0,-1 0 0,0 1 0,0-1 0,1 1 0,-1 0 0,0 0 0,0 1 0,0-1 0,0 0 0,0 1 0,-1 0 0,1 0 0,0 0 0,-1 0 0,4 3 0,-1 3 0,-1 0 0,0 0 0,-1 0 0,1 1 0,-1-1 0,-1 1 0,0 0 0,0 0 0,1 16 0,-2-8 0,-1 1 0,0-1 0,-1 0 0,-4 22 0,3-29 0,-1 0 0,-1-1 0,0 0 0,0 0 0,-1 0 0,0 0 0,0-1 0,-1 1 0,0-1 0,-11 11 0,7-9 0,0 0 0,-1-1 0,-1 0 0,1 0 0,-1-1 0,-23 11 0,27-16 0,0 0 0,0 0 0,0 0 0,0-1 0,0 0 0,-1-1 0,1 0 0,0 0 0,-1-1 0,1 0 0,-1-1 0,1 1 0,0-2 0,-1 1 0,1-1 0,0 0 0,0-1 0,0 0 0,0 0 0,1-1 0,-1 0 0,1 0 0,0-1 0,0 0 0,0 0 0,1 0 0,0-1 0,-10-12 0,8 6 0,1 1 0,0-1 0,1-1 0,1 1 0,0-1 0,0 0 0,1 0 0,1-1 0,0 1 0,1-1 0,1 0 0,0 1 0,1-17 0,0 28 0,0 0 0,1 0 0,-1 0 0,0 0 0,1 0 0,0 0 0,-1 0 0,1 1 0,0-1 0,0 0 0,0 0 0,0 1 0,0-1 0,0 1 0,1-1 0,-1 1 0,0-1 0,1 1 0,-1 0 0,1 0 0,0-1 0,-1 1 0,1 0 0,0 1 0,0-1 0,-1 0 0,1 0 0,0 1 0,0-1 0,4 0 0,6-1 0,1 0 0,-1 1 0,23 1 0,-26 0 0,-4 0 0,0 1 0,0 0 0,0 0 0,-1 0 0,1 1 0,0-1 0,-1 1 0,1 0 0,-1 1 0,0-1 0,0 1 0,0 0 0,0 0 0,0 0 0,-1 0 0,1 1 0,-1-1 0,5 7 0,7 11 0,-1 1 0,17 33 0,-3-6 0,-19-35 0,0-1 0,1 0 0,1-1 0,22 22 0,-27-29 0,0 0 0,0-1 0,1 0 0,-1 0 0,1 0 0,0-1 0,0 0 0,0 0 0,0-1 0,1 0 0,-1 0 0,14 1 0,-8-2 0,0 0 0,0-1 0,0-1 0,0 0 0,23-5 0,-31 5 0,0-1 0,-1 0 0,1 0 0,0 0 0,-1-1 0,1 0 0,-1 1 0,0-2 0,0 1 0,0 0 0,0-1 0,-1 0 0,1 0 0,-1 0 0,0 0 0,0 0 0,3-8 0,1-2 0,-1-1 0,-1 0 0,-1 1 0,0-1 0,-1-1 0,3-29 0,-4-99 0,-3 83 0,-1 45 0,-1 16 0,-2 9 0,0 12 0,1 1 0,1 0 0,1 0 0,1 0 0,1 0 0,3 26 0,-1 13 0,-2-45 0,0 0 0,1 0 0,1 0 0,0-1 0,1 1 0,6 16 0,-8-28 0,1 0 0,-1-1 0,1 1 0,0 0 0,0-1 0,0 1 0,1-1 0,-1 0 0,1 0 0,0 0 0,0 0 0,0 0 0,0 0 0,1-1 0,-1 0 0,1 1 0,-1-1 0,1-1 0,0 1 0,0 0 0,-1-1 0,1 0 0,0 0 0,0 0 0,1 0 0,-1-1 0,0 0 0,5 0 0,-6 0 0,0 0 0,1-1 0,-1 0 0,0 1 0,0-1 0,0 0 0,1 0 0,-1-1 0,-1 1 0,1-1 0,0 0 0,0 1 0,0-1 0,-1 0 0,1-1 0,-1 1 0,0 0 0,0-1 0,0 1 0,0-1 0,0 0 0,0 0 0,0 1 0,-1-1 0,0 0 0,0-1 0,2-5 0,3-9 0,-2-1 0,0 0 0,2-32 0,-4 29 0,4-36 0,-4 28 0,1 0 0,13-49 0,-15 78 0,0-1 0,0 1 0,0-1 0,0 1 0,0-1 0,0 1 0,0 0 0,0-1 0,1 1 0,-1 0 0,0 0 0,1 0 0,-1 0 0,1 0 0,0 0 0,-1 1 0,1-1 0,0 0 0,-1 1 0,1-1 0,0 1 0,-1 0 0,1 0 0,0-1 0,0 1 0,0 0 0,-1 0 0,1 1 0,0-1 0,0 0 0,-1 1 0,1-1 0,0 1 0,-1-1 0,1 1 0,0 0 0,-1 0 0,1-1 0,-1 1 0,1 1 0,-1-1 0,0 0 0,1 0 0,-1 0 0,2 3 0,2 3 0,0 0 0,-1 1 0,0 0 0,-1 0 0,0 0 0,0 0 0,0 0 0,1 13 0,8 70 0,-8 68 0,1-193 0,2 0 0,15-40 0,-10 33 0,-7 23 0,0 0 0,2 1 0,0 0 0,10-17 0,-15 30 0,0 0 0,1 0 0,-1 1 0,1-1 0,0 1 0,0-1 0,0 1 0,0 0 0,1 0 0,-1 0 0,1 0 0,0 1 0,0 0 0,0 0 0,0 0 0,0 0 0,0 0 0,1 1 0,-1 0 0,0 0 0,1 0 0,5 0 0,-8 1 0,-1 0 0,1 0 0,-1 1 0,1-1 0,-1 0 0,0 1 0,1-1 0,-1 1 0,0 0 0,1 0 0,-1-1 0,0 1 0,1 0 0,-1 0 0,0 0 0,0 0 0,0 0 0,0 0 0,0 1 0,0-1 0,-1 0 0,1 0 0,0 1 0,0-1 0,-1 1 0,1-1 0,-1 0 0,1 1 0,-1-1 0,0 1 0,0-1 0,1 3 0,0 7 0,0 1 0,-1 0 0,0 15 0,-1-10 0,1 176 0,0-190 0,0 1 0,0-1 0,0 0 0,1 1 0,-1-1 0,1 0 0,0 0 0,0 0 0,0 0 0,0 0 0,1 0 0,-1 0 0,1 0 0,-1 0 0,1 0 0,0-1 0,3 4 0,-2-4 0,0 0 0,1 1 0,-1-1 0,1-1 0,-1 1 0,1 0 0,-1-1 0,1 0 0,0 0 0,0 0 0,0 0 0,-1 0 0,1-1 0,7 0 0,5 1 0,0-1 1,-1-1-1,1 0 0,-1-1 0,1-1 1,-1 0-1,15-6 0,-22 6-2,-1 0 1,0-1-1,0 0 0,-1 0 1,1-1-1,-1 1 0,0-2 1,0 1-1,0 0 0,-1-1 0,0 0 1,0-1-1,-1 1 0,1-1 1,-1 0-1,3-8 0,0-1 0,-2 0 0,0 0 1,0-1-1,-2 1 0,0-1 0,-1 0 0,0 0 0,-1 0 0,-1 0 0,-4-30 0,3 44 2,0 0 0,0 0 1,1 0-1,-2 0 0,1 0 0,0 1 1,-1-1-1,1 0 0,-1 1 0,0-1 0,1 1 1,-1-1-1,-1 1 0,1 0 0,0 0 1,0 0-1,-1 0 0,1 0 0,-1 0 1,0 1-1,1-1 0,-1 1 0,0 0 0,0 0 1,0 0-1,0 0 0,0 1 0,0-1 1,0 1-1,0-1 0,0 1 0,0 0 1,0 0-1,-6 2 0,2-2 0,0 1 1,0 0-1,0 0 1,1 1-1,-1 0 1,0 0-1,1 1 1,0 0-1,-1 0 1,1 0-1,1 1 1,-1 0-1,0 0 1,1 0-1,-6 6 1,5-1-1,0 0 0,1 0 0,0 1 0,0-1 0,1 1 0,0 0 0,1 1 0,0-1 0,1 1 0,0-1 0,0 1 0,1 0 0,1-1 0,0 1 0,0 0 0,3 17 0,-2-25 0,0 1 0,0 0 0,0-1 0,0 1 0,1-1 0,-1 0 0,1 1 0,0-1 0,0 0 0,0 0 0,1 0 0,-1 0 0,1-1 0,-1 1 0,1-1 0,0 1 0,0-1 0,0 0 0,0 0 0,0 0 0,1-1 0,-1 1 0,4 1 0,4 0 0,1 0 0,-1-1 0,1 0 0,-1-1 0,1 0 0,12 0 0,-23-2 0,1 1 0,-1 0 0,1-1 0,-1 1 0,1-1 0,-1 0 0,1 1 0,-1-1 0,1 0 0,-1 0 0,0 0 0,0 0 0,1 0 0,-1 0 0,0 0 0,0 0 0,0 0 0,0-1 0,0 1 0,0 0 0,-1-1 0,1 1 0,0-1 0,-1 1 0,1-1 0,-1 1 0,1-3 0,10-52 16,-9 40-5,4-22-7,-2 8-3,1 0-1,12-37 0,-8 51 0,-4 23 0,-2 27 0,-4 99 0,-22 159 0,12-204 0,-29 151 0,39-231 0,-1-1 0,0 0 0,-1 0 0,1 0 0,-2 0 0,-5 10 0,7-15 0,1 0 0,-1 0 0,0 0 0,-1 0 0,1 0 0,0-1 0,0 1 0,-1-1 0,1 1 0,-1-1 0,1 0 0,-1 0 0,0 0 0,1 0 0,-1 0 0,0-1 0,0 1 0,0-1 0,1 0 0,-4 0 0,-2 0 0,-7 1 0,0 0 0,1-1 0,-1-1 0,-26-5 0,36 4 0,0 1 0,1-1 0,-1 0 0,1 0 0,0 0 0,0-1 0,0 1 0,0-1 0,0 0 0,0 0 0,1 0 0,-1-1 0,1 1 0,0-1 0,0 0 0,1 0 0,-1 0 0,1 0 0,-3-7 0,-2-7 0,1-1 0,2 0 0,-1 0 0,2 0 0,1 0 0,0-1 0,1 1 0,1-1 0,4-28 0,-3 42 0,0 0 0,1 0 0,-1 0 0,1 0 0,0 1 0,1-1 0,-1 1 0,1-1 0,0 1 0,1 0 0,-1 0 0,1 0 0,0 1 0,0-1 0,0 1 0,1 0 0,0 0 0,-1 0 0,1 1 0,1 0 0,-1 0 0,7-3 0,14-5 0,0 2 0,0 0 0,47-8 0,-12 2 0,-45 11 0,-1 0 0,1-2 0,-1 0 0,28-16 0,-38 19 0,0-1 0,0 0 0,0 0 0,-1-1 0,1 1 0,-1-1 0,0 0 0,-1 0 0,1 0 0,-1-1 0,0 1 0,0-1 0,-1 0 0,1 0 0,2-11 0,-1-11 0,0-1 0,-2 1 0,-1-52 0,-2 37 0,-6 152 0,5-75 0,2 41 0,0-71 0,0 0 0,1 0 0,-1 0 0,1 0 0,0 0 0,0-1 0,1 1 0,-1 0 0,1-1 0,0 1 0,-1-1 0,2 1 0,-1-1 0,4 5 0,-5-7 0,1 0 0,-1 0 0,1 0 0,-1 0 0,0 0 0,1-1 0,0 1 0,-1 0 0,1-1 0,-1 1 0,1-1 0,0 1 0,-1-1 0,1 0 0,0 0 0,-1 0 0,1 0 0,0 0 0,0 0 0,-1 0 0,1 0 0,0-1 0,-1 1 0,1-1 0,-1 1 0,1-1 0,-1 0 0,1 0 0,-1 1 0,1-1 0,-1 0 0,1 0 0,-1 0 0,0-1 0,0 1 0,0 0 0,1 0 0,-1-1 0,0 1 0,-1-1 0,1 1 0,0-1 0,0 1 0,-1-1 0,1 1 0,0-1 0,-1-2 0,6-23 0,-1-1 0,-2 0 0,0 0 0,-3-30 0,1 22 0,7-57 0,-8 166 0,2-21 0,-2-24 0,1-1 0,7 38 0,-7-57 0,1 0 0,0 0 0,1 0 0,-1 0 0,2 0 0,-1 0 0,1-1 0,0 1 0,0-1 0,1 0 0,0 0 0,6 6 0,-7-10 0,0 0 0,0-1 0,0 1 0,1-1 0,-1 1 0,1-1 0,0-1 0,-1 1 0,1-1 0,0 0 0,0 0 0,0 0 0,5 0 0,-7-1 0,0 1 0,1-1 0,-1 0 0,0-1 0,0 1 0,1 0 0,-1-1 0,0 0 0,0 0 0,0 0 0,0 0 0,0 0 0,0 0 0,0-1 0,0 0 0,0 1 0,-1-1 0,1 0 0,-1 0 0,4-4 0,-2-1 0,1-1 0,-1 1 0,-1-1 0,1 0 0,-1-1 0,-1 1 0,1 0 0,-2-1 0,2-12 0,0-13 0,-1-36 0,-2 58 0,0-373 0,-12 529 0,11-80 0,-1-17 0,3 0 0,7 54 0,-5-87 0,-1 0 0,1-1 0,1 1 0,1-1 0,0 0 0,0-1 0,1 1 0,1-1 0,0 0 0,1-1 0,16 20 0,-18-25 0,0-1 0,0 0 0,0-1 0,1 0 0,-1 0 0,1 0 0,0 0 0,0-1 0,0 0 0,1-1 0,-1 0 0,10 2 0,-4-2 0,-1-1 0,0 0 0,1 0 0,-1-1 0,1-1 0,23-4 0,-31 3 0,1 0 0,0 0 0,-1 0 0,0-1 0,1 0 0,-1 0 0,0-1 0,-1 1 0,1-1 0,0 0 0,-1 0 0,0-1 0,0 1 0,0-1 0,-1 0 0,0 0 0,0 0 0,0-1 0,0 1 0,2-10 0,2-4 0,-1 0 0,0-1 0,-2 0 0,4-36 0,-5 18 0,-1-1 0,-5-63 0,2 99 0,0 0 0,0 0 0,0-1 0,0 1 0,0 0 0,-1 0 0,1 0 0,-1 1 0,0-1 0,0 0 0,0 1 0,0-1 0,0 1 0,0-1 0,-1 1 0,1 0 0,-1 0 0,0 0 0,1 1 0,-1-1 0,0 1 0,0-1 0,0 1 0,0 0 0,-1 0 0,1 0 0,0 0 0,0 1 0,0 0 0,-1-1 0,1 1 0,0 0 0,-1 0 0,1 1 0,0-1 0,0 1 0,-1 0 0,1-1 0,0 1 0,0 1 0,0-1 0,0 0 0,0 1 0,0 0 0,1-1 0,-1 1 0,0 0 0,1 0 0,-1 1 0,-3 4 0,1 1 0,0 1 0,0-1 0,1 1 0,0 1 0,1-1 0,0 0 0,0 1 0,1 0 0,-1 12 0,-1 14 0,3 43 0,1-62 0,0-9 0,0-1 0,0 0 0,1 0 0,0 0 0,1 0 0,0-1 0,0 1 0,0 0 0,7 12 0,-8-16 0,1-1 0,0 1 0,0-1 0,0 1 0,0-1 0,1 1 0,-1-1 0,0 0 0,1 0 0,0 0 0,0-1 0,-1 1 0,1-1 0,0 1 0,0-1 0,0 0 0,0 0 0,1 0 0,-1-1 0,0 1 0,0-1 0,0 1 0,4-1 0,-3 0 0,-1 0 0,0 0 0,0 0 0,0 0 0,0-1 0,1 1 0,-1-1 0,0 0 0,0 0 0,0 0 0,0 0 0,-1 0 0,6-4 0,-6 3 0,1-1 0,-1 0 0,0 0 0,0 0 0,0 0 0,0 0 0,0-1 0,-1 1 0,0-1 0,1 1 0,0-7 0,3-16 0,-1 0 0,-1 0 0,-1 0 0,-4-53 0,0 19 0,2 8 0,0 47 0,-2 6 0,-1 6 0,-2 17 0,0 1 0,2 0 0,1 1 0,1-1 0,3 29 0,-2-11 0,0-34 0,0-1 0,1 0 0,0 1 0,0-1 0,1 0 0,0 0 0,0 0 0,1 0 0,4 9 0,-5-14 0,0 0 0,0 0 0,0 0 0,0 0 0,0-1 0,1 1 0,-1-1 0,1 1 0,0-1 0,-1 0 0,1 0 0,0 0 0,0-1 0,1 1 0,-1-1 0,0 1 0,0-1 0,1 0 0,-1 0 0,1-1 0,-1 1 0,1-1 0,-1 0 0,4 0 0,-5 0 0,0 0-1,0 0 1,-1-1 0,1 1-1,0-1 1,0 1 0,-1-1-1,1 0 1,-1 1 0,1-1-1,0 0 1,-1 0 0,0 0-1,1 0 1,-1-1 0,0 1-1,1 0 1,-1-1-1,0 1 1,0 0 0,0-1-1,0 0 1,0 1 0,-1-1-1,2-2 1,2-5-3,-1-1 0,0 0 0,2-14 0,-3 12 3,13-62 3,14-63 9,-24 121-12,0 0 0,1 0 0,1 0 0,0 1 1,19-27-1,-24 39-3,0 1 1,0-1-1,0 1 1,0 0 0,1 0-1,-1 0 1,1 0-1,0 0 1,5-2-1,-7 4 3,-1-1 0,1 1 0,0 0 0,0-1 0,0 1 0,0 0 0,-1 0 0,1 0 0,0 0 0,0 0 0,0 0 0,0 0 0,0 0 0,0 0 0,-1 0-1,1 0 1,0 1 0,0-1 0,0 0 0,0 1 0,-1-1 0,1 0 0,0 1 0,0-1 0,-1 1 0,1-1 0,0 1 0,-1 0 0,1-1 0,0 1 0,-1 0 0,1-1-1,-1 1 1,1 0 0,-1 0 0,0-1 0,1 1 0,-1 0 0,0 0 0,1 1 0,3 15 0,-1 0 0,0 1 0,-1-1 0,-1 1 0,-1 0 0,-2 17 0,1 7 0,-9 220 32,10-260-32,0 0 0,0-1 0,0 1 0,0 0 0,0 0 0,0 0 0,0 0 0,1 0 0,-1 0 0,1-1 0,-1 1 0,1 0 0,0 0 0,0-1 0,0 1 0,0 0 0,0-1 0,0 1 0,0-1 0,0 1 0,0-1 0,1 0 0,-1 0 0,1 1 0,2 1 0,1-2 0,1 1 0,-1-1 0,0 0 0,1-1 0,-1 1 0,0-1 0,10 0 0,-5-1 0,5 2 0,1-2 0,-1 0 0,0-1 0,0-1 0,0 0 0,0-1 0,0-1 0,-1 0 0,0-1 0,0-1 0,23-14 0,-34 20 1,-1-1 1,0 0-1,-1 0 0,1 1 1,0-1-1,0 0 0,-1-1 0,1 1 1,-1 0-1,0 0 0,2-4 1,-3 5-10,0 0 0,0 1 0,0-1 0,0 0 1,0 1-1,0-1 0,0 0 0,0 1 0,0-1 0,0 0 1,0 1-1,0-1 0,0 0 0,-1 1 0,1-1 0,0 0 1,0 1-1,-1-1 0,1 1 0,0-1 0,-1 1 1,1-1-1,-1 1 0,1-1 0,-1 1 0,1-1 0,-1 1 1,1-1-1,-1 1 0,1 0 0,-1-1 0,0 1 0,1 0 1,-1 0-1,1-1 0,-1 1 0,0 0 0,1 0 0,-1 0 1,0 0-1,1 0 0,-1 0 0,0 0 0,1 0 1,-1 0-1,-1 0 0,-31-1-1273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0:00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23 32431,'-7'-3'13,"0"0"1,0-1-1,0 2 1,0-1-1,0 1 1,-1 1-1,1-1 0,-1 1 1,1 0-1,-1 1 1,1 0-1,-1 0 1,1 0-1,-1 1 1,0 0-1,1 1 0,0 0 1,-1 0-1,1 0 1,0 1-1,0 0 1,1 1-1,-1-1 1,-9 8-1,12-7-13,0 0 0,1 0 0,-1 0 0,1 1 0,0-1 0,0 1 0,1 0 0,0 0 0,0 0 0,0 0 0,0 0 0,1 0 0,-1 1 0,1-1 0,1 0 0,-1 1 0,1-1 0,0 1 0,0-1 0,1 1 0,-1-1 0,1 0 0,0 1 0,1-1 0,-1 0 0,1 0 0,0 0 0,1 0 0,-1 0 0,1 0 0,0-1 0,0 1 0,0-1 0,1 0 0,-1 0 0,9 7 0,-2-4 0,-1 0 0,2-1 0,-1 0 0,1 0 0,0-1 0,0-1 0,0 0 0,19 4 0,-9-4 0,-1-2 0,1 0 0,-1-1 0,26-2 0,-43 1 0,1-1 0,-1 1 0,0-1 0,0 0 0,1 0 0,-1 0 0,0 0 0,0 0 0,0-1 0,-1 1 0,1-1 0,0 0 0,0 0 0,-1 0 0,1 0 0,-1-1 0,0 1 0,0-1 0,0 1 0,0-1 0,0 0 0,0 1 0,-1-1 0,1 0 0,-1 0 0,0 0 0,0 0 0,0-1 0,0 1 0,0-4 0,0 0 0,0 1 0,-1-1 0,1 0 0,-1 0 0,-1 0 0,1 0 0,-1 0 0,-1 1 0,1-1 0,-1 0 0,0 1 0,-1-1 0,-5-11 0,3 11-1,-1 1-1,1-1 1,-1 1-1,0 1 1,0-1 0,-1 1-1,0 0 1,0 0 0,0 1-1,0 0 1,-1 0-1,1 1 1,-1 0 0,0 0-1,0 1 1,0 0-1,0 1 1,-1-1 0,1 1-1,0 1 1,-1 0 0,1 0-1,0 1 1,-1 0-1,1 0 1,-13 4 0,15-2-36,-1 0 0,1 0 0,0 1 0,-9 6 0,15-9 35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0:0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3 166 32447,'-2'-131'320,"2"131"-320,0 0 0,0 0 0,0-1 0,0 1 0,0 0 0,0 0 0,0 0 0,0 0 0,0 0 0,1-1 0,-1 1 0,0 0 0,0 0 0,0 0 0,0 0 0,0 0 0,0 0 0,0 0 0,1 0 0,-1-1 0,0 1 0,0 0 0,0 0 0,0 0 0,0 0 0,1 0 0,-1 0 0,0 0 0,0 0 0,0 0 0,0 0 0,0 0 0,1 0 0,-1 0 0,0 0 0,0 0 0,0 0 0,0 0 0,0 0 0,1 0 0,-1 0 0,0 0 0,0 1 0,0-1 0,0 0 0,0 0 0,0 0 0,1 0 0,-1 0 0,0 0 0,0 0 0,0 0 0,0 1 0,0-1 0,0 0 0,0 0 0,0 0 0,1 0 0,7 9 0,0 3 0,-1 0 0,-1 1 0,0 0 0,-1 1 0,0-1 0,-1 1 0,0 0 0,-2 0 0,2 16 0,1 25 0,-3 56 0,-2-82 0,0 18 0,27-114 0,7-35 0,7-18 0,-34 103 0,1 0 0,0 0 0,2 0 0,15-21 0,-21 33 0,0 0 0,1 0 0,-1 0 0,1 0 0,8-5 0,-12 10 0,0-1 0,-1 1 0,1-1 0,0 1 0,0 0 0,-1-1 0,1 1 0,0 0 0,0 0 0,0-1 0,0 1 0,-1 0 0,1 0 0,0 0 0,0 0 0,0 0 0,0 0 0,-1 0 0,1 1 0,1-1 0,-1 1 0,0 0 0,0-1 0,0 1 0,0 0 0,0 0 0,-1 0 0,1 0 0,0 0 0,0 0 0,-1 0 0,1 0 0,-1 0 0,1 0 0,-1 0 0,0 1 0,1-1 0,-1 0 0,0 0 0,0 2 0,5 30 0,-2 0 0,-1 66 0,-4-72 0,2 0 0,1 0 0,1 0 0,1 0 0,13 50 0,-15-74 0,0 0 0,0 0 0,1 0 0,-1-1 0,0 1 0,1 0 0,0-1 0,-1 1 0,1-1 0,0 0 0,0 0 0,1 0 0,-1 0 0,0 0 0,1 0 0,-1 0 0,1-1 0,0 1 0,-1-1 0,1 0 0,5 2 0,-5-2 0,-1-1 0,1 0 0,-1 0 0,1 0 0,0 0 0,-1-1 0,1 1 0,-1-1 0,1 1 0,-1-1 0,1 0 0,-1 0 0,1 0 0,-1 0 0,0 0 0,0-1 0,1 1 0,-1-1 0,0 0 0,0 1 0,-1-1 0,1 0 0,0 0 0,2-4 0,5-8 0,0 1 0,-2-1 0,0-1 0,0 0 0,-1 0 0,-1 0 0,-1 0 0,0-1 0,2-19 0,-1-18 0,-1-76 0,-15 159 0,3-11 0,1 13 0,1-1 0,1 0 0,2 1 0,2 62 0,1-94 0,0 6 0,0 0 0,0-1 0,1 1 0,0 0 0,0-1 0,0 1 0,1-1 0,0 1 0,0-1 0,4 8 0,-4-9 0,0-1 0,1 0 0,-1-1 0,1 1 0,0 0 0,0-1 0,0 1 0,0-1 0,0 0 0,0 0 0,1 0 0,-1 0 0,1-1 0,-1 1 0,1-1 0,6 1 0,-2 0 0,1 0 0,0-1 0,0 0 0,0 0 0,0-1 0,0 0 0,0-1 0,0 0 0,0 0 0,0-1 0,13-4 0,-16 4 0,-1-1 0,0 1 0,-1-1 0,1 0 0,0 0 0,-1 0 0,0 0 0,1-1 0,-1 0 0,-1 0 0,1 0 0,-1 0 0,1-1 0,-1 0 0,0 1 0,-1-1 0,1 0 0,-1 0 0,3-10 0,-2 3 0,0 0 0,-1 0 0,-1 0 0,0 0 0,0 0 0,-1 0 0,-1 0 0,0-1 0,-1 1 0,0 0 0,0 1 0,-2-1 0,1 0 0,-2 1 0,-6-15 0,7 19 0,0 0 0,0 0 0,-1 1 0,0-1 0,0 1 0,0 0 0,-1 1 0,0-1 0,0 1 0,0 0 0,-1 0 0,0 1 0,1 0 0,-2 0 0,1 1 0,0 0 0,-1 0 0,1 1 0,-1-1 0,0 2 0,0-1 0,0 1 0,-13 0 0,19 1 0,0 0 0,1 0 0,-1 1 0,0-1 0,1 0 0,-1 1 0,1-1 0,-1 1 0,0-1 0,1 1 0,-1 0 0,1 0 0,0 0 0,-1 0 0,1 0 0,0 0 0,-1 0 0,1 0 0,0 0 0,0 1 0,0-1 0,0 0 0,0 1 0,0-1 0,1 1 0,-1-1 0,0 1 0,1-1 0,-1 1 0,0 3 0,-1 4 0,1 1 0,0 0 0,0 0 0,2 12 0,-1-10 0,0-2-6,0 0-1,1-1 1,1 1-1,0 0 1,0 0-1,1-1 1,0 0-1,0 1 1,1-1 0,1 0-1,-1-1 1,7 10-1,-7-13 3,-1-1-1,1 1 1,0-1-1,0 0 1,0-1-1,1 1 1,-1-1-1,1 1 1,0-2-1,0 1 1,0 0 0,0-1-1,0 0 1,1 0-1,-1 0 1,0-1-1,1 0 1,0 0-1,-1 0 1,1-1-1,0 0 1,10-1-1,-13 1 9,0-1-1,0 0 0,0 0 1,-1 0-1,1-1 1,0 1-1,0-1 0,-1 1 1,1-1-1,-1 0 1,1 0-1,-1 0 0,0-1 1,0 1-1,0 0 1,0-1-1,0 1 0,0-1 1,-1 0-1,1 0 1,1-3-1,3-9 12,0-1-1,7-28 1,-11 37-11,2-8 2,-2 4-3,1-1-1,1 0 1,0 0 0,0 1-1,1 0 1,0 0-1,1 0 1,0 1-1,9-11 1,-14 19-3,1 1 0,0-1 0,0 1 0,0 0 0,0-1 0,0 1 0,1 0 0,-1 0 0,0 0 0,0 1 0,1-1 0,-1 0 0,0 1 0,1 0 0,-1-1 0,1 1 0,-1 0 0,1 0 0,-1 0 0,0 1 0,1-1 0,-1 0 0,1 1 0,-1 0 0,0 0 0,0-1 0,1 1 0,-1 0 0,0 1 0,0-1 0,0 0 0,0 1 0,0-1 0,0 1 0,-1 0 0,1-1 0,0 1 0,-1 0 0,1 0 0,-1 0 0,0 0 0,0 0 0,0 0 0,0 1 0,1 1 0,5 14 0,-1-1 0,-1 1 0,0 0 0,-2 0 0,3 26 0,-3 94 0,-4-94 0,22-98 0,2-11 0,-12 32 0,1 0 0,1 0 0,2 1 0,2 1 0,20-29 0,-35 56 0,0 1 1,0 0-1,0 0 0,0 1 1,1-1-1,0 0 0,-1 1 1,1 0-1,0-1 0,0 1 1,0 0-1,0 1 0,1-1 1,-1 0-1,7-1 0,-9 3 1,0 0 0,-1 0 0,1 1 0,-1-1 0,1 0 0,-1 0 0,1 1 0,-1-1-1,1 0 1,-1 1 0,1-1 0,-1 1 0,0-1 0,1 1 0,-1-1 0,0 1 0,1-1 0,-1 1-1,0-1 1,1 1 0,-1-1 0,0 1 0,0-1 0,0 1 0,0-1 0,1 1 0,-1 0 0,0-1-1,0 1 1,0-1 0,0 2 0,0 25-5,0-20 6,-5 307-18,7-303-731,8-9-2684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0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32735,'0'0'32,"7"0"-32,20 0 0,7 0 0,0 0 0,0 0 0,-3 0 0,-4 0-176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0:0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279 443 32703,'0'-3'3,"0"1"1,0 0-1,0 0 1,0 0 0,-1-1-1,1 1 1,0 0-1,-1 0 1,1 0-1,-1 0 1,0 0-1,0 0 1,0 0-1,0 0 1,0 0-1,-2-2 1,1 2-4,-1 1 0,1-1 1,0 1-1,-1 0 0,0-1 1,1 1-1,-1 1 0,0-1 1,0 0-1,1 1 0,-1-1 1,-5 1-1,-5-2 0,1 1 0,0 0 0,-1 1 0,1 1 0,0 0 0,-15 3 0,23-3 0,1 0 0,-1 0 0,0 0 0,1 1 0,0-1 0,-1 1 0,1 0 0,0 0 0,0 0 0,-1 1 0,2-1 0,-1 1 0,0-1 0,1 1 0,-1 0 0,1 0 0,0 0 0,0 0 0,0 1 0,0-1 0,0 1 0,1-1 0,-2 7 0,1-4 0,0 1 0,1-1 0,0 0 0,1 1 0,-1-1 0,1 1 0,0-1 0,1 1 0,0-1 0,0 0 0,0 1 0,1-1 0,-1 0 0,2 0 0,-1 0 0,1 0 0,0 0 0,0 0 0,0-1 0,5 6 0,7 5 0,0 0 0,0-1 0,2-1 0,29 20 0,-23-18 0,36 35 0,-57-49 0,1 0 0,-1 0 0,0 1 0,0-1 0,-1 0 0,1 1 0,0 0 0,-1-1 0,0 1 0,1 0 0,-1 0 0,0 0 0,-1-1 0,1 1 0,0 0 0,-1 0 0,1 6 0,-2-7 0,1 1 0,-1 0 0,0-1 0,0 1 0,0-1 0,0 1 0,0-1 0,0 0 0,-1 1 0,1-1 0,-1 0 0,1 0 0,-1 0 0,0 0 0,0 0 0,-2 1 0,-7 4 0,1 0 0,-1-1 0,0 0 0,-1 0 0,1-2 0,-22 7 0,4-3-13,0 0-1,-1-2 1,-60 5 0,117-11 0,0-2 1,-1 0-1,1-2 1,-1-1-1,0-1 1,0-1-1,-1-2 1,0 0 0,0-2-1,-1 0 1,26-18-1,-44 24 20,1 0-1,-1-1 1,0 0-1,-1-1 1,0 1-1,0-1 1,0 0-1,0-1 1,-1 1-1,-1-1 1,1 1-1,-1-1 0,0 0 1,-1 0-1,0-1 1,1-10-1,1-15 12,-1 0 0,-4-61 0,-1 37-11,1 33-7,0 17 5,1 1 1,0-1-1,0 0 0,1 0 1,3-15-1,0 37-5,3 56 0,-2 3 0,3 0 0,26 103 0,-33-172-3,1 0 1,0 0-1,0 0 1,0 0-1,0 0 1,1-1-1,-1 1 1,1-1-1,0 0 1,4 4-1,-6-6 2,0 0 0,0 0 0,0 0 0,0 0 0,0 0 0,1 0 0,-1-1 0,0 1 0,1 0 0,-1-1 0,1 1-1,-1-1 1,1 0 0,-1 1 0,1-1 0,-1 0 0,1 0 0,-1 0 0,1 0 0,-1 0 0,1 0 0,-1 0 0,1-1 0,-1 1 0,1 0 0,-1-1-1,0 1 1,1-1 0,-1 0 0,1 1 0,-1-1 0,0 0 0,2-1 0,0-1-2,0-1-1,0 0 1,-1 1-1,1-1 1,-1 0 0,0 0-1,0 0 1,0-1 0,-1 1-1,1 0 1,-1-1 0,0 1-1,1-8 1,3-66-26,-5 72 28,-1-59-2,-1 47 7,1 0 0,1-1 0,0 1 0,2 0 0,0-1 0,1 1 0,8-26 0,-11 42-3,1 0 0,0 1 1,0-1-1,0 1 0,0-1 1,0 1-1,0-1 0,1 1 0,-1-1 1,0 1-1,1 0 0,-1 0 0,1 0 1,-1 0-1,1 0 0,-1 0 0,1 0 1,0 0-1,0 1 0,-1-1 0,1 1 1,0-1-1,0 1 0,0-1 0,0 1 1,-1 0-1,1 0 0,0 0 0,0 0 1,0 1-1,0-1 0,0 0 0,-1 1 1,1-1-1,0 1 0,2 1 1,1 0-1,0 0 0,-1 0 0,1 0 0,-1 1 1,0 0-1,0 0 0,0 0 0,0 0 1,0 1-1,0-1 0,5 9 0,-3-2 1,-1 1-1,0-1 0,0 2 1,-1-1-1,-1 0 1,0 1-1,3 22 0,-2 3 4,-3 45 0,-1-54-7,0-18 2,0-1 0,-1 0 0,0 0 0,-1 0 0,0 0 0,-4 14 0,7-54-64,16-34 21,3 2 1,29-65-1,-45 118 45,2-2-3,-1-1 0,2 2-1,11-19 1,-16 27 3,0 1-1,0 0 0,0-1 1,0 1-1,0 0 1,0 0-1,1 1 1,-1-1-1,1 0 1,-1 1-1,1-1 1,0 1-1,-1 0 1,1 0-1,0 0 0,0 0 1,0 1-1,0-1 1,0 1-1,0-1 1,6 1-1,-8 1 0,-1-1-1,1 1 1,0-1 0,0 1-1,0-1 1,0 1-1,0 0 1,0 0 0,-1-1-1,1 1 1,0 0-1,-1 0 1,1 0 0,0 0-1,-1 0 1,1 0-1,-1 0 1,0 0-1,1 0 1,-1 0 0,0 0-1,1 0 1,-1 0-1,0 0 1,0 0 0,0 0-1,0 0 1,0 0-1,0 0 1,-1 2 0,2 4-1,10 171 72,-10-120-51,0-53-18,-1 0 0,0 0 0,1 0 0,0 0-1,0-1 1,1 1 0,-1 0 0,1-1 0,0 1-1,0-1 1,0 0 0,1 1 0,0-1 0,-1 0-1,2-1 1,3 6 0,-1-5-2,-1 1-1,1-1 1,0 0 0,1-1-1,-1 1 1,0-1 0,1 0-1,0-1 1,0 0 0,7 2-1,10 0 0,1-1-1,0-1 0,1-1 0,-1-1 1,29-5-1,-47 4 0,0 0 1,0 0-1,0 0 1,-1-1-1,1-1 1,0 1-1,-1-1 1,0 0-1,0 0 1,0-1-1,0 0 1,0 0-1,-1 0 0,0 0 1,9-11-1,-8 7 0,0 1 0,-1-2 0,0 1 0,0 0 0,-1-1 0,0 0 0,-1 0 0,0 0 0,0-1 0,2-16 0,-3 14 0,-1 0 1,-1 0-1,0-1 1,0 1-1,-1-1 1,-1 1-1,0 0 1,-5-16-1,4 19 2,0 1 0,-1 0 0,1 0 0,-1 0 0,-1 0 0,0 0 0,0 1 0,0 0 0,-1 0 0,0 1 0,-12-11 0,13 13 0,-1 1 1,0-1-1,0 1 0,0 1 1,-1-1-1,1 1 1,-1 0-1,-10-2 1,13 3-2,0 1 0,1-1 0,-1 1 0,0 0 0,1 0 0,-1 0 0,0 0 0,1 1 0,-1-1 0,1 1 0,-1 0 0,1 0 0,-1 0 0,1 1 0,-1-1 0,1 1 0,0 0 0,-3 2 0,1 1 0,1 0 0,-1 1 0,2-1 0,-1 1 0,0 0 0,1 0 0,0 0 0,1 0 0,-1 1 0,1-1 0,1 1 0,-1-1 0,0 10 0,-1 8-1,1 1 0,3 32 0,-1-53 0,0-1 0,0 0 0,1 0 0,-1 0 0,1 0 0,0 1 0,0-1 0,0 0 0,0 0 0,1-1 0,-1 1 0,1 0 0,0 0 0,-1-1 0,1 1 0,1-1 0,-1 1 0,0-1 0,0 0 0,1 0 0,-1 0 0,4 1 0,-1 0 1,0-1-1,0 0 1,0 0 0,0 0 0,0-1-1,1 0 1,-1 0 0,0 0 0,1-1-1,-1 0 1,1 0 0,6-1 0,-9 0 0,0 0 1,0 0 0,-1 0 0,1 0 0,0 0 0,-1-1-1,1 1 1,-1-1 0,0 0 0,1 0 0,-1 0 0,0 0 0,0 0-1,0 0 1,0 0 0,-1-1 0,1 1 0,-1-1 0,1 1-1,-1-1 1,2-5 0,3-8 4,-1 1 0,5-26 1,-10 39-6,8-41 22,8-32-17,-13 120-5,-24 251 0,6-143 0,11-95 0,-10 90 0,11-124 0,-2 0 0,-1 0 0,-17 44 0,22-64 0,-1 0 0,0 0 0,0-1 0,0 1 0,0-1 0,0 1 0,-1-1 0,0 0 0,0 0 0,0 0 0,0 0 0,0-1 0,0 1 0,-1-1 0,1 0 0,-1 0 0,-7 3 0,1-2 0,-1-1 0,1 0 0,-1-1 0,1 0 0,-19-1 0,24-1 0,0 1 0,0-1 0,0-1 0,0 1 0,0-1 0,0 0 0,0 0 0,1 0 0,-1-1 0,1 1 0,0-1 0,-1 0 0,1 0 0,1-1 0,-1 1 0,0-1 0,1 0 0,0 0 0,-4-5 0,-1-3 0,0-1 0,0 0 0,2 0 0,-1 0 0,-6-22 0,8 15 0,1-1 0,1 0 0,0 0 0,2 0 0,2-41 0,0 55 0,0 0 0,0-1 0,0 1 0,1 0 0,1 0 0,-1 0 0,1 0 1,0 0-1,0 1 0,1-1 0,0 1 0,0 0 0,1 0 0,-1 1 0,1-1 0,0 1 0,1 0 0,0 0 0,-1 1 0,1-1 0,10-4 0,12-6-2,1 2-1,0 1 1,55-15-1,-31 11-15,-34 10 17,3-2-1,0 1 1,0-2 0,21-13 0,-36 18 2,-1 0-1,1-1 1,-1 0-1,1-1 0,-2 1 1,1-1-1,-1 0 1,1-1-1,-2 1 1,1-1-1,-1 0 1,6-12-1,1-10 4,-2 0-1,-1-1 0,-1 0 1,-2 0-1,0 0 0,-3-1 1,0-36-1,-2 67-3,0 0 0,0 0 0,0 0 0,0 0 0,0 0 0,0 0 0,0 0 0,-1 0 0,1 0 0,0 0 0,0 0 0,0 0 0,0 0 0,0 0 0,0 0 0,0 0 0,0 0 0,0 0 0,0 0 0,0 0 0,0 0 0,0 0 0,-1 0 0,1 0 0,0 0 0,0 0 0,0 0 0,0 0 0,0 0 0,0 0 0,0 0 0,0 0 0,0 0 0,0 0 0,0 0 0,0 0 0,0 0 0,0-1 0,0 1 0,0 0 0,0 0 0,0 0 0,-1 0 0,1 0 0,0 0 0,0 0 0,0 0 0,0 0 0,0 0 0,0 0 0,0 0 0,0 0 0,0 0 0,0-1 0,0 1 0,0 0 0,0 0 0,0 0 0,0 0 0,-5 9 0,-5 15 0,6 1 0,1 0 0,1 0 0,1 0 0,2 0 0,3 30 0,-3-49 0,0 0 0,0-1 0,0 1 0,0-1 0,1 1 0,0-1 0,0 1 0,1-1 0,-1 0 0,1 0 0,0 0 0,0-1 0,1 1 0,0-1 0,0 0 0,0 0 0,0 0 0,0 0 0,1-1 0,-1 1 0,1-1 0,0 0 0,0-1 0,0 1 0,1-1 0,-1 0 0,1-1 0,-1 1 0,1-1 0,-1 0 0,1 0 0,6 0 0,-11-2 0,1 1 0,-1 0 0,0 0 0,1-1 0,-1 1 0,0-1 0,0 1 0,1-1 0,-1 1 0,0-1 0,0 0 0,0 1 0,0-1 0,0 0 0,0 0 0,0 0 0,0 0 0,0 0 0,0 0 0,-1 0 0,1 0 0,0 0 0,-1-1 0,1 1 0,-1 0 0,1 0 0,-1-1 0,0 1 0,1-3 0,5-44 0,-6 37 0,2-158 0,-3 95 0,-6 322 0,7-241 0,0-1 0,0 1 0,1 0 0,0-1 0,1 1 0,-1-1 0,1 0 0,0 1 0,1-1 0,0 0 0,4 8 0,-4-11 0,-1 0 0,0 0 0,1 0 0,-1-1 0,1 1 0,0-1 0,0 0 0,0 1 0,0-1 0,0-1 0,1 1 0,-1 0 0,0-1 0,1 0 0,-1 1 0,1-1 0,0-1 0,-1 1 0,1 0 0,0-1 0,4 0 0,-4 0 0,-1 0 0,1 0 0,-1 0 0,1 0 0,-1-1 0,1 0 0,-1 1 0,0-1 0,1-1 0,-1 1 0,0 0 0,6-4 0,-5 2 0,-1 0 0,0-1 0,0 1 0,0-1 0,-1 0 0,1 0 0,-1 0 0,0 0 0,4-8 0,6-20 0,-1-1 0,-2 1 0,-1-2 0,-1 1 0,3-52 0,-5-173 0,-6 164 0,2 69 0,-1 19 0,1-1 0,-1 0 0,0 1 0,0-1 0,-1 0 0,0 1 0,0-1 0,0 0 0,-1 1 0,-4-11 0,6 17 0,-1-1 0,1 0 0,0 1 0,-1-1 0,1 1 0,-1-1 0,1 1 0,-1-1 0,1 1 0,-1-1 0,1 1 0,-1-1 0,0 1 0,1 0 0,-1-1 0,1 1 0,-1 0 0,0 0 0,1 0 0,-1-1 0,0 1 0,0 0 0,1 0 0,-1 0 0,0 0 0,1 0 0,-1 0 0,0 0 0,1 0 0,-1 0 0,0 1 0,1-1 0,-1 0 0,0 0 0,1 1 0,-1-1 0,0 0 0,1 1 0,-1-1 0,1 0 0,-1 1 0,1-1 0,-1 1 0,0 0 0,-3 10 0,1 0 0,1-1 0,0 1 0,0 0 0,1 1 0,0-1 0,1 0 0,2 18 0,-1 6 0,-2 51 0,-1-13 0,4 0 0,15 105 0,-16-169 0,1 0 0,1 1 0,-1-1 0,1-1 0,1 1 0,0 0 0,0-1 0,1 0 0,0 0 0,6 8 0,-6-11 0,0-1 0,0 1 0,0-1 0,0 1 0,1-1 0,-1-1 0,1 1 0,0-1 0,1 0 0,-1-1 0,0 1 0,1-1 0,-1-1 0,12 3 0,22-1 0,1 0 0,64-6 0,-98 3 0,0-1 0,-1 0 0,1 0 0,0-1 0,-1 0 0,1 0 0,-1 0 0,1-1 0,-1 0 0,0 0 0,0 0 0,-1-1 0,1 0 0,-1 0 0,0-1 0,7-6 0,-7 4 0,0 1 0,0-1 0,-1 0 0,0 0 0,0 0 0,-1-1 0,0 1 0,0-1 0,-1 0 0,0 0 0,0 0 0,-1 0 0,1-10 0,-1-7 0,0 0 0,-1 0 0,-7-43 0,5 60 0,1 0 0,-1 0 0,-1 0 0,1 1 0,-1-1 0,-1 1 0,1 0 0,-1 0 0,0 0 0,-1 0 0,0 1 0,0-1 0,0 1 0,-1 0 0,-7-6 0,10 10 0,0 0 0,0 1 0,0-1 0,0 1 0,0-1 0,0 1 0,0 0 0,-1 0 0,1 0 0,0 0 0,-1 1 0,1 0 0,-1-1 0,1 1 0,0 0 0,-1 1 0,1-1 0,0 0 0,-1 1 0,1 0 0,0 0 0,-1 0 0,1 0 0,0 1 0,0-1 0,0 1 0,0-1 0,0 1 0,1 0 0,-1 0 0,0 1 0,1-1 0,-4 5 0,0 4 0,0 0 0,0 0 0,2 1 0,-1 0 0,2 0 0,-1 0 0,1 0 0,-1 17 0,-2 103 0,6-124 0,0-3 0,0 0 0,0 0 0,0 0 0,1 0 0,-1 0 0,1-1 0,0 1 0,1 0 0,-1 0 0,1 0 0,0-1 0,0 1 0,0-1 0,1 0 0,0 1 0,0-1 0,0 0 0,0 0 0,0-1 0,1 1 0,0-1 0,-1 0 0,1 0 0,1 0 0,-1 0 0,0-1 0,1 1 0,-1-1 0,1-1 0,0 1 0,-1 0 0,1-1 0,0 0 0,0 0 0,0-1 0,0 1 0,9-1 0,-11 0 0,0 0 0,0-1 0,0 1 0,0 0 0,0-1 0,0 0 0,0 0 0,0 0 0,-1 0 0,1 0 0,0 0 0,-1-1 0,1 1 0,-1-1 0,1 0 0,-1 0 0,3-2 0,-2 0 0,0 1 0,0-2 0,0 1 0,-1 0 0,0 0 0,0-1 0,0 1 0,0-1 0,2-7 0,0-10 0,-1 1 0,-1 0 0,-1-41 0,-2 44 0,1-103 0,-1 112 0,-4 11 0,-3 12 0,3 5-3,1-1 1,0 1-1,2 1 0,0-1 0,1 0 1,3 36-1,-1-8-10,-1-42 13,0-1 0,1 1 0,-1 0 0,1-1 0,0 1 0,0-1 0,1 1 0,-1-1 0,1 0 0,0 1 0,0-1 0,0 0 0,1 0 0,-1 0 0,6 5 0,-6-7 0,1 1 0,0-1 0,0 0 0,0 1 0,0-2 0,0 1 0,1 0 0,-1-1 0,1 1 0,-1-1 0,1 0 0,-1 0 0,1 0 0,0-1 0,-1 1 0,1-1 0,0 0 0,-1 0 0,8-1 0,-8 0 0,-1 0 0,1 0 0,-1 0 0,1 0 0,-1 0 0,0-1 0,0 1 0,0-1 0,0 0 0,0 1 0,0-1 0,0 0 0,0 0 0,-1 0 0,1 0 0,-1-1 0,3-2 0,22-50 0,-20 42 0,17-46 0,17-34 0,-35 83 0,1 0-1,0 0 1,0 0 0,1 1-1,0 0 1,12-10-1,-17 17 0,0 0 0,0 1 1,0-1-1,0 1 0,1-1 0,-1 1 0,1 0 0,-1 0 0,1 0 0,-1 0 0,1 1 0,0-1 0,3 0 0,-5 1 1,0 0 0,1 0 0,-1 0 1,0 1-1,0-1 0,1 0 0,-1 0 0,0 1 0,0-1 0,1 1 0,-1-1 0,0 1 0,0 0 0,0-1 0,0 1 1,0 0-1,0 0 0,0-1 0,0 1 0,0 0 0,0 0 0,-1 0 0,1 0 0,0 0 0,-1 0 0,1 1 0,0-1 0,-1 0 1,1 2-1,4 20 2,-1 1 1,-1-1 0,-1 1-1,-1 0 1,-4 42 0,2-5 21,-1-19-19,1-27-5,0 0 0,1 0 0,1-1 0,3 23 0,-3-35 0,-1 0 0,1-1 0,0 1 0,0 0 0,0-1 0,0 1 0,0-1 0,0 1 0,0-1 0,0 1 0,1-1 0,-1 1 0,1-1 0,-1 0 0,1 0 1,-1 0-1,1 0 0,0 0 0,-1 0 0,1-1 0,0 1 0,0 0 0,-1-1 0,1 1 0,4-1 0,4 2-2,0-2 1,0 1 0,18-3-1,-10 1-9,19-1-69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0:0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31 32431,'0'-2'11,"0"1"0,-1 0 0,1 0 0,0-1 0,-1 1 1,1 0-1,-1 0 0,1-1 0,-1 1 0,1 0 0,-1 0 0,0 0 0,0 0 1,0 0-1,0 0 0,1 0 0,-1 0 0,0 0 0,-1 0 0,1 1 0,0-1 1,0 0-1,0 1 0,0-1 0,-1 1 0,1-1 0,0 1 0,0 0 0,-1-1 1,1 1-1,0 0 0,-3 0 0,-7-2-26,0 2 0,0 0 0,-12 1 1,5-1 42,10 1-28,1-1 0,0 1 0,0 1 0,-1-1 0,1 1 0,0 0 0,1 1 0,-1 0 0,0 0 0,1 0 0,-1 1 0,1 0 0,0 0 0,0 1 0,1-1 0,-10 12 0,11-12 0,0 0 0,1 1 0,-1 0 0,1 0 0,0 0 0,1 0 0,-1 0 0,1 1 0,0-1 0,1 1 0,-1-1 0,1 1 0,0 0 0,0 0 0,1-1 0,0 1 0,0 0 0,0 0 0,1 0 0,-1 0 0,1-1 0,3 9 0,-3-11 0,0 0 0,1-1 0,-1 1 0,0 0 0,1-1 0,0 1 0,0-1 0,-1 0 0,2 0 0,-1 0 0,0 0 0,0 0 0,0 0 0,1 0 0,3 1 0,0 0 0,0 0 0,0 0 0,1-1 0,-1 0 0,1 0 0,9 0 0,8 1 0,0-2 0,42-3 0,-64 1 0,7 1 0,0-1 0,-1-1 0,1 0 0,-1 0 0,0 0 0,1-1 0,-1 0 0,8-5 0,-14 6 0,1 1 0,0-1 0,-1 1 0,1-1 0,-1 0 0,0 0 0,1 0 0,-1-1 0,0 1 0,0 0 0,-1-1 0,1 1 0,0-1 0,-1 0 0,0 1 0,1-1 0,-1 0 0,0 0 0,-1 0 0,1 0 0,0 0 0,-1 0 0,1 0 0,-1 0 0,0 0 0,-1-5 0,0 4 0,0 0 0,-1 0 0,1 0 0,-1 1 0,0-1 0,0 1 0,-1-1 0,1 1 0,-1 0 0,1-1 0,-1 1 0,0 1 0,0-1 0,0 0 0,-1 1 0,1-1 0,-1 1 0,1 0 0,-1 1 0,-5-3 0,-2-1 0,0 1 0,-1 0 0,0 0 0,0 1 0,-21-2 0,-15 3-11,8 2-42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37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29 23547,'8'-10'8234,"-6"-4"-7253,-2 14-981,0 0 0,0 0 0,0-1 0,0 1 0,0 0 1,0 0-1,-1-1 0,1 1 0,0 0 0,0 0 0,0 0 0,0-1 0,-1 1 1,1 0-1,0 0 0,0 0 0,0 0 0,0-1 0,-1 1 0,1 0 1,0 0-1,0 0 0,-1 0 0,1 0 0,0 0 0,0 0 0,-1 0 1,1 0-1,0 0 0,0 0 0,-1 0 0,1 0 0,0 0 0,0 0 1,-1 0-1,1 0 0,0 0 0,0 0 0,-1 0 0,1 0 0,0 0 0,-11 3 0,3 2 0,-1 1 0,1 0 0,-1 0 0,2 0 0,-1 1 0,1 0 0,0 1 0,-8 10 0,-47 71 0,61-87 0,-13 22 0,1 1 0,1 1 0,2 0 0,0 1 0,1 0 0,2 1 0,1-1 0,1 1 0,2 1 0,0-1 0,2 34 0,2-48 0,0 0 0,0 0 0,1 0 0,1-1 0,0 1 0,1-1 0,1 0 0,0 0 0,1 0 0,0 0 0,1-1 0,0 0 0,1 0 0,0-1 0,1 0 0,0-1 0,1 0 0,0 0 0,0-1 0,1 0 0,1-1 0,-1 0 0,1-1 0,1 0 0,17 6 0,-24-10 0,1-1 0,0 0 0,0-1 0,0 1 0,1-1 0,-1-1 0,0 1 0,0-1 1,1-1-1,-1 1 0,13-4 0,-15 3-1,-1-1 1,1 0-1,-1 0 1,1 0-1,-1 0 1,0-1-1,0 0 1,0 0-1,0 0 1,0 0-1,-1 0 1,1-1-1,-1 0 1,0 0-1,0 0 1,-1 0-1,4-6 1,9-29-168,-9-2-520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8.65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113 104 32639,'7'-10'17,"-1"1"0,1 0 0,1 0 0,0 1 0,0 0 0,0 0 0,18-12 0,-22 18-17,0-1-1,1 0 1,-1 1 0,0 0-1,1 0 1,0 0-1,-1 0 1,1 1 0,0 0-1,0 0 1,0 0-1,-1 1 1,1-1 0,0 1-1,0 0 1,0 1 0,0-1-1,0 1 1,0 0-1,8 3 1,-10-2 0,0 0 0,0 0 0,0 1 0,0-1 0,-1 1 0,1-1 0,-1 1 0,0 0 0,1 0 0,-1 0 0,-1 1 0,1-1 0,0 0 0,-1 1 0,0-1 0,0 1 0,0-1 0,0 1 0,0 0 0,-1-1 0,1 5 0,0 8 0,0 0 0,-1-1 0,-3 29 0,0-27 0,-1-1 0,-1 0 0,-1 0 0,0 0 0,-1-1 0,-1 0 0,0 0 0,-1 0 0,0-1 0,-1-1 0,-22 23 0,-13 10 0,-86 66 0,127-109 0,2-1 0,-2 2 0,-1 0 0,-1 0 0,1-1 0,0 1 0,-9 2 0,14-5 0,0-1 0,0 0 0,0 0 0,-1 0 0,1 0 0,0 0 0,0 0 0,0 0 0,0 0 0,-1 0 0,1 0 0,0 0 0,0 0 0,0 0 0,-1 0 0,1 0 0,0 0 0,0 0 0,0 0 0,0 0 0,-1 0 0,1 0 0,0 0 0,0 0 0,0 0 0,-1 0 0,1 0 0,0 0 0,0 0 0,0 0 0,0-1 0,0 1 0,-1 0 0,1 0 0,0 0 0,0 0 0,0 0 0,0-1 0,0 1 0,0 0 0,0 0 0,-1 0 0,1 0 0,0-1 0,0 1 0,-1-5 0,0-1 0,1 0 0,0 1 0,0-1 0,0 1 0,0-1 0,1 0 0,0 1 0,0-1 0,1 1 0,-1 0 0,1-1 0,0 1 0,1 0 0,-1 0 0,1 0 0,5-6 0,-1 1 0,0 0 0,1 0 0,0 1 0,1 0 0,0 0 0,0 1 0,11-7 0,-17 13 0,-1 0 0,1 0 0,-1 1 0,1-1 0,0 1 0,0-1 0,0 1 0,0 0 0,0 0 0,0 0 0,0 1 0,0-1 0,0 1 0,0-1 0,1 1 0,-1 0 0,0 0 0,0 1 0,0-1 0,0 1 0,0-1 0,0 1 0,0 0 0,0 0 0,0 1 0,0-1 0,0 0 0,0 1 0,-1 0 0,1 0 0,-1-1 0,1 2 0,-1-1 0,3 3 0,31 51-19,-24-37 30,0 0 0,1-1-1,16 17 1,-25-30-30,0-1 0,0 0 0,1-1-1,0 1 1,0-1 0,0 0 0,0 0 0,0 0 0,0 0 0,1-1-1,-1 0 1,1-1 0,0 1 0,-1-1 0,1 0 0,7 0 0,18 0-688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3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29149,'0'0'2780,"0"3"-2137,0 15-600,1 0 0,1 0 1,5 23-1,-6-34-44,1 0 1,0 0 0,1 0-1,-1 0 1,1-1 0,1 1-1,-1-1 1,1 0-1,0 0 1,1 0 0,8 9-1,-10-13 3,-1-1-1,0 1 0,1 0 0,-1-1 1,1 1-1,0-1 0,-1 0 0,1 0 1,0 0-1,0 0 0,0-1 0,-1 1 1,1-1-1,0 0 0,0 1 1,0-1-1,0 0 0,0-1 0,0 1 1,0-1-1,0 1 0,3-2 0,-2 1-1,0-1 0,0 1 0,0-1 0,-1 0 0,1 0-1,0-1 1,-1 1 0,1-1 0,-1 0 0,0 0 0,0 0-1,0 0 1,0 0 0,2-5 0,1-2 0,-1 0 0,-1-1 0,1 1 0,-2-1 0,1 0 0,-2 0 0,1-1 0,0-13 0,-1-15 0,-1-40 0,-2 36 0,1 38 0,-2-29 0,2 35 0,0-1 0,0 0 0,0 0 0,0 0 0,0 0 0,-1 0 0,1 0 0,0 0 0,-1 1 0,1-1 0,0 0 0,-1 0 0,1 0 0,-1 1 0,1-1 0,-1 0 0,1 1 0,-1-1 0,0 0 0,1 1 0,-1-1 0,0 1 0,0-1 0,1 1 0,-1-1 0,0 1 0,0 0 0,0-1 0,0 1 0,-1-1 0,1 2 0,1-1 0,-1 0 0,1 0 0,0 0 0,-1 0 0,1 0 0,-1 1 0,1-1 0,-1 0 0,1 0 0,0 1 0,-1-1 0,1 0 0,-1 1 0,1-1 0,0 0 0,-1 1 0,1-1 0,0 0 0,0 1 0,-1-1 0,1 1 0,0-1 0,0 1 0,0-1 0,0 1 0,-1-1 0,1 0 0,0 1 0,0-1 0,0 1 0,0 0 0,-4 24 0,0 0 0,2 0 0,1 0 0,2 27 0,-1-15 0,0-27 0,0-1 0,1 1 0,1 0 0,-1-1 0,1 0 0,1 1 0,0-1 0,0 0 0,1 0 0,0-1 0,0 1 0,8 11 0,-8-16 0,-1 0 0,1 0 0,0 0 0,0 0 0,0-1 0,0 1 0,1-1 0,0 0 0,-1 0 0,1-1 0,0 1 0,0-1 0,0 0 0,1-1 0,-1 1 0,0-1 0,1 0 0,-1 0 0,1-1 0,-1 0 0,1 0 0,-1 0 0,7-1 0,-6 0 0,0-1 0,0 1 0,0-1 0,-1-1 0,1 1 0,-1-1 0,1 1 0,-1-2 0,0 1 0,0 0 0,0-1 0,-1 0 0,1 0 0,-1-1 0,0 1 0,0-1 0,-1 0 0,1 0 0,-1 0 0,0 0 0,-1-1 0,1 1 0,3-12 0,0-3 0,0-1 0,-1 1 0,-2-1 0,0 0 0,1-33 0,-4-20 0,0 74 0,0-1 0,0 0 0,0 1 0,0-1 0,0 1 0,0-1 0,0 1 0,0-1 0,0 1 0,0-1 0,0 1 0,0-1 0,0 0 0,0 1 0,-1-1 0,1 1 0,0-1 0,0 1 0,-1-1 0,1 1 0,0 0 0,-1-1 0,1 1 0,-1-1 0,1 1 0,0 0 0,-1-1 0,1 1 0,-1 0 0,1-1 0,-1 1 0,1 0 0,-1 0 0,1 0 0,-1-1 0,1 1 0,-1 0 0,-1 0 0,1 0 0,0 1 0,0-1 0,1 0 0,-1 1 0,0-1 0,0 1 0,0-1 0,0 1 0,0-1 0,1 1 0,-1 0 0,0 0 0,0-1 0,1 1 0,-1 0 0,1 0 0,-1 0 0,1 0 0,-1-1 0,1 1 0,-1 0 0,1 0 0,-1 2 0,-3 18 0,1 0 0,0 0 0,2 0 0,1 1 0,0-1 0,6 35 0,-5-50 0,0 0 0,1 0 0,-1 0 0,2 0 1,-1-1-1,0 1 0,1-1 0,0 1 0,1-1 0,-1 0 0,1 0 0,0-1 0,0 1 0,0-1 1,1 0-1,8 6 0,-9-6-2,1-2 1,-1 1-1,1-1 0,0 1 1,-1-1-1,1-1 0,0 1 1,0-1-1,0 1 1,1-1-1,-1-1 0,0 1 1,0-1-1,1 0 1,-1 0-1,0-1 0,0 1 1,0-1-1,0 0 1,6-3-1,-7 3 2,-1-1 0,0-1 0,0 1 0,0 0 0,0-1 0,0 1 0,-1-1 0,1 0 0,-1 0 0,0 0 0,1 0 0,-1-1 0,-1 1 0,1-1 0,0 1 0,-1-1 0,0 1 0,0-1 0,0 0 0,1-5 0,1-12 0,0 0 0,0-28 0,-3 46 0,2-30-1,0-10 18,-6-79-1,1 113-16,0 11 0,-2 16 0,3 53 0,2 0 0,19 137 0,-9-127 0,-3 1 0,-5 89 0,-2-142 0,-5-182 0,4 35 0,-1 16 0,13-121 0,-10 212 0,1-1 0,0 1 0,1 0 0,0 0 0,1 1 0,7-17 0,-10 25 0,0 0 0,0 0 0,1 0 0,-1 0 0,0 0 0,1 1 0,-1-1 0,1 0 0,0 1 0,-1-1 0,1 1 0,0 0 0,0 0 0,0-1 0,0 1 0,0 0 0,0 1 0,0-1 0,0 0 0,1 0 0,-1 1 0,0 0 0,0-1 0,0 1 0,1 0 0,-1 0 0,0 0 0,1 0 0,-1 1 0,0-1 0,0 1 0,0-1 0,1 1 0,-1 0 0,0-1 0,0 1 0,0 0 0,0 1 0,0-1 0,3 3 0,3 2 0,0 1 0,0 0 0,0 0 0,-1 0 0,0 1 0,-1 1 0,1-1 0,-2 1 0,10 17 0,-8-12 0,-1 0 0,-1 0 0,0 0 0,-1 0 0,0 1 0,3 23 0,-7-31 0,1 1 0,-1 0 0,0 0 0,0 0 0,-1 0 0,0 0 0,-1-1 0,0 1 0,-5 14 0,4-17 0,0 0 0,0 0 0,0 0 0,-1-1 0,1 0 0,-1 1 0,0-1 0,0-1 0,-1 1 0,1-1 0,-1 1 0,0-1 0,0-1 0,-8 5 0,2-3 0,-1 0 0,0-1 0,0 0 0,0 0 0,0-2 0,0 1 0,0-1 0,-17-2 0,66 2-2,122-7-24,-144 5 24,0-2-1,-1 1 1,0-2 0,1 0 0,-1-1 0,-1 0-1,1-1 1,20-12 0,-30 15 3,0 0 0,-1 0-1,1 0 1,-1-1 0,0 1 0,0-1-1,0 0 1,0 0 0,0 0 0,-1 0 0,0-1-1,0 1 1,0-1 0,0 1 0,-1-1-1,2-7 1,-1-5 5,0 0 0,-1 0 0,-2-23 0,0 9 0,-2-3-5,-2 1 1,-13-45 0,32 170-2,-7-54 0,2 47 0,-7 179 1,-3-151-47,3-149 44,9-49 0,1 0 3,-8 30 0,2-17 9,18-85 0,-24 153-8,1 0 0,0 0 0,0 1 0,0-1 0,1 0-1,-1 1 1,1-1 0,0 1 0,0 0 0,0-1 0,0 1 0,1 0-1,2-3 1,-2 4-2,1 0 0,-1 1 0,0-1 0,0 1 0,1-1 1,-1 1-1,1 0 0,-1 0 0,1 1 0,-1-1 0,1 1 0,-1-1 0,1 1 0,3 1 0,-3-1 0,0 0 0,0 0 0,0 0 0,0 1 0,0 0 0,0 0 0,0 0 0,0 0 0,0 1 0,0-1 0,-1 1 0,1 0 0,-1 0 0,1 0 0,-1 1 0,4 3 0,-3-2 0,-1 0 0,0 1 0,1-1 0,-2 1 0,1-1 0,-1 1 0,1 0 0,-1 0 0,-1 0 0,1 0 0,-1 1 0,2 7 0,-2-3 0,1 1 0,-1-1 0,-1 1 0,0-1 0,0 1 0,-4 20 0,2-25 0,0 1 0,0-1 0,-1 1 0,1-1 0,-2 0 0,1 0 0,-1-1 0,0 1 0,0-1 0,0 1 0,-10 8 0,-24 16-12,28-23 7,0 1 0,0 0 0,-15 17 0,25-25 5,0 0 0,-1 0 0,1 1 0,0-1 0,-1 0 0,1 0 0,0 1-1,-1-1 1,1 0 0,0 1 0,0-1 0,-1 0 0,1 1 0,0-1 0,0 1 0,0-1 0,-1 0 0,1 1 0,0-1 0,0 1 0,0-1-1,0 1 1,0-1 0,0 0 0,0 1 0,0-1 0,0 1 0,0-1 0,0 1 0,0-1 0,0 0 0,0 1 0,0-1 0,1 1 0,-1-1 0,0 0-1,0 1 1,0-1 0,1 1 0,-1-1 0,0 0 0,0 1 0,1-1 0,-1 0 0,0 0 0,1 1 0,-1-1 0,1 1 0,21 1-10,-21-2 10,19 1-10,0-1 0,0-1 0,0-1 0,0 0 0,0-2 0,0 0 0,29-11 0,-34 9 9,-1-1 0,0 0-1,-1-1 1,1-1 0,-2 0 0,1-1 0,14-14 0,-20 17 2,-1-1 0,0 0-1,0 0 1,-1-1-1,0 1 1,0-1 0,-1 0-1,0-1 1,-1 1 0,0 0-1,0-1 1,1-14 0,-1 7 8,-1 0 1,-1 0 0,0 1 0,-1-1 0,-5-33-1,4 47-7,0 1-1,0 0 0,0 0 1,-1-1-1,1 1 1,-1 0-1,0 0 0,0 0 1,1 1-1,-1-1 1,0 0-1,-1 1 0,1-1 1,0 1-1,0 0 1,-1-1-1,1 1 0,0 0 1,-1 1-1,1-1 1,-1 0-1,0 1 0,1-1 1,-5 1-1,5-1-1,-1 1 0,0-1 0,0 1 0,1 0 0,-1 0 0,0 0 0,0 1 0,1-1 0,-1 0 0,0 1 0,0 0 0,1 0 0,-1 0 0,1 0 0,-1 0 0,1 0 0,-1 1 0,1-1 0,0 1 0,0-1 0,0 1 0,-4 4 0,3 0 0,0 0 0,1 0 0,-1 0 0,1 1 0,1-1 0,-1 1 0,1-1 0,0 11 0,0 58 0,2-39 0,-1-25 0,1 0-1,0 0 1,0 1-1,1-1 1,1 0 0,0-1-1,0 1 1,1 0 0,0-1-1,7 12 1,-8-17-1,0-1-1,0 1 1,1-1 0,0 1 0,0-1-1,0 0 1,0 0 0,0-1-1,1 1 1,0-1 0,-1 0 0,1 0-1,0-1 1,1 1 0,-1-1 0,0-1-1,1 1 1,-1 0 0,1-1 0,-1 0-1,11 0 1,-10-1 1,-1 0 0,1 0 0,-1 0 0,1 0 0,-1-1 0,1 0 0,-1-1 0,1 1 0,-1-1 0,5-2 0,-6 2 0,0-1 0,-1 1 0,0-1 0,0 0 0,0 0 0,0 0 0,0 0 0,0 0 0,-1-1 0,1 1 0,-1-1 0,0 0 0,0 0 0,1-4 0,2-7 0,0 1 0,-1-1 0,0-1 0,-1 1 0,1-28 0,-4-83 2,-2 52 12,2 73-13,1-1-1,-1 0 1,1 1-1,-1-1 1,1 0-1,0 1 1,-1-1 0,1 1-1,0 0 1,0-1-1,0 1 1,0 0-1,1-1 1,-1 1-1,0 0 1,0 0 0,1 0-1,-1 0 1,1 0-1,-1 0 1,1 0-1,-1 1 1,1-1 0,-1 1-1,1-1 1,0 1-1,-1-1 1,1 1-1,0 0 1,2 0 0,9-2-2,0 0 0,23 1 0,-31 1 2,-3 0-1,0 0 0,0 1 0,0-1 0,0 0 0,-1 1 0,1-1 0,0 1 0,0-1 0,0 1 0,-1 0 0,1 0 0,0 0 0,-1 0 0,1 0 0,0 0 0,-1 0 0,0 0 0,3 3 0,-2-1 0,1 1 0,-1-1 0,0 1 0,-1-1 0,1 1 0,0 0 0,-1 0 0,2 6 0,0 8 0,-1 0 0,-1 0 0,-1 22 0,0-28 0,-11 169 0,10-176-1,0 1 0,1 0 0,0 0 0,0 0 0,1 0 0,-1 0 0,3 6 0,-2-10 1,-1 1-1,1-1 1,0 0-1,0 0 1,1 0 0,-1 0-1,0 0 1,1-1 0,-1 1-1,1 0 1,-1 0-1,1-1 1,0 1 0,0-1-1,0 0 1,0 0 0,0 1-1,0-1 1,0 0-1,2 0 1,9 3 0,0-1 0,-1-1 0,1 0 0,0-1 0,0 0 1,21-2-1,-13 1 2,-19 0-2,0 0 1,0 0-1,0 0 1,1-1 0,-1 1-1,0 0 1,0-1-1,0 0 1,0 0 0,0 1-1,-1-1 1,1 0-1,0 0 1,0-1-1,0 1 1,-1 0 0,1-1-1,-1 1 1,1-1-1,-1 1 1,0-1 0,1 0-1,-1 1 1,0-1-1,0 0 1,0 0 0,1-4-1,0-1-4,0-1 0,0 0 0,-1 0 1,0 1-1,0-1 0,-1-10 0,-3 5-167,-11 4-466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3 504 29197,'0'0'2207,"0"4"-1274,-1 48-638,0-22-267,1-1 0,4 34 0,-4-60-28,1 0 0,-1 0 1,1 0-1,0 0 0,0-1 0,1 1 0,-1 0 0,0-1 0,1 1 0,0-1 0,-1 0 0,1 1 1,0-1-1,0 0 0,1 0 0,-1 0 0,0 0 0,0-1 0,1 1 0,4 2 0,-6-4 1,1 1-1,0 0 1,0-1-1,0 1 0,0-1 1,0 0-1,0 0 1,0 0-1,0 0 1,0 0-1,0 0 1,0 0-1,0-1 0,0 1 1,0-1-1,0 1 1,0-1-1,0 0 1,0 1-1,0-1 1,-1 0-1,1-1 0,0 1 1,-1 0-1,1 0 1,-1-1-1,1 1 1,-1-1-1,0 1 0,1-1 1,0-1-1,6-11 1,0 1-1,-1-1 0,-1 0 1,0-1-1,-1 0 0,0 0 1,-2 0-1,4-28 0,4-131 0,-10 154 0,1-320 32,-21 496-32,-2 20 0,18 21-5,3-189 2,1 0 1,-1 0-1,1 0 1,1 0-1,-1-1 1,1 1-1,0-1 1,1 1 0,0-1-1,6 10 1,-7-13 2,0 0-1,1-1 1,0 1 0,0-1 0,0 0 0,0 0 0,0 0 0,1 0 0,0-1 0,-1 0-1,1 1 1,0-1 0,0 0 0,0-1 0,0 1 0,0-1 0,0 0 0,1 0-1,8 1 1,-8-1-1,1 0 0,-1-1 0,1 0 0,0 0 0,-1 0-1,1-1 1,-1 0 0,1 0 0,-1 0 0,1-1 0,-1 0 0,0 0-1,0 0 1,0-1 0,0 1 0,0-1 0,-1 0 0,1-1 0,-1 1-1,0-1 1,0 0 0,0 0 0,0 0 0,-1-1 0,1 1 0,-1-1-1,4-7 1,-1 0-1,1 0 1,-2-1-1,0 1 0,0-1 0,-1 0 0,-1 0 0,4-25 0,-4-5 7,-1-48 0,-2 68 0,0 22-4,0 0-1,0 0 0,0 0 0,0 0 0,1 0 1,-1 0-1,0 0 0,1 0 0,-1 0 0,0 0 1,1 0-1,-1 0 0,1 0 0,-1 0 0,1 0 1,0 0-1,-1 1 0,1-1 0,0 0 0,0 0 1,-1 1-1,1-1 0,0 0 0,2 0 0,0 0 1,-1 0 0,1 0-1,0 0 1,0 1 0,0-1-1,0 1 1,0-1-1,-1 1 1,5 0 0,1 1 0,0 0 0,0 0 0,0 0 0,0 1 0,0 1 0,7 2 0,-9-2-2,0 0-1,0 1 1,-1-1 0,1 1-1,-1 1 1,0-1 0,0 1-1,-1 0 1,1 0 0,-1 0-1,0 0 1,0 1 0,-1 0-1,1-1 1,-2 1 0,1 1-1,3 8 1,-5-10 0,0 0 0,0 0 0,0 1 0,-1-1 0,1 0 0,-1 0 0,0 1 0,-1-1 0,1 0 0,-1 1-1,0-1 1,-1 0 0,1 0 0,-1 0 0,0 0 0,0 0 0,0-1 0,-1 1 0,0 0 0,0-1 0,0 0 0,-5 6 0,-11 9 1,9-10 0,1 1 0,-16 20 0,23-26 0,0-1 0,0 1 0,0 0-1,0 0 1,1 0 0,-1 0 0,1 0 0,0 0-1,0 0 1,1 0 0,-1 0 0,1 0 0,0 7-1,1-10 0,-1 0-1,0 1 1,1-1-1,-1 0 1,1 0-1,0 0 1,-1 0-1,1 0 1,0 0-1,0 0 1,0 0-1,0 0 1,-1 0-1,1 0 1,0-1-1,1 1 1,-1 0-1,0-1 1,0 1-1,0-1 1,0 1-1,0-1 1,1 1-1,-1-1 0,0 0 1,0 0-1,3 1 1,39 2-43,-37-3 34,11 1-34,0-1 1,-1-1-1,1-1 0,0 0 0,25-7 0,-33 6 21,-1 0-1,1-1 0,-1 0 0,0-1 0,0 1 0,-1-1 0,1-1 0,-1 0 0,0 0 0,-1 0 0,1-1 1,5-7-1,-6 5 31,0 0 0,0 0 0,-1 0 0,0-1 0,-1 0 0,0 0 0,-1 0 0,0 0 0,3-20 0,-2-4 173,-1-58 0,-3 80-122,0 10-44,0-1-1,-1 1 1,1-1 0,-1 1 0,1-1 0,-1 1 0,0 0-1,0-1 1,0 1 0,0 0 0,0-1 0,-3-2-1,3 4-12,1 0 0,-1 1 0,0-1 0,1 0 0,-1 1 0,0-1 0,1 1 0,-1-1 0,0 1 0,0-1 0,1 1 0,-1 0 0,0-1-1,0 1 1,0 0 0,0 0 0,1-1 0,-1 1 0,0 0 0,0 0 0,0 0 0,0 0 0,0 0 0,0 0 0,0 0 0,1 0 0,-1 1 0,0-1 0,0 0-1,0 0 1,0 1 0,1-1 0,-1 1 0,0-1 0,0 1 0,1-1 0,-1 1 0,-1 0 0,0 1-1,0 0 0,1 1 0,-1-1 0,1 0 0,-1 1-1,1-1 1,0 1 0,-1-1 0,1 1 0,1-1 0,-1 1 0,0 0 0,1 0 0,-1 2 0,-2 46-9,3-40 6,-1 23-20,-1 3-3,5 54 0,-2-81-6,1-1 0,-1 1-1,2 0 1,-1 0 0,2-1 0,-1 1-1,1-1 1,0 0 0,1 0-1,7 10 1,-9-16 21,0 1 1,1-1-1,-1 0 0,1 0 1,0-1-1,0 1 0,0-1 1,0 0-1,0 0 0,0 0 1,0-1-1,1 1 0,-1-1 1,1 0-1,-1 0 0,1-1 1,0 1-1,-1-1 0,1 0 1,-1 0-1,1 0 0,0-1 1,-1 0-1,1 0 0,-1 0 1,0 0-1,1-1 0,-1 0 1,0 0-1,0 0 0,0 0 1,0-1-1,0 1 0,0-1 1,-1 0-1,1 0 0,4-6 1,0-3 18,-1 1 1,0-1 0,-1 0-1,0-1 1,-1 0-1,-1 0 1,7-26 0,-4-5 35,3-49 0,-1 4 49,-8 83-61,0 1-1,0 0 1,0 0-1,1 0 1,0 0-1,0 0 1,0 0-1,1 0 1,5-7-1,-7 11-27,0-1 0,0 1 0,0 0 0,1 0 0,-1 0 0,0 0 0,1 0 0,-1 0 0,1 0 0,-1 0 0,1 1 0,-1-1 0,1 1 0,0-1 0,-1 1 0,1-1 0,0 1 0,-1 0 0,1 0 0,0 0 0,0 0 0,-1 0 0,1 0 0,0 0 0,-1 1 0,1-1 0,0 1 0,-1-1 0,1 1 0,-1 0 0,1-1 0,-1 1 0,3 2 0,7 5-28,-1 0 0,-1 1 0,1 1 0,-2 0 0,1 0 0,-1 0 0,-1 1 0,0 0 0,7 16 0,-14-27 26,0 1-1,1-1 1,-1 0-1,0 0 1,0 0-1,0 0 1,0 0 0,0 1-1,0-1 1,0 0-1,0 0 1,0 0-1,1 1 1,-1-1-1,0 0 1,0 0-1,0 0 1,0 1 0,0-1-1,0 0 1,0 0-1,0 0 1,0 0-1,0 1 1,-1-1-1,1 0 1,0 0 0,0 0-1,0 1 1,0-1-1,0 0 1,0 0-1,0 0 1,0 0-1,0 1 1,-1-1 0,1 0-1,0 0 1,0 0-1,0 0 1,-1 0-1,-8-1 46,-11-10 33,18 8-77,-1 1 0,1-1 0,-1 1 0,0 0 0,1 0-1,-1 0 1,0 0 0,0 0 0,-1 1 0,1-1 0,0 1 0,0 0-1,-1 0 1,1 0 0,-1 0 0,1 1 0,-1 0 0,1-1 0,-1 1 0,1 0-1,-1 1 1,1-1 0,-1 1 0,1-1 0,0 1 0,-1 0 0,1 0-1,0 1 1,-1-1 0,1 1 0,0-1 0,0 1 0,0 0 0,0 0 0,1 0-1,-1 1 1,1-1 0,-1 1 0,-2 3 0,-3 6-21,1 0 1,1 1-1,0 0 1,1 0-1,0 0 0,1 1 1,0-1-1,1 1 0,1 0 1,0 0-1,1 0 1,0 0-1,1 1 0,4 26 1,-3-35-4,0 0 0,1 0 0,-1 0 1,1 0-1,0-1 0,0 1 0,1-1 0,0 1 0,0-1 1,0 0-1,0 0 0,1 0 0,0-1 0,0 1 1,0-1-1,1 0 0,6 4 0,-5-3 6,1-1-1,0 0 1,0 0 0,0-1 0,1 0-1,-1 0 1,1-1 0,0 0-1,0 0 1,0-1 0,0 0 0,11 0-1,-17-1 29,1 0 0,-1 0 0,1-1 0,0 1 0,-1-1 0,1 0 0,-1 0 0,1 0 0,-1 0 0,0 0 1,0 0-1,1-1 0,-1 1 0,0-1 0,0 1 0,0-1 0,0 0 0,-1 0 0,1 0 0,0 0 0,-1 0 0,1 0 0,-1-1 0,0 1 0,0 0 0,0-1 0,0 1 0,0-1 0,0 1 0,0-5 0,2-7 60,-1-1-1,0 0 1,-1 0 0,-1-16 0,0 29-72,1-51 70,1 31-60,-1-1 1,-2 1-1,0-1 0,-1 1 0,-1-1 0,-11-35 0,15 63-11,0 0 0,0 0 0,-1 0 0,0 0 0,0 0 0,-2 8 0,1 8 0,1 12 3,4 92-19,-2-111 5,0-1 0,0 0 1,2 0-1,-1 0 0,2-1 1,0 1-1,8 14 0,-10-23 3,-1 0 0,1 0 0,0 0 0,0-1 0,1 1 0,-1-1 1,1 0-1,0 0 0,-1 0 0,1-1 0,0 1 0,1-1 0,-1 0 0,6 2 0,-8-3 10,1 0-1,-1-1 1,0 1 0,1-1 0,-1 0 0,1 1 0,-1-1 0,0 0-1,1 0 1,-1-1 0,1 1 0,-1 0 0,0-1 0,1 0 0,-1 1-1,0-1 1,0 0 0,1 0 0,-1 0 0,0 0 0,0-1-1,0 1 1,0-1 0,0 1 0,-1-1 0,1 0 0,0 1 0,-1-1-1,2-3 1,8-12 16,-1 0 0,-1-1 0,-1-1 0,9-27-1,17-81-7,-23 82-10,-5 20 2,-5 15 1,2-1 0,-1 1 1,1-1-1,1 1 1,0 0-1,0 1 0,1-1 1,6-10-1,-10 20-2,-1-1 0,0 1-1,1-1 1,-1 1 0,0-1 0,1 1 0,-1-1-1,1 1 1,-1 0 0,1-1 0,-1 1 0,1 0 0,-1-1-1,1 1 1,-1 0 0,1-1 0,0 1 0,-1 0-1,1 0 1,-1 0 0,1 0 0,0-1 0,-1 1 0,1 0-1,-1 0 1,1 0 0,0 0 0,-1 0 0,1 1-1,0-1 1,-1 0 0,1 0 0,-1 0 0,1 0 0,-1 1-1,1-1 1,0 0 0,-1 1 0,1-1 0,-1 0 0,1 1-1,14 22-3,-15-22 4,13 28-15,-1 0-1,-2 2 1,-1-1 0,-1 1-1,-2 0 1,-1 0 0,-1 1-1,-2 0 1,-1 0 0,-4 34 0,1-55 14,1-15 13,2-18 0,4 0-11,2 1 0,12-28 0,4-10 11,-10 17-2,19-52-7,-28 83-1,1-1 0,1 1 0,0 0-1,1 1 1,11-16 0,-15 24-1,0-1 0,0 1 0,0 0 0,0-1-1,0 1 1,1 1 0,-1-1 0,1 0 0,6-1 0,-9 2-2,1 1 1,-1-1-1,1 1 0,-1-1 1,1 1-1,-1 0 0,1 0 1,-1 0-1,1 0 0,-1 0 1,1 0-1,-1 0 1,1 0-1,-1 1 0,0-1 1,1 1-1,-1-1 0,1 1 1,-1-1-1,0 1 0,1 0 1,-1-1-1,0 1 0,0 0 1,0 0-1,0 0 1,1 0-1,0 2 0,0 2-1,1 1-1,-1-1 1,0 1-1,0 0 1,0 0-1,-1 0 1,0 0-1,0 11 1,-1 60 1,-1-42-3,1 111-26,0-145 29,0 0 0,1 1 0,-1-1 0,0 0 0,0 1 0,0-1 0,1 0 0,-1 0-1,1 0 1,-1 1 0,1-1 0,-1 0 0,1 0 0,0 0 0,0 0 0,-1 0 0,1 0 0,0 0 0,0 0 0,0 0 0,0 0 0,0-1 0,0 1 0,0 0 0,3 0 0,-1 1-1,1-1 1,0 0-1,0 0 1,0 0 0,0-1-1,0 1 1,0-1 0,7 0-1,0-1 0,0 0 0,0-1 0,-1 0-1,1 0 1,0-2 0,9-3 0,-8 1-8,-1-1 1,0 0 0,0 0-1,0-1 1,-1-1 0,-1 0-1,1 0 1,-2-1 0,1 0-1,10-17 1,-13 17 1,0 1 0,-1-1 0,0 0 0,-1-1 0,0 1-1,-1-1 1,0 0 0,0 1 0,-1-2 0,-1 1 0,0 0 0,0-18 0,-2 27 13,1-1 1,-1 1 0,1-1 0,-1 1 0,0 0 0,0 0 0,0-1-1,0 1 1,-1 0 0,1 0 0,-1 0 0,1 0 0,-1 0 0,0 1-1,1-1 1,-1 0 0,0 1 0,0-1 0,0 1 0,0 0 0,0 0-1,-1-1 1,1 2 0,0-1 0,-1 0 0,1 0 0,0 1 0,-5-1-1,-7-2 2,0 1 0,-1 1-1,-22 0 1,28 1-3,3 0-2,-1 0-1,0 0 1,1 1-1,-1 0 0,0 0 1,1 0-1,-1 1 1,1 0-1,0 0 0,-8 4 1,11-4-3,0 0 0,0 1 0,0 0 0,1-1 0,-1 1 0,1 0 0,-1 0 0,1 0 0,0 0 0,0 1 0,0-1 0,1 1 0,-1-1 0,1 1 0,0-1 0,0 1 0,0 0 0,0 0 0,1 4 0,-2 2-5,1 0 1,1 0-1,0 0 0,0-1 1,1 1-1,0 0 0,1-1 1,0 1-1,0 0 0,1-1 1,1 0-1,-1 0 0,1 0 1,7 10-1,-7-13-2,0-1 0,0 1 0,0-1 0,1 0 1,0-1-1,0 1 0,0-1 0,1 0 0,-1 0 0,1-1 0,0 0 0,0 0 0,0 0 1,1 0-1,-1-1 0,1 0 0,-1-1 0,1 0 0,-1 0 0,1 0 0,11 0 1,-15-1 12,-1 0 1,1-1-1,0 1 1,0 0-1,0-1 1,0 0 0,-1 0-1,1 0 1,0 0-1,-1 0 1,1 0-1,-1 0 1,1-1-1,-1 0 1,0 1 0,0-1-1,3-3 1,-1 1 1,-1 0 1,0 0-1,0-1 1,-1 1-1,0-1 1,1 1-1,-1-1 1,-1 0-1,2-5 1,2-12 10,-2 0 1,-1-1-1,0-36 1,-2 38-19,1-61 34,-1 138-35,0 67 0,-15 125 0,5-164 0,5-27 0,-3-1 0,-2 0 0,-23 71 0,31-122 0,0 0 0,0 0 0,0 0 0,-1 0 0,1-1 0,-1 1 0,0-1 0,-1 0 0,1 0 0,-6 5 0,7-7 0,0-1 0,0 1 0,-1-1 0,1 0 0,0 0 0,-1 0 0,1 0 0,-1 0 0,1-1 0,-1 1 0,1-1 0,-1 0 0,1 1 0,-1-1 0,1 0 0,-1 0 0,1-1 0,-1 1 0,1-1 0,-1 1 0,1-1 0,-1 0 0,-3-1 0,1-1 0,0 1 0,1-1 0,-1 0 0,1 0 0,0 0 0,0-1 0,0 1 0,0-1 0,-4-6 0,-30-44 0,23 31 0,-9-14 0,2 0 0,-32-73 0,45 88 0,1 0 0,1-1 0,2 1 0,0-1 0,1-1 0,-1-43 0,5 66 0,0-1 0,0 0 0,0 0 0,1 0 0,-1 0 0,0 0 0,1 0 0,-1 0 0,1 0 0,0 1 0,-1-1 0,1 0 0,0 0 0,0 1 0,0-1 0,0 1 0,1-1 0,-1 1 0,0-1 0,1 1 0,-1 0 0,1-1 0,-1 1 0,1 0 0,0 0 0,-1 0 0,1 0 0,0 1 0,0-1 0,3-1 0,5 1 0,-1-1 0,1 1 0,-1 1 0,1-1 0,10 3 0,2-2 0,106 3 0,85-2 0,-209-2 0,0 1 0,0-1 0,0 0 0,0 0 0,0 0 0,-1-1 0,1 1 0,0-1 0,-1 0 0,1 0 0,-1 0 0,0-1 0,0 1 0,0-1 0,0 0 0,0 1 0,0-1 0,-1-1 0,1 1 0,-1 0 0,0-1 0,0 1 0,0-1 0,-1 1 0,1-1 0,-1 0 0,0 0 0,0 0 0,1-4 0,2-14 0,-1 0 0,-1 0 0,-1-1 0,-1-22 0,-1 21 0,1-83 0,0 107 0,0 0 0,0 0 0,0 0 0,0 0 0,-1 0 0,1 0 0,0 1 0,0-1 0,0 0 0,0 0 0,0 0 0,0 0 0,-1 0 0,1 0 0,0 0 0,0 0 0,0 0 0,0 0 0,-1 0 0,1 0 0,0 0 0,0 0 0,0-1 0,0 1 0,0 0 0,0 0 0,-1 0 0,1 0 0,0 0 0,0 0 0,0 0 0,0 0 0,0 0 0,0 0 0,0-1 0,-1 1 0,1 0 0,0 0 0,0 0 0,0 0 0,0 0 0,0 0 0,0-1 0,0 1 0,0 0 0,0 0 0,0 0 0,0 0 0,0 0 0,0-1 0,0 1 0,-7 13 0,4 14 0,0 0 0,1-1 0,4 45 0,-1-17 0,-1-43 0,1-1 0,0 0 0,0 0 0,1 1 0,0-1 0,1 0 0,0-1 0,0 1 0,1 0 0,1-1 0,7 12 0,-9-16 0,0 0 0,1-1 0,0 0 0,0 0 0,0 0 0,0 0 0,1 0 0,-1-1 0,1 0 0,0 0 0,0 0 0,0 0 0,1-1 0,-1 0 0,1 0 0,-1-1 0,1 1 0,-1-1 0,1 0 0,0-1 0,7 1 0,-11-2 0,0 1 0,1-1 0,-1 1 0,0-1 0,0 0 0,0 0 0,0 0 0,0 0 0,0 0 0,0 0 0,-1-1 0,1 1 0,0 0 0,-1-1 0,1 0 0,-1 1 0,1-1 0,-1 0 0,0 0 0,0 0 0,0 0 0,0 0 0,0 0 0,0 0 0,0 0 0,-1 0 0,1 0 0,-1 0 0,1-4 0,2-9 0,-1 0 0,1-31 0,-3-227 0,0 313 0,4 106 0,-2-129 0,0 0 0,1 0 0,1-1 0,1 1 0,1-1 0,10 23 0,-15-37-1,0 1 0,0-1 1,0 0-1,1 1 0,-1-1 0,1 0 0,0 0 1,0 0-1,-1 0 0,1 0 0,1-1 0,-1 1 1,0 0-1,0-1 0,0 0 0,1 1 0,-1-1 1,1 0-1,-1 0 0,1 0 0,-1-1 0,1 1 0,0-1 1,-1 1-1,1-1 0,0 0 0,0 0 0,-1 0 1,1 0-1,0-1 0,3 0 0,-2 0 1,1-1 0,-1 0-1,1 0 1,-1 0-1,0 0 1,0-1 0,0 0-1,0 0 1,0 0 0,-1 0-1,0 0 1,1-1-1,-1 1 1,0-1 0,0 0-1,3-7 1,1-5 0,0-1 0,-1 0 0,-1-1 0,0 1 0,-1-1 0,2-30 0,-2-112 0,-4 122 0,-1-170 0,1 203 2,0 0 0,-1-1 1,0 1-1,0 0 0,0-1 0,-1 1 1,0 0-1,-2-6 0,3 9-1,0 0-1,-1 1 1,1-1-1,0 1 1,0-1-1,-1 1 1,1-1-1,-1 1 1,1 0-1,-1 0 1,0 0-1,1 0 1,-1 0-1,0 0 1,0 0-1,0 0 1,0 1-1,0-1 1,0 1-1,1-1 1,-1 1-1,0 0 0,-4 0 1,5 0-2,0 1 0,0-1 0,0 1 0,0-1 0,0 1 0,0-1 0,0 1 1,0 0-1,0-1 0,0 1 0,1 0 0,-1 0 0,0 0 0,1 0 0,-1 0 0,1 0 0,-1 0 0,1 0 0,-1 0 0,1 0 0,-1 0 1,1 0-1,0 0 0,0 0 0,0 0 0,-1 2 0,-4 37-7,5-34 9,-4 191 33,4-123-36,0-50 2,1-1 1,1 1-1,1-1 1,2 0-1,11 41 0,-13-55-1,1 0-1,0 0 0,0 0 0,1 0 1,0-1-1,1 1 0,0-1 1,0-1-1,1 1 0,-1-1 1,2 0-1,-1-1 0,1 1 0,0-2 1,0 1-1,13 6 0,-6-6-2,1-1-1,0 0 1,0-1 0,0 0-1,0-1 1,1-1-1,-1-1 1,1-1-1,-1 0 1,1-1-1,23-4 1,-35 4 2,-1 0 0,1-1 0,-1 0-1,1 0 1,-1 0 0,0 0 0,0-1 0,0 1 0,0-1 0,0 0 0,0 0 0,-1-1-1,1 1 1,-1-1 0,0 0 0,0 1 0,-1-1 0,1-1 0,-1 1 0,0 0 0,0-1-1,0 1 1,0-1 0,1-7 0,1-9-10,-1 0 1,0-1-1,-2 1 0,-1-27 1,0 33 10,0-12 5,-1 1 0,-6-35-1,5 53 3,1 1-1,-1-1 1,0 0-1,-1 1 1,0-1-1,0 1 1,-1 0-1,0 0 1,0 0-1,-1 0 1,-10-11-1,14 16-4,0 1-1,-1-1 1,1 1-1,-1-1 1,0 1 0,1 0-1,-1 0 1,0 0-1,0 0 1,0 0-1,1 0 1,-1 0-1,0 1 1,0-1 0,0 1-1,0-1 1,0 1-1,-1 0 1,1 0-1,0 0 1,0 0-1,0 0 1,0 0 0,0 1-1,0-1 1,0 1-1,0-1 1,0 1-1,0 0 1,0 0-1,1 0 1,-1 0 0,0 0-1,0 0 1,-1 2-1,-2 1-1,1 0 0,0 1-1,0 0 1,1 0 0,-1 0-1,1 0 1,0 0 0,0 1-1,1-1 1,-3 9 0,-1 7 0,1 0 1,1 1-1,1 0 0,0 24 1,4 88-3,0-127 2,-1-1 0,1 1 0,1-1-1,-1 1 1,1-1 0,0 0 0,0 0-1,1 0 1,0 0 0,0 0 0,8 11 0,-9-14 1,1 0 1,0 0 0,0 0-1,0 0 1,1 0 0,-1-1 0,1 0-1,-1 1 1,1-1 0,0 0 0,0-1-1,0 1 1,0-1 0,0 1 0,0-1-1,0-1 1,0 1 0,0 0 0,6-1-1,-6 0 0,0 0 1,1 0-1,-1 0 0,0-1 0,0 1 1,0-1-1,0 0 0,0 0 0,0-1 0,0 1 1,0-1-1,0 0 0,7-5 0,-8 4 0,0 0 0,0-1 0,0 0 0,0 1 0,-1-1 0,1 0 0,-1 0 0,0-1 0,0 1 0,-1 0 0,1-1 0,1-8 0,1-11-4,-1 0 0,-1 0 0,-2-47 0,-1 30 7,2 22 1,-2-1 1,0 0-1,-1 1 1,-1-1-1,-1 1 1,-7-20 0,1 23 18,10 16-23,0 0 0,0 0 1,-1-1-1,1 1 0,0 0 0,0 0 0,-1 0 0,1 0 0,0 0 0,-1 0 0,1-1 0,0 1 1,-1 0-1,1 0 0,0 0 0,-1 0 0,1 0 0,0 0 0,-1 0 0,1 0 0,0 0 1,-1 0-1,1 1 0,0-1 0,-1 0 0,1 0 0,0 0 0,-1 0 0,1 0 0,0 1 0,0-1 1,-1 0-1,1 0 0,0 0 0,0 1 0,-1-1 0,1 0 0,0 0 0,0 1 0,0-1 1,-1 0-1,1 1 0,0-1 0,0 0 0,0 1 0,0-1 0,0 0 0,0 1 0,0-1 0,0 0 1,0 1-1,0-1 0,0 1 0,-5 18 0,2 0 0,0 0 0,2 0 0,0 0 0,3 36 0,-1-8 0,-1-33-2,0 1-1,2 0 1,-1-1 0,2 0-1,0 1 1,0-1 0,9 21 0,-10-31 1,0-1 0,-1 1 0,1 0 0,1-1 0,-1 0 0,0 1 0,1-1 0,0 0 0,0 0 0,0 0 0,0-1 0,0 1 0,0-1 1,1 0-1,-1 0 0,1 0 0,0 0 0,-1 0 0,1-1 0,0 1 0,0-1 0,0 0 0,0-1 0,0 1 0,0-1 0,0 0 1,0 1-1,0-2 0,1 1 0,-1 0 0,6-2 0,-7 0 1,1 1 0,0-1 0,-1 1 0,1-1 0,-1 0 0,0-1 0,1 1 0,-1 0 0,0-1 0,0 0 0,-1 0 0,1 1 0,-1-2 1,1 1-1,-1 0 0,0 0 0,0-1 0,2-4 0,4-10 4,0 0 0,6-25 0,-14 43-4,30-122 13,-21 79-10,1 2 0,19-48 0,-29 88-2,1-1 0,-1 1 0,1-1 0,0 1 1,0 0-1,-1 0 0,1-1 0,0 1 0,0 0 1,0 0-1,0 0 0,0 0 0,0 0 0,1 0 1,-1 0-1,0 0 0,0 1 0,1-1 0,-1 0 1,0 1-1,1-1 0,-1 1 0,1-1 0,-1 1 1,1 0-1,-1 0 0,1 0 0,-1-1 0,1 1 0,-1 1 1,1-1-1,-1 0 0,3 1 0,0 0 0,-1 0-1,1 1 0,-1-1 1,1 1-1,-1 0 0,0 0 1,0 0-1,0 0 1,0 0-1,0 1 0,-1-1 1,4 5-1,1 3 0,1 1 0,-2 0 0,1 1 0,-2 0 0,1 0 0,-2 0 0,0 0 0,0 1 0,-1 0 0,2 17 0,-2 5-4,-1 0-1,-4 60 1,-10 13 17,13-107-13,-1-1 0,0 1 0,0-1 0,0 1 0,0-1 0,1 1 0,-1-1 0,0 1 0,0-1 0,1 1 0,-1-1 0,0 0 0,1 1 0,-1-1 0,1 1 0,-1-1 0,0 0 0,1 1 0,-1-1 0,1 0 0,-1 0 0,1 1 0,-1-1 0,1 0 0,-1 0 0,1 0 0,0 0 0,25 4 0,27-9 0,-28-2-203,0-2 0,-1-1 1,26-13-1,-28 9-2860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38 30990,'-4'-3'86,"-1"0"0,1 0 0,-1 1 0,0-1 0,0 1 0,0 0 0,0 0 0,0 1 0,0 0 0,0-1 0,-1 2 0,1-1 0,0 1 0,-1-1 0,1 1 0,0 1 0,-1-1 0,1 1 0,0 0 0,0 0 0,-6 3 0,5-2-94,1 1 0,-1-1 1,1 2-1,0-1 0,0 0 1,1 1-1,-1 0 0,1 0 0,0 1 1,0-1-1,0 1 0,0 0 0,1 0 1,0 0-1,0 0 0,0 0 0,0 1 1,-1 7-1,0-3 8,2 0 0,-1-1 0,1 1 0,1 0 0,0 0 0,0 0 0,1 0 0,0 0 0,3 17 0,-2-21 0,0-1 0,1 0 0,-1 0 1,1 0-1,1 0 0,-1 0 1,1 0-1,-1 0 0,1-1 0,1 0 1,-1 1-1,0-1 0,1 0 1,0 0-1,0-1 0,0 1 0,1-1 1,-1 0-1,6 3 0,-2-3 3,0 1-1,1-1 0,-1 0 0,1-1 0,-1 0 0,1 0 1,0-1-1,0 0 0,0 0 0,0-1 0,-1-1 1,13-1-1,-16 2-2,0-1 0,-1 0 0,1 0 0,0-1 0,-1 1-1,0-1 1,1 0 0,-1 0 0,0-1 0,0 1 0,0-1 0,0 0 0,0 0 0,-1 0 0,0 0 0,1-1 0,-1 0 0,0 1-1,-1-1 1,1 0 0,-1 0 0,1-1 0,-1 1 0,2-6 0,-1-1 0,-1 1 0,0-1 0,0 0 0,-1 0 0,-1 0 0,0 0 0,0 0 0,-1 0 0,0 1 0,-1-1 0,0 0 0,-8-20 0,8 25 0,0 1 0,-1-1 0,0 1 0,0-1 0,0 1 0,-1 0 0,0 0 0,0 1 0,0-1 0,0 1 0,-1 0 0,1 0 0,-1 0 0,0 0 0,-1 1 0,1 0 0,0 0 0,-1 1 0,0-1 0,0 1 0,1 0 0,-1 1 0,0 0 0,-10-2 0,9 2-20,0 1 0,0 0 0,0 0 0,0 0 0,1 0 0,-1 1 0,0 0 0,0 1 0,-11 3 0,-21 23-724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31727,'-10'0'752,"10"5"-624,10-3-48,38 0-64,20-2 0,13 0 0,1 0-16,-11 0-16,-18-9-96,-19-4-1873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7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3 392 32367,'-2'-93'400,"2"92"-400,1 0 0,-1 1 0,1-1 0,-1 0 0,1 1 0,-1-1 0,1 1 0,0-1 0,-1 0 0,1 1 0,0-1 0,-1 1 0,1 0 0,0-1 0,0 1 0,0 0 0,-1-1 0,1 1 0,0 0 0,0 0 0,0 0 0,0-1 0,0 1 0,-1 0 0,1 0 0,0 0 0,0 1 0,0-1 0,0 0 0,0 0 0,-1 0 0,1 1 0,0-1 0,0 0 0,0 1 0,-1-1 0,1 1 0,0-1 0,0 1 0,-1-1 0,2 2 0,1 2 0,1 0 0,-1 1 0,0 0 0,0 0 0,-1 0 0,0 0 0,1 0 0,-2 0 0,1 1 0,1 7 0,7 60 0,-6-37-1,-3 0 0,-1 0 1,-2-1-1,-1 1 0,-2 0 0,-9 35 1,8-33-26,5-29 14,3-26 7,22-102 13,-3 24 5,-15 58 0,15-73 1,-17 96-14,0 0 0,1 0 0,0 1 0,1-1 0,10-15 0,-15 27 0,0 0 0,0 0 0,1 1 0,-1-1 0,0 1 0,1-1 0,-1 1 0,0 0 0,1-1 0,0 1 0,-1 0 0,1 0 0,0 0 0,0 0 0,-1 0 0,3 0 0,-2 1 0,-1-1 0,0 1 0,0 0 0,1 0 0,-1 1 0,0-1 0,0 0 0,1 0 0,-1 1 0,0-1 0,0 0 0,1 1 0,-1-1 0,0 1 0,0 0 0,0-1 0,0 1 0,2 1 0,1 3 0,0-1 0,0 1 0,0 0 0,-1 0 0,1 0 0,-1 1 0,0-1 0,2 9 0,5 13 0,-1 0 0,-2 2 0,-1-1 0,5 49 0,-5 120-4,-6-172 3,8-28-26,-3-5 27,0 0 0,0 0 0,0-1 0,-1 0 0,-1 0 0,5-13 0,3-11 0,4-4 0,35-82 0,-43 105 0,0 0 0,2 1 0,-1 0 0,2 0 0,19-21 0,-1 17 0,-28 17 0,1-1 0,-1 1 0,1 0 0,0-1 0,0 1 0,-1 0 0,1 0 0,0 0 0,0-1 0,-1 1 0,1 0 0,0 0 0,0 0 0,-1 0 0,1 0 0,0 1 0,0-1 0,-1 0 0,1 0 0,0 0 0,-1 1 0,1-1 0,0 0 0,-1 1 0,1-1 0,0 0 0,-1 1 0,1-1 0,-1 1 0,1-1 0,0 1 0,-1-1 0,1 1 0,-1 0 0,0-1 0,1 1 0,-1 0 0,0-1 0,1 1 0,-1 1 0,5 25 0,-1 0 0,-2 0 0,-1 1 0,-4 46 0,2-28 0,0 91 0,1-134 0,0 1 0,1-1 0,-1 0 0,1 0 0,0 1 0,0-1 0,0 0 0,0 0 0,1 0 0,0 0 0,-1 0 0,1-1 0,0 1 0,0 0 0,0-1 0,1 0 0,-1 1 0,0-1 0,1 0 0,0 0 0,-1 0 0,1 0 0,0-1 0,0 1 0,0-1 0,0 0 0,0 0 0,0 0 0,6 1 0,7 1 0,1-1-1,0-1 1,0 0 0,26-2-1,-29 0 0,-4 0 1,-1 0-1,0 0 1,0-1 0,0 0-1,0-1 1,-1 0-1,1 0 1,-1-1-1,1 0 1,-1-1-1,0 0 1,-1 0 0,1 0-1,-1-1 1,0 0-1,-1-1 1,1 0-1,-1 0 1,0 0-1,-1 0 1,0-1 0,0 0-1,-1 0 1,0 0-1,0-1 1,-1 0-1,0 1 1,0-1-1,2-17 1,-2 8 0,0-1 0,-1 1 0,-1-1 0,-1 1 0,0-1 0,-7-36 0,7 49 0,-2 1 0,1 0 0,0 0 0,-1 0 0,0 0 0,0 1 0,-1-1 0,1 0 0,-1 1 0,0 0 0,0-1 0,-1 1 0,1 1 0,-1-1 0,0 0 0,0 1 0,0 0 0,0 0 0,0 0 0,-1 0 0,0 1 0,1-1 0,-1 1 0,0 1 0,0-1 0,0 1 0,0-1 0,-10 0 0,9 1 0,0 1 0,0-1 0,0 1 0,0 0 0,0 0 0,0 1 0,0 0 0,0 0 0,0 0 0,0 1 0,-8 3 0,11-3 0,0 1 0,0-1 0,0 1 0,0 0 0,0-1 0,0 1 0,0 0 0,1 1 0,0-1 0,0 0 0,0 1 0,0-1 0,0 1 0,1 0 0,-1-1 0,1 1 0,0 0 0,-1 5 0,-2 10-5,1 0 1,0 0-1,2 0 1,0 1-1,1-1 1,3 23-1,-2-33 2,0 0 0,1 0 0,0-1 0,1 1 0,-1-1 0,2 0 0,-1 1 0,1-1 0,0-1 0,1 1 0,0-1 0,0 1 0,0-2 0,1 1 0,11 9 0,-12-12-1,-1-1-1,1 0 1,0 0 0,0-1 0,1 0-1,-1 0 1,1 0 0,-1 0-1,1-1 1,-1 0 0,1 0 0,0 0-1,-1-1 1,12 0 0,-13-1 3,0 1 1,-1-1-1,1 1 1,0-1-1,-1 0 0,1 0 1,-1-1-1,1 1 1,-1-1-1,0 0 1,0 0-1,1 0 1,-1 0-1,0 0 0,-1-1 1,1 1-1,0-1 1,-1 0-1,0 0 1,1 0-1,-1 0 1,0 0-1,2-4 1,0-6 10,0 1 1,0-1-1,-2 0 1,1 0-1,0-20 1,-2-70 51,-1 62-46,0 11 0,0 30-15,0-1-1,0 1 1,0-1-1,0 1 1,1-1-1,-1 1 1,0-1 0,0 1-1,0-1 1,0 0-1,0 1 1,0-1 0,-1 1-1,1-1 1,0 1-1,0-1 1,0 1-1,0-1 1,-1 1 0,1-1-1,0 1 1,0-1-1,-1 1 1,1 0 0,0-1-1,-1 1 1,1-1-1,-1 1 1,-3 5-3,4-5 3,-4 5-3,2 1 1,-1 0-1,1 0 1,0 0-1,0 0 1,0 1-1,1-1 1,0 0-1,0 7 0,-1 67-38,2-56 19,0-15 12,1-1 1,-1 1-1,1-1 1,1 1-1,-1-1 0,1 0 1,1 0-1,0 0 1,0 0-1,0 0 1,8 11-1,-9-15-12,1 0 0,1-1-1,-1 1 1,0-1-1,1 1 1,0-1-1,0 0 1,0-1 0,0 1-1,0-1 1,0 1-1,1-1 1,-1-1-1,1 1 1,0 0 0,-1-1-1,1 0 1,0 0-1,0-1 1,0 1-1,6-1 1,-8 0 22,1 0 0,-1 0 1,0 0-1,1-1 0,-1 1 0,0-1 0,1 0 0,-1 0 1,0 0-1,0 0 0,0 0 0,0-1 0,0 1 0,0-1 1,5-4-1,-4 2 24,-1 0 1,0 0 0,-1 0 0,1-1-1,-1 1 1,1-1 0,-1 1-1,-1-1 1,1 0 0,1-8-1,6-38 25,-2-1 0,-2 0 0,-2 0 0,-6-57 0,2 26-27,3 6-2,0 41-8,-1-1 1,-2 1-1,-7-40 0,8 75-13,0 1 0,0 0 1,0-1-1,0 1 0,0-1 0,0 1 0,0 0 0,0-1 0,0 1 0,0 0 0,0-1 0,0 1 0,0-1 0,-1 1 0,1 0 1,0-1-1,0 1 0,0 0 0,-1 0 0,1-1 0,0 1 0,0 0 0,-1-1 0,1 1 0,0 0 0,0 0 0,-1-1 1,1 1-1,0 0 0,-1 0 0,0 0 0,-5 10 0,-1 23 0,-2 327 0,10-255 0,-1-74 0,5 48 0,-3-70 0,0 1 0,0-1 0,1 0 0,0 0 0,0 0 0,1 0 0,0-1 0,1 1 0,6 9 0,-8-15 0,-1 0-1,0-1 1,1 1-1,0-1 1,0 1-1,0-1 1,0 0-1,0 0 1,0 0-1,0-1 1,1 1 0,-1-1-1,0 0 1,1 0-1,5 1 1,2 0-2,1-1-1,0 0 1,16-2 0,-19 1 2,-6 0 0,1-1 0,-1 1 0,0 0-1,1-1 1,-1 0 0,0 0 0,0 0 0,0 0 0,1-1 0,-1 1-1,0-1 1,-1 0 0,1 0 0,0 0 0,0 0 0,3-4 0,-2 1-1,0 0 1,-1 0-1,1 0 0,-1-1 1,0 0-1,0 1 1,-1-1-1,3-8 0,1-11-1,-1 0 0,-2 0 0,2-38 0,-5 53 2,1-37 1,2-34-3,-2 74 4,0 0 0,0 0 0,1 0-1,0 0 1,0 0 0,0 0 0,1 0 0,5-7 0,-7 12-1,1 0-1,-1 0 1,1 1 0,0-1-1,0 1 1,-1-1-1,1 1 1,0 0 0,1-1-1,-1 1 1,0 0 0,0 0-1,0 1 1,1-1 0,-1 0-1,0 1 1,1-1 0,-1 1-1,0 0 1,1 0 0,-1 0-1,1 0 1,-1 0-1,0 0 1,1 1 0,4 1-1,-2-1 0,0 0 0,0 1 0,0 0 0,0 0 0,0 1 0,-1-1 0,1 1-1,-1 0 1,1 0 0,5 6 0,-2 0-2,-1 0-1,0 0 1,0 1-1,-1 0 1,0 0 0,-1 1-1,0-1 1,-1 1-1,6 20 1,-8-23 0,-1 0 1,0 0-1,0 1 1,-1-1-1,1 0 0,-2 0 1,1 1-1,-1-1 1,-1 0-1,1 0 0,-1 0 1,-1 0-1,0 0 1,-6 12-1,4-12 2,1 0 0,0 0 0,0 1 0,0 0 0,1-1 0,1 1 0,-1 0 0,1 0 0,-1 18 0,3-26 0,0 0 0,0 0 0,1 0 0,-1 0 0,0-1 0,0 1 0,1 0 0,-1 0 0,0 0 0,1-1 0,-1 1 0,1 0 0,-1-1 0,1 1 0,-1 0 0,1-1 0,-1 1 0,1 0 0,0-1 0,-1 1 0,1-1 0,0 1 0,-1-1 0,1 0 0,0 1 0,0-1 0,0 0 0,-1 1 0,1-1 0,0 0 0,1 0 0,30 2 0,-25-2 0,3 0-4,1 0 0,-1 0 0,1-1 0,-1 0 0,0-1-1,1-1 1,14-4 0,-20 4 1,1 0 0,-1-1 0,0 1 0,0-1 0,-1 0 0,1 0 0,-1 0 0,0-1 0,0 1 0,0-1 1,0 0-1,-1 0 0,0 0 0,4-11 0,2-4-3,-2 1 0,0-1 0,-2-1 1,0 1-1,4-41 0,-4-108 113,-5 141-59,0 28-48,0-1 0,0 1 0,0 0 0,0 0 0,0 0 0,0-1 0,0 1 0,1 0 0,-1 0 1,0 0-1,-1-1 0,1 1 0,0 0 0,0 0 0,0-1 0,0 1 0,0 0 0,0 0 0,0 0 0,0-1 1,0 1-1,0 0 0,0 0 0,0 0 0,-1-1 0,1 1 0,0 0 0,0 0 0,0 0 0,0 0 0,-1 0 1,1-1-1,0 1 0,0 0 0,0 0 0,-1 0 0,1 0 0,0 0 0,0 0 0,0 0 0,-1 0 0,1 0 1,0 0-1,0 0 0,0 0 0,-1 0 0,1 0 0,0 0 0,0 0 0,-1 0 0,1 0 0,0 0 0,0 0 0,0 0 1,-1 0-1,1 0 0,0 0 0,0 0 0,0 1 0,0-1 0,-1 0 0,1 0 0,0 0 0,0 1 0,-11 15 0,7 13 0,0 1 0,3 0 0,1 43 0,1-22 0,-1-35-2,1 1 0,0-1 0,1 1 0,1-1 0,1 0 0,6 18 0,-9-29 1,1-1-1,-1 0 1,1 1 0,0-1 0,1 0-1,-1 0 1,1-1 0,0 1 0,0 0-1,0-1 1,0 0 0,0 0 0,1 0-1,0 0 1,-1 0 0,1-1 0,0 1-1,0-1 1,1 0 0,-1-1 0,0 1-1,1-1 1,-1 1 0,1-1-1,-1-1 1,7 2 0,-3-2-3,-1 0 0,0 0 0,0 0-1,0-1 1,1 0 0,9-3 0,-14 3 4,0 0 0,0-1 0,0 1-1,-1-1 1,1 0 0,0 0 0,-1 0 0,0 0-1,1 0 1,-1 0 0,0-1 0,0 1 0,0-1 0,-1 1-1,1-1 1,-1 0 0,2-3 0,6-17-2,-2-1 0,0 0 1,-2 1-1,0-2 0,1-33 0,-4 31 9,2 0 0,1 0-1,14-46 1,-18 70-5,0 0 1,1 0-1,-1 0 0,1 0 1,-1 1-1,1-1 0,0 1 1,0-1-1,0 1 0,1 0 1,3-3-1,-5 4-1,0 0-1,0 1 1,0-1-1,0 1 1,1-1 0,-1 1-1,0-1 1,0 1 0,1 0-1,-1 0 1,0 0-1,1 0 1,-1 0 0,0 0-1,0 0 1,1 0 0,-1 0-1,0 1 1,0-1-1,1 0 1,-1 1 0,0-1-1,0 1 1,0-1 0,1 1-1,-1 0 1,0-1-1,0 1 1,0 0 0,0 0-1,1 1 1,3 4-1,0 0 0,-1 0 0,0 0 0,0 1 0,0 0 0,-1 0 0,0 0 0,0 0 0,0 0 0,-1 0 0,-1 1 0,2 9 0,1 11 0,-1 0 0,-1 30 0,-2-55 0,1 19 0,-2 0 0,0-1 0,-6 27 0,5-40 0,0-1 0,0 1 0,-1-1 0,0 0 0,-1 0 0,0-1 0,0 1 0,0-1 0,-1 1 0,1-1 0,-1-1 0,-10 9 0,33-35 4,-1 0 0,-1-1 0,19-34 0,-34 53-4,93-164 0,16-27 0,-104 183 0,-10 11 0,-7 8 0,-3 6 2,1 1-1,0 1 1,1-1 0,1 2-1,0 0 1,2 0 0,0 1-1,0 0 1,2 0 0,0 1 0,2 0-1,0 0 1,1 0 0,0 1-1,2 0 1,0-1 0,2 1-1,2 28 1,-2-44-2,0 1 0,1-1 0,0 0 0,0 1 0,0-1 0,1 0 0,-1 0 0,1 0 0,0 0 0,0 0 0,0 0 0,1-1 0,-1 1 0,1-1 0,0 1 0,0-1 0,0 0 0,1 0 0,-1-1 0,1 1 0,-1-1 0,1 1 0,0-1 0,0 0 0,0-1 0,8 4 0,4-1 0,1-1 0,0-1 0,0 0 0,0-1 0,27-1 0,-37 0 0,0-1 0,0 0 0,0 0 0,0 0 0,0-1 0,-1 0 0,1 0 1,0-1-1,-1 0 0,7-3 0,-10 3-1,0 1 1,0 0-1,1-1 1,-1 1-1,0-1 1,-1 0-1,1 0 1,-1 0 0,1-1-1,-1 1 1,0 0-1,0-1 1,0 0-1,-1 1 1,1-1-1,-1 0 1,0 0-1,1-7 1,-1 5-25,0 0 0,0 1-1,-1-1 1,0 0 0,0 0 0,0 0-1,-1 0 1,0 0 0,0 1 0,-3-9 0,1 9-109,-1-1 0,0 1 1,0 0-1,-9-8 0,13 12 128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9 32127,'-2'-1'20,"-1"-1"0,0 1 0,0 0 0,0 0 0,0 0 1,0 1-1,0-1 0,0 1 0,0 0 0,0-1 0,0 1 0,0 1 0,0-1 1,0 0-1,0 1 0,0 0 0,0-1 0,0 1 0,0 0 0,0 1 1,0-1-1,1 0 0,-1 1 0,0 0 0,1-1 0,-3 3 0,1 1-19,0 0 0,1 0 1,-1 0-1,1 0 0,0 0 0,1 1 0,0-1 0,-1 1 0,2 0 0,-1 0 0,1 0 0,-2 9 0,1-3 1,0 1 0,1 0 0,1 0 1,0 1-1,0-1 0,2 0 0,4 24 0,-4-32-2,0 1 0,0-1 0,0 0 1,0 0-1,1 0 0,0-1 0,0 1 1,1-1-1,-1 1 0,1-1 0,0 0 0,0 0 1,0-1-1,0 1 0,1-1 0,-1 0 1,1 0-1,0 0 0,0-1 0,0 0 0,6 2 1,-1-1 2,-1 0 1,1-1-1,0 0 1,-1-1-1,1 0 1,18-1-1,-25 0-1,1 0-1,-1-1 1,0 1 0,1-1-1,-1 1 1,1-1-1,-1 0 1,0-1 0,1 1-1,-1 0 1,0-1-1,0 0 1,0 0 0,0 0-1,0 0 1,-1 0-1,1 0 1,-1-1 0,1 1-1,-1-1 1,0 0-1,2-4 1,1-7-2,-1 0 0,0-1 0,-2 0 0,1 0 0,-2 1 0,0-1 0,-1 0 0,0 0 0,-2 0 0,-4-25 0,5 35-5,-1 0 0,0 0 1,0 0-1,0 1 0,-1-1 0,1 1 1,-1 0-1,0 0 0,0 0 0,-1 0 1,1 0-1,-1 1 0,0-1 0,0 1 1,0 0-1,0 0 0,-1 1 0,1-1 1,-1 1-1,0 0 0,1 0 0,-1 1 1,0-1-1,0 1 0,0 0 0,0 0 1,0 1-1,0-1 0,0 1 0,-1 1 1,1-1-1,0 0 0,0 1 0,0 0 1,0 1-1,0-1 0,1 1 0,-1 0 1,0 0-1,1 0 0,-1 0 0,1 1 1,-1 0-1,1 0 0,-6 6 0,-27 31-704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32079,'34'6'304,"15"1"-48,14-1-192,10 1-48,0-3-16,0-4 0,-5 0 0,-10 0-80,-12-2-752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48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 32399,'0'0'9,"1"0"0,-1-1 0,0 1-1,0 0 1,0-1 0,0 1 0,0 0 0,0-1 0,1 1 0,-1 0 0,0-1 0,0 1-1,0 0 1,1 0 0,-1-1 0,0 1 0,0 0 0,1 0 0,-1-1 0,0 1 0,1 0-1,-1 0 1,0 0 0,1 0 0,-1-1 0,0 1 0,1 0 0,-1 0 0,0 0 0,1 0-1,-1 0 1,0 0 0,1 0 0,-1 0 0,1 0 0,-1 0 0,0 0 0,1 0 0,-1 0-1,0 0 1,1 1 0,-1-1 0,0 0 0,1 0 0,21 10-41,-10 0 32,0 0 0,-1 0 0,0 1 0,16 22 0,36 59 0,-46-67 0,13 23 0,-2 1 0,-1 2 0,-4 0 0,-1 1 0,-3 2 0,-1 0 0,-4 1 0,-2 0 0,-2 1 0,5 96 0,-18 1 0,1-133 0,-1-1 0,0 0 0,-2-1 0,0 1 0,-15 33 0,4-22-4,-2 0 0,-1-1-1,-1 0 1,-1-2 0,-2-1 0,-1 0 0,0-2-1,-2-1 1,-1-1 0,-1-1 0,0-1 0,-2-2 0,-50 24-1,27-25-160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5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1908 16 30590,'5'-14'1949,"-2"13"-1576,-10 26-518,-18 27 145,-45 71 0,30-55 0,-276 408 0,124-224 0,-4 6 0,-25 18 0,43-58 0,-161 261 0,295-408 0,-10 16 0,-68 84 0,87-130 0,19-23 0,0 2 0,-26 39 0,39-46 0,6-10 0,3-9 0,11-22-53,6-12-214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5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23 30910,'-1'1'138,"-1"0"0,0-1-1,0 1 1,1 0 0,-1 0-1,0 0 1,1 0 0,-1 0-1,1 0 1,-1 0 0,1 1 0,-2 1-1,-29 23-124,0-1 0,-2-2 0,0-1 0,-39 18 0,16-8-11,55-29-2,9-2 0,9-2 0,12-11 0,-1-1 0,0-1 0,-1-2 0,0 0 0,23-21 0,-25 19 0,-5 4 0,0 0 0,-1 1 0,24-11 0,-37 21 0,0 0 0,1 1 0,-1 0 0,1 0 0,-1 1 0,1 0 0,-1-1 0,1 2 0,0-1 0,-1 1 0,1 0 0,0 0 0,9 2 0,-12-1 0,0 0 0,0 0 0,0 1 0,-1 0 0,1-1 0,0 1 0,-1 0 0,0 0 0,1 0 0,-1 1 0,0-1 0,4 5 0,22 38 0,-20-32 0,113 157 0,-118-167-15,-1 1-1,1-1 1,-1 1 0,0 0-1,0-1 1,0 1 0,1 5-1,-2-3-597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9.04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171 121 23083,'-2'-40'8386,"-6"1"-6595,7 37-1808,0-1 0,0 1 0,-1-1 0,1 1 0,0 0 0,-1 0 0,1 0 0,-1-1 0,0 1 0,0 1 0,0-1 0,0 0 0,0 0 0,0 1 0,0-1 0,0 1 0,-1 0 0,1 0 0,-1 0 0,1 0 0,-1 0 0,1 0 0,-1 1 0,1-1 0,-1 1 0,0 0 0,1-1 0,-4 2 0,3-1 17,0 1 0,0 0 0,0 0 0,0 0 0,0 0 0,0 0 0,0 1 0,0-1 0,1 1 0,-1 0 0,1 0 0,-1 0 0,1 0 0,0 0 0,0 0 0,0 1 0,0-1 0,0 1 0,0-1 0,1 1 0,-1 0 0,-1 5 0,-4 7 0,1-1 0,1 1 0,-5 20 0,6-14 0,0-1 0,1 1 0,1 38 0,2-51 0,0-1 0,0 1 0,1 0 0,0-1 0,1 0 0,0 1 0,0-1 0,0 0 0,1 0 0,0 0 0,1 0 0,-1 0 0,9 9 0,-9-12 0,2-1 0,-1 0 0,0 0 0,1 0 0,-1 0 0,1-1 0,0 0 0,0 0 0,0 0 0,0 0 0,0-1 0,0 0 0,0 0 0,1 0 0,-1-1 0,0 0 0,0 0 0,1 0 0,-1-1 0,0 0 0,0 0 0,1 0 0,-1 0 0,0-1 0,0 0 0,0 0 0,-1 0 0,1-1 0,0 1 0,-1-1 0,0 0 0,0-1 0,0 1 0,5-6 0,-5 3 0,0 0 0,0-1 0,-1 1 0,0-1 0,-1 0 0,1 0 0,-1 0 0,0 0 0,0-9 0,0-7 0,-1-36 0,-1 35 0,0 16 0,0 0 0,-1 0 0,0 0 0,0 0 0,-1 0 0,-3-8 0,4 12 0,-1 1 0,1-1 0,-1 1 0,0 0 0,0-1 0,0 1 0,0 0 0,-1 0 0,1 0 0,-1 1 0,0-1 0,0 1 0,0-1 0,-6-2 0,9 5 0,0-1 0,0 1 0,0 0 0,-1 0 0,1 0 0,0 0 0,0 0 0,0 0 0,0 0 0,0 0 0,0 0 0,-1 0 0,1 0 0,0 0 0,0 0 0,0 0 0,0 0 0,0 0 0,-1 0 0,1 0 0,0 0 0,0 0 0,0 0 0,0 0 0,0 0 0,-1 0 0,1 0 0,0 0 0,0 0 0,0 0 0,0 0 0,0 1 0,0-1 0,0 0 0,-1 0 0,1 0 0,0 0 0,0 0 0,0 0 0,0 0 0,0 1 0,0-1 0,0 0 0,0 0 0,0 0 0,0 0 0,0 0 0,0 0 0,0 1 0,0-1 0,-1 10 0,1-6 0,0 15 0,1-1-1,0 0 1,1 0 0,1 0-1,1 0 1,1-1 0,0 1-1,1-1 1,1 0-1,0-1 1,2 0 0,0 0-1,0 0 1,15 16 0,-22-29-15,1 0 0,-1 0 0,1 0 1,0-1-1,0 1 0,0-1 0,0 0 0,0 0 1,1 0-1,-1 0 0,1 0 0,5 1 1,15 0-493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5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9 229 32463,'10'-28'234,"-5"24"-151,-3 39-113,-2-5 47,0 391-17,-14-913 0,14 485 0,0-1 0,1 1 0,1-1 0,-1 1 0,1 0 0,0 0 0,1 0 0,-1 0 0,1 0 0,1 0 0,0 1 0,0-1 0,0 1 0,0 0 0,6-5 0,-8 8 0,1 1 0,-1 0 0,0 0 0,1 0 0,0 0 0,-1 1 0,1-1 0,0 1 0,0 0 0,0 0 0,0 0 0,0 0 0,0 0 0,0 0 0,0 1 0,0 0 0,1-1 0,-1 1 0,0 0 0,0 1 0,0-1 0,0 0 0,0 1 0,0 0 0,0 0 0,0 0 0,0 0 0,0 0 0,0 1 0,0-1 0,0 1 0,-1 0 0,1-1 0,-1 1 0,1 1 0,-1-1 0,3 3 0,10 11 0,-1 0 0,-1 0 0,-1 2 0,0-1 0,-1 1 0,-1 1 0,0 0 0,-2 1 0,13 39 0,-14-32 0,-1-1 0,-1 1 0,-1 0 0,-1 0 0,-2 1 0,-1-1 0,-4 41 0,3-63 0,0 0 0,0 0 0,0 0 0,-1 0 0,1-1 0,-1 1 0,-1 0 0,1-1 0,0 1 0,-1-1 0,0 0 0,0 0 0,-1 0 0,-5 6 0,3-6 0,1 0 0,-1 0 0,-1 0 0,1 0 0,-1-1 0,1 0 0,-1-1 0,0 1 0,-9 1 0,-10 0 0,-1-1 0,0-1 0,-1-1 0,-35-4 0,54 3 0,4 0 0,4 1 0,0-1 0,0 0 0,0 0 0,0 0 0,0 0 0,0 0 0,0 0 0,0 0 0,0-1 0,0 1 0,0 0 0,0-1 0,0 1 0,0 0 0,0-1 0,0 1 0,-1-2 0,3 1 0,-1 0 0,1 1 0,0-1 0,0 0 0,0 1 0,1-1 0,-1 0 0,0 1 0,0 0 0,0-1 0,0 1 0,1 0 0,-1-1 0,0 1 0,0 0 0,2 0 0,169-1-9,13-1-14,-171 1 24,-1-1 0,0-1 0,1 0 0,-1-1 0,-1 0 0,1-1 0,-1-1 0,18-10 0,-24 12 0,1 0 1,-1 0-1,-1-1 0,1 0 1,-1 0-1,1 0 0,-1-1 1,-1 0-1,1 0 0,-1 0 1,0-1-1,-1 1 1,0-1-1,0 0 0,0 0 1,3-14-1,-2-9-1,-1-1 0,-3-57 0,-1 72 0,1 10 0,0 0 0,0 0 0,-1 0 0,0 0 0,-1 0 0,1 0 0,-1 0 0,0 1 0,-3-7 0,4 10 0,-1 0 0,1-1 0,-1 1 0,0 0 0,0 0 0,0 0 0,0 0 0,0 1 0,0-1 0,0 0 0,-1 1 0,1 0 0,-1-1 0,1 1 0,-1 0 0,1 0 0,-1 0 0,0 1 0,1-1 0,-1 1 0,-4-1 0,3 1 0,1-1 0,-1 1 0,1 0 0,-1 0 0,1 0 0,0 1 0,-1 0 0,1-1 0,0 1 0,-1 0 0,1 0 0,0 1 0,0-1 0,0 1 0,0-1 0,0 1 0,-4 3 0,4-1 0,0-1 0,0 1 0,0 0 0,0 0 0,1 1 0,-1-1 0,1 0 0,0 1 0,1 0 0,-1-1 0,-1 10 0,0 0 0,1 1 0,0 0 0,1 0 0,1 0 0,0 0 0,1 0 0,0-1 0,2 1 0,-1 0 0,2-1 0,0 1 0,1-1 0,11 25 0,-11-30 0,0-1 0,0 1 0,0-1 0,1 0 0,1 0 0,-1 0 0,1-1 0,0 0 0,1-1 0,0 1 0,0-2 0,0 1 0,1-1 0,0 0 0,-1-1 0,2 0 0,-1 0 0,0-1 0,1 0 0,0-1 0,15 2 0,-16-3 0,1 0 0,0-1 0,-1 0 0,1-1 0,0 0 0,-1 0 0,1-1 0,-1-1 0,1 0 0,-1 0 0,0 0 0,15-9 0,-17 7 0,0 0 0,-1 0 0,1-1 0,-1 0 0,0 0 0,-1 0 0,1-1 0,-1 0 0,0 0 0,-1 0 0,0 0 0,0-1 0,-1 0 0,0 0 0,3-10 0,-1-7 0,-1 1 0,-1-1 0,-1-1 0,-2-44 0,0 30 0,0 14 0,-2 0 0,0 0 0,-1 0 0,-2 1 0,-1-1 0,0 1 0,-2 0 0,-1 1 0,-1 0 0,-21-37 0,27 104 0,3 37 0,0-5 0,8 84 0,-4-138 0,0 0 0,1-1 0,1 1 0,0-1 0,2 0 0,0-1 0,2 0 0,19 34 0,-23-47 0,-1 0 0,1 0 0,0-1 0,0 0 0,1 0 0,-1 0 0,1-1 0,0 0 0,1 0 0,-1 0 0,1-1 0,-1 0 0,1 0 0,0-1 0,0 0 0,0 0 0,0 0 0,1-1 0,-1 0 0,0-1 0,1 1 0,-1-1 0,0-1 0,1 0 0,-1 0 0,0 0 0,10-4 0,-8 3 0,0-2 0,-1 1 0,0-1 0,1 0 0,-2-1 0,1 0 0,0 0 0,-1-1 0,0 0 0,0 0 0,-1-1 0,0 1 0,0-1 0,-1-1 0,1 1 0,-1-1 0,-1 0 0,0 0 0,0 0 0,4-14 0,-2 5 0,-1-1 0,-1 0 0,-1-1 0,0 1 0,-1-1 0,-1 1 0,-1-1 0,0 0 0,-4-18 0,2 29 0,0 0 0,0 0 0,-1 0 0,0 0 0,0 1 0,-1-1 0,0 1 0,0 0 0,-1 0 0,-9-11 0,12 16 0,0-1 0,0 1 0,-1-1 0,1 1 0,-1 0 0,1 0 0,-1 0 0,0 0 0,0 1 0,0-1 0,0 1 0,0 0 0,0-1 0,0 1 0,0 1 0,0-1 0,-1 0 0,1 1 0,0 0 0,-1-1 0,1 1 0,0 1 0,-1-1 0,1 0 0,0 1 0,0 0 0,-1 0 0,1 0 0,-5 2 0,6-2 0,0 1 0,0 0 0,0-1 0,0 1 0,0 0 0,0 0 0,1 0 0,-1 1 0,1-1 0,0 0 0,-1 0 0,1 1 0,0-1 0,0 1 0,0-1 0,1 1 0,-1-1 0,1 1 0,-1 5 0,0 59 0,2-43 0,-1-11 0,1 1-1,0-1 1,1 1 0,1-1 0,0 0-1,1 0 1,0 0 0,1 0-1,1-1 1,0 0 0,0 0 0,1 0-1,1-1 1,0 0 0,1 0 0,0-1-1,0 0 1,21 16 0,-25-24-1,0 1 0,1 0 0,0-1 0,-1 0 0,1 0 0,0-1 0,0 0 0,0 0 0,0 0 0,0-1 1,0 1-1,0-2 0,0 1 0,0-1 0,0 1 0,0-2 0,0 1 0,0-1 0,0 0 0,-1 0 0,1 0 0,-1-1 1,1 0-1,-1 0 0,0 0 0,0-1 0,-1 1 0,9-9 0,-9 6 1,0 0 0,-1 0 0,0 0 0,0-1 0,0 1 0,-1-1 0,0 1 0,0-1 0,0 0 0,-1 0 0,0 0 0,-1 0 0,0-11 0,-1-8 0,-2 0 0,-8-35 0,-2-13 0,13 72 1,0 1 0,-1-1 0,1 0 0,0 1 0,0-1 0,0 0 0,0 1 0,0-1-1,0 0 1,1 1 0,-1-1 0,0 0 0,1 1 0,-1-1 0,1 0 0,0 1 0,0-1 0,-1 1 0,1-1 0,0 1 0,0 0 0,0-1 0,0 1 0,2-2 0,1 2 0,0 0 0,-1 0 0,1 0 0,0 0 0,0 1 1,-1-1-1,1 1 0,0 0 0,5 1 0,2-1-4,-4 0 3,1 0 0,-1 0 0,0 1 0,0 0 0,1 0 0,-1 1 0,0 0 0,0 0 0,0 0 0,-1 1 0,1 0 0,0 1 0,-1-1 0,0 1 0,0 0 0,0 1 0,-1 0 0,1 0 0,-1 0 0,0 0 0,-1 1 0,1 0 0,-1 0 0,0 0 0,0 0 0,-1 1 0,4 9 0,-4-8 0,-1-1 0,0 2 0,0-1 0,-1 0 0,0 0 0,0 0 0,-1 1 0,0-1 0,0 0 0,-1 0 0,-2 10 0,-3 5 0,-1 0 0,-15 33 0,22-54 0,-1-1 1,-9 34-9,10-34 8,0 0-1,-1 0 0,1 0 1,1 0-1,-1 0 0,0-1 1,0 1-1,0 0 0,0 0 1,1 0-1,-1 0 1,0-1-1,1 1 0,-1 0 1,0 0-1,1-1 0,-1 1 1,1 0-1,-1-1 1,1 1-1,0 0 0,-1-1 1,1 1-1,0-1 0,-1 1 1,1-1-1,0 1 1,0-1-1,-1 0 0,1 1 1,0-1-1,0 0 0,0 0 1,-1 1-1,1-1 1,0 0-1,0 0 0,0 0 1,1 0-1,10 1 0,1-1-1,0 0 1,-1-1-1,1-1 1,-1 0 0,0 0-1,24-9 1,-31 10 0,0-1 1,-1 0 0,1 0 0,-1 0-1,0-1 1,0 0 0,0 1-1,0-2 1,0 1 0,-1 0-1,1-1 1,-1 1 0,0-1 0,0 0-1,0 0 1,-1 0 0,1-1-1,-1 1 1,0-1 0,0 1-1,-1-1 1,1 0 0,-1 1 0,1-6-1,-1-20 1,0 1 0,-2-1-1,-6-32 1,-1-44 25,9 105-24,-1 0 0,0 1 0,0-1 0,0 0 0,0 0 0,0 1 0,1-1 0,-1 0 0,0 1 0,0-1 0,1 0-1,-1 1 1,1-1 0,-1 1 0,1-1 0,-1 0 0,1 1 0,-1-1 0,1 1 0,-1-1 0,1 1 0,0 0 0,-1-1 0,1 1 0,-1 0-1,2-1 1,25-3 3,-22 4-4,0 0 0,0 1 0,-1 0-1,1 0 1,0 0 0,-1 0 0,1 1-1,-1-1 1,8 5 0,-7-1 0,1-1 0,-1 1 0,0 0 0,0 1 0,-1 0 0,1-1 0,-1 1 0,-1 0 0,1 1 0,-1-1 0,0 1 0,-1 0 0,1-1 0,-1 1 0,1 8 0,1 10 0,-1 1 0,-2 48 0,-1-57 0,-1 0 0,0 1 0,-8 30 0,6-32 0,0 1 0,-2 29 0,6-46 0,-1 1 0,0-1 0,0 0 0,0 0 0,0 1 0,0-1 0,0 0 0,0 0 0,0 0 0,1 1 0,-1-1 0,0 0 0,0 0 0,0 0 0,0 1 0,1-1 0,-1 0 0,0 0 0,0 0 0,1 0 0,-1 0 0,0 0 0,0 0 0,0 1 0,1-1 0,-1 0 0,0 0 0,0 0 0,1 0 0,-1 0 0,0 0 0,0 0 0,1 0 0,-1 0 0,0 0 0,0 0 0,1 0 0,-1-1 0,0 1 0,0 0 0,0 0 0,1 0 0,-1 0 0,0 0 0,0 0 0,1-1 0,-1 1 0,0 0 0,0 0 0,0 0 0,0 0 0,1-1 0,-1 1 0,0 0 0,0 0 0,0 0 0,0-1 0,0 1 0,0 0 0,5-6 0,0 0 0,0-1 0,-1 1 0,0-1 0,0 0 0,-1 0 0,4-11 0,16-60 0,-18 60 0,4-18 0,-3 10 0,16-42 0,-20 62 0,0 0 0,1 1 0,0-1 0,0 1 0,0 0 0,1 0 0,0 0 0,0 0 0,0 0 0,0 1 0,1 0 0,9-7 0,-10 9 0,1 1 0,0-1 1,-1 0-1,1 1 0,0 0 0,0 1 1,9-1-1,-12 0-2,1 1 1,-1 0-1,1 0 0,-1 0 1,1 0-1,-1 1 1,0-1-1,1 1 1,-1-1-1,1 1 0,-1 0 1,0 0-1,0 0 1,0 0-1,1 0 0,-1 1 1,3 2-1,-2 1 2,1 1-1,-1 0 0,0 1 1,-1-1-1,1 0 1,-1 1-1,-1-1 0,1 1 1,0 8-1,5 67 6,-7-70-4,0 69 24,-2-53-24,2 1-1,1 0 1,6 29-1,-7-57-1,0 0 1,0 0-1,1 0 1,-1 0-1,0 0 1,1 0-1,-1 0 0,0 0 1,1 0-1,-1 0 1,1-1-1,0 1 0,-1 0 1,1 0-1,0 0 1,-1-1-1,1 1 1,0-1-1,0 1 0,0 0 1,0-1-1,-1 1 1,1-1-1,0 0 0,0 1 1,0-1-1,0 0 1,0 1-1,0-1 1,0 0-1,0 0 0,0 0 1,0 0-1,0 0 1,0 0-1,0 0 0,0 0 1,0-1-1,0 1 1,0 0-1,0-1 1,0 1-1,0 0 0,0-1 1,0 1-1,-1-1 1,1 1-1,0-1 0,0 0 1,0 1-1,-1-1 1,1 0-1,0 0 1,0-1-1,4-8 1,0 0 0,-1 0 0,0-1 0,-1 0 0,0 0 0,1-15 0,3-8 0,1 1 0,-2 2 0,2 0 0,1 0 0,2 0 0,23-46 0,-33 73 0,1 1 0,0-1 0,0 1 0,0 0 0,0 0 0,1 0 0,0 0 0,-1 0 0,1 0 0,0 1 0,0-1 0,0 1 0,1 0 0,-1 0 0,0 0 0,1 1 0,0-1 0,-1 1 0,1 0 0,0 0 0,-1 0 0,1 0 0,0 0 0,0 1 0,0 0 0,0 0 0,6 1 0,-9-1 0,0 1 0,-1-1 0,1 1 0,0-1 0,-1 1 0,1 0 0,0-1 0,-1 1 0,1 0 0,-1-1 0,1 1 0,-1 0 0,1 0 0,-1 0 0,0 0 0,1-1 0,-1 1 0,0 0 0,0 0 0,1 0 0,-1 0 0,0 0 0,0 0 0,0 1 0,0 29 0,0-24 0,0 6 0,0 10 0,0 0 0,-2 1 0,0-1 0,-6 22 0,2-19 0,2-1 0,0 1 0,0 47 0,4-71 0,1 0-1,-1 0 1,0 0-1,0-1 1,1 1-1,-1 0 1,1 0-1,0 0 1,-1 0-1,1-1 1,0 1-1,0 0 1,0-1-1,0 1 1,0 0-1,1-1 1,-1 1 0,0-1-1,1 0 1,2 3-1,0-2 0,1 1 0,-1-1 0,1 0 0,-1 0 0,1-1-1,0 1 1,0-1 0,5 1 0,9 0-3,1-1 1,-1 0-1,23-3 0,-37 1 3,0 1 0,0-1 0,0 0 0,0-1 0,0 1 0,0-1 0,0 0 0,0 0 0,-1 0 0,1-1 0,-1 1 0,0-1 0,1 0 0,-2-1 0,1 1 0,0-1 0,0 0 0,-1 1 0,0-2 0,0 1 0,0 0 0,0-1 0,-1 1 0,0-1 0,0 1 0,0-1 0,2-10 0,1-8 5,0 0-1,-2-1 1,-1 1-1,-1-41 1,-1 63-4,-4-70 17,3 65-12,0 1 0,0-1 0,-1 1 0,1-1 0,-2 1 0,1 0 0,0 0 0,-1 0 0,0 0 0,-5-6 0,8 11-5,0 0 0,0 0 0,0 0 0,0 0 0,0 1 0,0-1 0,0 0 0,0 0 0,0 0 1,0 0-1,0 0 0,0 0 0,0 0 0,0 1 0,0-1 0,0 0 0,0 0 0,0 0 0,0 0 0,0 0 0,0 0 1,0 0-1,-1 0 0,1 0 0,0 0 0,0 1 0,0-1 0,0 0 0,0 0 0,0 0 0,0 0 0,0 0 0,-1 0 1,1 0-1,0 0 0,0 0 0,0 0 0,0 0 0,0 0 0,0 0 0,0 0 0,-1 0 0,1 0 0,0 0 0,0 0 1,0 0-1,0 0 0,0 0 0,0 0 0,0 0 0,-1 0 0,1 0 0,0-1 0,0 1 0,0 0 0,0 0 0,0 0 1,0 0-1,0 0 0,0 0 0,0 0 0,0 0 0,-1 0 0,1 0 0,0-1 0,0 1 0,0 0 0,0 0 0,0 0 1,0 11-2,0-10 1,0 196 0,0-192 0,0 0-1,1 1 1,0-1 0,0 0-1,0 0 1,0 0 0,1 0-1,0 0 1,0 0 0,0-1-1,4 8 1,-3-9-2,-1-1 1,0 1 0,1-1-1,-1 0 1,1 1-1,0-1 1,0 0-1,-1-1 1,1 1-1,1 0 1,-1-1-1,0 0 1,0 0-1,0 0 1,1 0-1,-1 0 1,1 0-1,5-1 1,4 1 1,0 0 0,-1-1 0,1-1 0,0 0 0,12-3 0,-22 3 0,1 0 0,-1 0 0,1 0 0,-1 0 0,0-1 0,0 1 0,1-1 0,-1 0 0,0 0 0,0 0 0,-1 0 0,1 0 0,0-1 0,-1 0 0,0 1 0,1-1 0,-1 0 0,0 0 0,0 0 0,-1 0 0,1 0 0,1-7 0,1-8 0,-1-1 0,-1 1 0,0-1 0,-2 0 0,-2-31 0,0 0 0,2-34 0,0 84 0,0-1 0,0 1 0,0 0 0,0-1 0,0 1 0,1-1 0,-1 1 0,0 0 0,0-1 0,0 1 0,0 0 0,0-1 0,1 1 0,-1 0 0,0-1 0,0 1 0,0 0 0,1 0 0,-1-1 0,0 1 0,1 0 0,-1 0 0,0-1 0,0 1 0,1 0 0,-1 0 0,0 0 0,1 0 0,-1 0 0,0-1 0,1 1 0,-1 0 0,1 0 0,-1 0 0,0 0 0,1 0 0,-1 0 0,0 0 0,1 0 0,-1 0 0,1 0 0,-1 0 0,0 1 0,1-1 0,-1 0 0,1 0 0,0 0 0,3 1 0,0 0 0,0 0 0,0 0 0,0 0 0,-1 1 0,1-1 0,-1 1 0,1 0 0,-1 0 0,1 0 0,-1 0 0,0 1 0,0 0 0,0-1 0,-1 1 0,1 0 0,0 0 0,-1 0 0,0 1 0,2 3 0,5 8 0,-1-1 0,-1 1 0,9 26 0,-11-26 0,-1 0 0,0 1 0,-2-1 0,1 1 0,-2-1 0,0 1 0,-1 0 0,-1 0 0,0-1 0,-1 1 0,-7 25 0,18-126-45,1 21 42,-6 36 3,0 0 0,2 1 0,1-1 0,1 1 0,14-31 0,-21 55 1,1-1-1,0 1 1,1 0 0,-1 0 0,0 0-1,1 0 1,0 1 0,0-1 0,0 1-1,4-4 1,-6 6-1,-1 0 0,1-1 0,0 1 1,0 0-1,-1-1 0,1 1 0,0 0 0,0 0 0,0 0 1,0 0-1,-1 0 0,1 0 0,0 0 0,0 0 0,0 0 1,0 0-1,-1 0 0,1 0 0,0 0 0,0 1 0,-1-1 0,1 0 1,0 1-1,0-1 0,-1 1 0,1-1 0,0 1 0,-1-1 1,1 1-1,0-1 0,-1 1 0,1 0 0,-1-1 0,1 1 1,-1 0-1,1-1 0,-1 1 0,0 0 0,1 0 0,-1-1 1,0 1-1,0 0 0,1 0 0,-1 0 0,0-1 0,0 1 0,0 0 1,0 0-1,0 1 0,4 26 0,0 1 0,-3 0 0,-2 53 0,0-56 0,-11 133 0,12-157 0,0 0 0,0 0 0,0 0 0,1 0 0,-1 0 0,0 0 0,1 0 0,-1 0 0,1 0 0,0 0 0,0-1 0,0 1 0,0 0 0,0 0 0,0-1 0,0 1 0,0-1 0,0 1 0,1-1 0,-1 1 0,1-1 0,-1 0 0,1 0 0,0 1 0,-1-1 0,1 0 0,0-1 0,0 1 0,3 1 0,5 0 0,-1 0 0,0-1 1,1 0-1,-1 0 0,12-2 0,-7 1 2,2 0-1,1-1 1,-1 0 0,0-1 0,0 0 0,-1-2-1,1 0 1,20-8 0,-27 8-2,-1 0-1,0-1 1,0 0 0,0 0 0,-1-1-1,0 0 1,0 0 0,0 0 0,-1-1 0,0 0-1,0 0 1,-1-1 0,0 0 0,7-13-1,-6 5-3,0-1 0,-2 1 0,0-1-1,0 0 1,-2 0 0,0 0-1,-1 0 1,-1 0 0,-1-18 0,1 29 5,-1 1 1,0-1-1,1 1 1,-2-1-1,1 1 1,-1 0-1,1 0 1,-1 0-1,-1-1 1,1 2-1,-1-1 1,0 0 0,0 1-1,0-1 1,-1 1-1,1 0 1,-1 0-1,0 0 1,0 0-1,-1 1 1,1 0-1,-1 0 1,1 0-1,-1 0 1,0 1-1,0 0 1,-1 0 0,1 0-1,0 1 1,0-1-1,-1 1 1,1 1-1,-1-1 1,1 1-1,-1 0 1,1 0-1,-1 0 1,1 1-1,-10 2 1,14-3-2,-1 1 0,0-1 0,1 1 0,-1 0 0,0 0 0,1 0 0,-1 0 0,1 0 0,-1 0 0,1 0 0,0 0 0,-1 1 0,1-1 0,0 0 0,0 1 0,0-1 0,0 1 0,0 0 0,1-1 0,-1 1 0,0 0 0,1-1 0,-1 1 0,0 2 0,-5 46 0,5-44 0,0 18-2,0-1 1,1 1-1,2 0 1,5 32-1,-5-49 1,-1-1 1,1 0-1,1 0 1,-1 0-1,1-1 1,0 1-1,0-1 1,0 1-1,7 7 0,-7-10 1,0 0 0,1-1 0,-1 1 0,1 0 0,-1-1 0,1 0-1,0 0 1,0 0 0,0 0 0,0-1 0,0 0 0,0 1-1,0-1 1,0-1 0,8 2 0,-9-2-1,1 0 1,0 1-1,0-1 1,0-1-1,0 1 0,0 0 1,-1-1-1,1 0 0,0 0 1,0 0-1,-1 0 1,5-3-1,-6 3 0,1-1 1,-1 0-1,0 0 1,1-1-1,-1 1 1,0 0-1,0-1 1,-1 1-1,1-1 1,0 0-1,-1 0 1,0 0-1,1 1 1,-1-1-1,1-6 1,3-17 3,-1 0 0,-2 0 0,0-1 0,-2 1 0,-3-31 0,2 24-2,0 30 0,0-19 7,1 21-8,0 1 0,0-1 1,0 0-1,0 1 0,0-1 0,0 0 0,-1 1 0,1-1 0,0 1 1,0-1-1,0 0 0,-1 1 0,1-1 0,0 1 0,-1-1 1,1 1-1,0-1 0,-1 0 0,1 1 0,-1 0 0,1-1 1,-1 1-1,1-1 0,-2 0 0,2 2 0,-1-1 0,1 0 0,0 0 0,-1 1 0,1-1 0,0 0 0,0 0 0,-1 1 0,1-1 0,0 1 0,0-1 0,-1 0 0,1 1 0,0-1 0,0 0 0,0 1 0,0-1 0,-1 1 0,1-1 0,0 0 0,0 1 0,0-1 0,0 1 0,0-1 0,0 1 0,0-1 0,0 0 0,0 1 0,1 0 0,-1 0 0,-3 53-20,2 0 1,8 58-1,-6-102 16,1-1-1,0 0 0,1 1 0,0-1 0,1 0 1,-1-1-1,2 1 0,-1-1 0,7 9 0,-10-14 4,1-1 0,0 0 0,0 0 0,0 1 0,0-1 0,0 0 0,0-1 0,1 1-1,-1 0 1,1-1 0,-1 1 0,1-1 0,0 0 0,-1 1 0,1-2 0,0 1 0,0 0 0,0 0-1,0-1 1,0 0 0,-1 1 0,1-1 0,0 0 0,0 0 0,0-1 0,0 1 0,0-1 0,0 1-1,0-1 1,0 0 0,-1 0 0,1 0 0,4-3 0,-3 1 2,0 0-1,0-1 1,0 1 0,-1-1 0,1 0-1,-1 0 1,0-1 0,0 1 0,-1 0-1,1-1 1,-1 0 0,0 0 0,0 1-1,0-1 1,1-11 0,3-11 1,5-44 0,-11 70-2,20-224 19,-20 224-18,0-1 1,0 1 0,0 0-1,1-1 1,-1 1-1,0-1 1,1 1 0,0-1-1,-1 1 1,1 0 0,0-1-1,1-1 1,-2 3-2,1-1 1,-1 1 0,0 0-1,1 0 1,-1 0-1,0 0 1,1 0-1,-1 0 1,0-1-1,1 1 1,-1 0-1,0 0 1,1 0-1,-1 0 1,0 0 0,1 0-1,-1 0 1,0 0-1,1 1 1,-1-1-1,0 0 1,1 0-1,-1 0 1,0 0-1,0 0 1,1 0 0,-1 1-1,0-1 1,1 0-1,-1 0 1,0 0-1,1 1 1,1 2 0,0-1 0,1 1 0,-1 0 0,-1 0 0,1 0 0,0 0 0,-1 0 0,3 5 0,7 27 2,-2-1 0,-1 2 1,5 56-1,-6 121 13,-6-220-21,0 1 1,0-1-1,1 1 1,0-1-1,0 1 1,6-11-1,1-6-6,26-87 7,-25 74-9,1 1 1,1 0-1,2 1 1,34-61 0,-36 84 30,-6 15 0,-3 22-6,-3-23-15,2 77 4,-2-20 5,14 104 0,-12-155-5,-1-1-1,2 1 0,-1-1 1,1 0-1,0 0 0,0 0 1,1 0-1,1 0 0,-1-1 1,6 8-1,-6-11-1,0 0 1,0-1-1,0 1 1,0-1-1,0 0 1,1 0-1,-1 0 1,1-1-1,0 0 1,-1 0-1,1 0 1,0 0-1,1-1 1,-1 0-1,0 0 1,0 0-1,8 0 1,-4-1-32,0 0 1,0 0-1,0-1 1,0 0-1,-1 0 0,1-1 1,0 0-1,-1-1 1,1 0-1,-1 0 1,0-1-1,0 0 0,14-10 1,-12 6 18,-1 0 1,0-1-1,0 0 0,0 0 1,-1-1-1,-1-1 0,0 1 1,11-22-1,-5 1 67,0-2 1,-2 0-1,-2 0 0,-1-1 0,-1 0 1,2-42-1,-7 59-19,1-9 4,-1 0 1,-1 0-1,-1 0 1,-4-27-1,3 51-37,1-1 0,-1 1-1,0 0 1,0-1 0,0 1 0,0 0-1,0 0 1,0 0 0,-1 0 0,1 0 0,-1 0-1,1 0 1,-1 0 0,0 0 0,0 1-1,0-1 1,0 1 0,0-1 0,0 1 0,0 0-1,0 0 1,-1 0 0,1 0 0,0 0-1,-1 0 1,1 1 0,-1-1 0,1 1 0,0 0-1,-1-1 1,1 1 0,-1 0 0,1 1-1,-1-1 1,-3 1 0,4 0-2,1-1 0,0 1 0,-1 0 0,1 0 0,0 0 0,0 0 0,-1 0 0,1 0 0,0 0 0,0 0 0,0 0 0,0 0 0,0 1 0,1-1 0,-1 0 0,0 1 0,1-1 0,-1 0 0,0 1 0,1-1 0,0 1 0,-1-1 0,1 1 0,0-1 0,0 3 0,-3 46 0,3-38 0,18 428 0,-7-290 0,-11-139-1,0-9 0,0 0 0,0 0 0,0 1 1,0-1-1,0 0 0,1 0 0,-1 0 0,0 0 0,1 0 0,0 0 0,-1 0 0,1 0 1,2 3-1,-3-5-10,0 0 0,0 0 0,0 0 1,1 0-1,-1 0 0,0 0 0,0 0 1,0 0-1,0 1 0,0-1 0,0 0 1,0 0-1,0 0 0,1 0 0,-1 0 1,0 0-1,0 0 0,0 0 0,0 0 0,0 0 1,0 0-1,0 0 0,1 0 0,-1 0 1,0 0-1,0 0 0,0 0 0,0 0 1,0 0-1,0 0 0,0 0 0,1 0 1,-1 0-1,0 0 0,0-1 0,0 1 1,0 0-1,0 0 0,0 0 0,0 0 0,0 0 1,0 0-1,1 0 0,-1 0 0,0 0 1,0-1-1,0 1 0,0 0 0,0 0 1,0 0-1,0 0 0,0 0 0,0 0 1,0 0-1,0-1 0,0 1 0,0 0 1,0 0-1,5-18-2911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5:5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32431,'0'11'192,"15"2"-112,26 0-64,15-4 0,7-7 16,5-2-32,0 0 0,-7 0 0,-8-9 0,-9-4 0,-17 2 0,-17-2-64,-10 6-640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15 27949,'-58'-12'4410,"-8"10"-3669,57 2-769,1 0 0,-1 1 0,1 0 0,-1 1 0,1 0 0,0 0 0,-1 1-1,1 0 1,0 0 0,1 1 0,-1 0 0,-7 5 0,12-7 28,0 1 1,1-1-1,0 0 0,-1 1 1,1 0-1,0-1 0,1 1 1,-1 0-1,0 0 0,1 0 0,-1 0 1,1 0-1,0 0 0,0 0 1,0 1-1,1-1 0,-1 0 1,1 0-1,-1 1 0,1-1 1,0 1-1,1-1 0,-1 0 1,0 0-1,3 6 0,-2-4 2,1 0-1,0-1 0,0 1 1,0-1-1,1 0 1,-1 1-1,1-1 0,0 0 1,1 0-1,-1-1 1,0 1-1,1-1 0,0 0 1,0 0-1,0 0 1,5 3-1,7 1-1,0 1 0,0-2 0,1 0 0,-1-1 0,1-1 0,1-1 0,-1 0 0,0-1 0,1-1 0,-1 0 0,30-4 0,-45 3 0,0-1 0,0 0 0,0 1 0,-1-1 0,1 0 0,0 0 0,-1 0 0,1 0 0,-1 0 0,1 0 0,-1-1 0,0 1 0,1 0 0,-1-1 0,0 1 0,0-1 0,0 1 0,0-1 0,0 0 0,0 1 0,-1-1 0,1 0 0,0 0 0,-1 1 0,0-1 0,1 0 0,-1 0 0,0 0 0,0 0 0,0-2 0,0-2 0,0 1 0,0 0 0,0-1 0,-1 1 0,0 0 0,0 0 0,-1-1 0,1 1 0,-1 0 0,-3-5 0,1 2 3,-2 1 0,1-1 0,-1 1 0,0 0 0,0 1 0,-1 0-1,0 0 1,0 0 0,-1 0 0,1 1 0,-1 1 0,0-1 0,-16-5 0,17 8-28,1-1-1,-1 1 1,0 1-1,1-1 1,-1 1 0,0 1-1,0-1 1,0 1-1,0 0 1,0 1 0,0 0-1,0 0 1,1 0-1,-1 1 1,0 0 0,1 0-1,-1 1 1,1-1 0,-8 6-1,-28 24-2116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32559,'36'0'112,"15"-2"-64,10 2-48,2 0 0,-5 0 16,-9-2-16,-15-5-16,-10 1 16,-14-1 0,-10-2-80,0 3-416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32575,'0'-6'144,"0"3"-96,0 17-48,0 14 0,0 9 0,0 0 0,0-2 0,0-2 0,2-7 0,-2-1 0,0-10-32,0-11-176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4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32495,'2'-7'192,"-2"3"-144,0 2-16,0-1-32,0 10 0,0 19 0,0 9 0,0-2 0,0-5-48,0-6-400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63 348 31967,'7'-17'766,"-8"42"-732,-31 313-34,-4 6 0,41-382 0,45-431 0,-49 410 0,-1 29 0,1 1 0,1-1 0,9-40 0,-11 68 0,1-1 0,0 1 0,-1-1 0,1 1 0,0-1 0,1 1 0,-1 0 0,0 0 0,1-1 0,-1 1 0,1 0 0,0 0 0,-1 0 0,1 1 0,0-1 0,0 0 0,0 1 0,1-1 0,-1 1 0,0 0 0,0 0 0,1 0 0,-1 0 0,1 0 0,-1 0 0,1 1 0,-1-1 0,1 1 0,-1 0 0,1 0 0,0-1 0,-1 2 0,1-1 0,-1 0 0,1 0 0,-1 1 0,1 0 0,-1-1 0,1 1 0,-1 0 0,1 0 0,-1 0 0,0 1 0,4 2 0,-1 1 0,1 1 0,-2 0 0,1 0 0,-1 1 0,0-1 0,0 1 0,-1 0 0,1 0 0,-2 0 0,1 1 0,-1-1 0,2 9 0,0 6 0,-1 1 0,0-1 0,-2 24 0,-1-35 0,0 0 1,-1-1-1,-1 1 0,0-1 0,0 1 1,-1-1-1,0 0 0,-9 19 0,9-23-1,0-1-1,-1 1 0,0-1 0,0 0 0,0 0 0,0 0 1,-1 0-1,0-1 0,0 0 0,0 0 0,-1 0 1,1-1-1,-1 0 0,1 0 0,-13 4 0,28-5-14,0-1-1,1 0 1,-1-1-1,10-1 1,-9 0 15,-1 0 1,0-1 0,0 0-1,0-1 1,0 0 0,0-1-1,0 0 1,-1 0 0,12-9-1,-16 10 2,-1 0-1,0 0 0,0 0 0,0-1 0,-1 0 0,1 0 1,-1 0-1,0 0 0,0-1 0,0 1 0,-1-1 0,1 1 0,-1-1 1,0 0-1,-1 0 0,1 0 0,-1 0 0,0 0 0,0-1 0,-1-6 1,1-189 73,-1 199-74,0 1 0,0 0 1,1 0-1,-1 0 0,0 0 0,1-1 0,-1 1 0,1 0 0,0 0 0,-1 0 0,1 0 0,0 0 0,-1 0 1,1 0-1,0 1 0,0-1 0,0 0 0,0 0 0,0 1 0,0-1 0,0 0 0,0 1 0,0-1 0,0 1 1,0-1-1,0 1 0,0 0 0,0-1 0,1 1 0,-1 0 0,0 0 0,2 0 0,46-1 0,-37 1 0,-9 0 0,-1 0 0,0 0 0,1 0 0,-1 0 0,0 0 0,1 1 0,-1-1 0,0 1 0,0 0 0,1-1 0,-1 1 0,0 0 0,0 0 0,0 0 0,0 1 0,0-1 0,0 0 0,3 4 0,-4-2 0,1 0 0,-1-1 0,1 1 0,-1 0 0,0 0 0,0 1 0,0-1 0,0 0 0,-1 0 0,1 0 0,-1 1 0,0-1 0,0 5 0,0 6 0,0-1 0,-1 0 0,0 0 0,-1 0 0,-1 1 0,-7 20 0,5-18-6,0 1 1,1-1-1,0 1 0,2 0 1,0 0-1,1 0 1,0 0-1,4 29 0,-2-44 0,0 1 0,0-1-1,0 0 1,0 1 0,0-1-1,1 0 1,-1 0-1,1 0 1,-1 0 0,1 0-1,0 0 1,0 0 0,0-1-1,0 1 1,0-1 0,0 1-1,0-1 1,1 0 0,-1 0-1,0 0 1,1 0-1,-1 0 1,1 0 0,-1-1-1,1 1 1,0-1 0,-1 0-1,6 0 1,-4 1 6,0-1 0,0 0 0,0 0 0,0 0 0,0 0 0,0-1 0,0 0 0,0 0 0,0 0 0,0 0 0,0 0 0,0-1 0,-1 0 0,1 0 0,-1 0 0,1 0 0,-1 0 0,4-4 0,-3 0 10,0 0 0,0-1 0,-1 0 0,1 0-1,-1 0 1,-1 0 0,1 0 0,-1 0 0,-1-1 0,1 1 0,0-10-1,-1-15 2,-2-45-1,-1 17-10,2 51 0,1-1 0,0 0 0,0 0 1,0 1-1,2-1 0,4-14 0,-6 21-1,1 0 1,0 0-1,-1 0 0,1 0 1,0 0-1,1 0 0,-1 0 1,0 1-1,1-1 0,0 1 1,-1 0-1,1-1 1,0 1-1,0 1 0,0-1 1,1 0-1,-1 1 0,0 0 1,1-1-1,-1 1 0,5 0 1,4-1-1,0 1 0,24 0 0,-23 1 1,-24-2 29,9 1-27,-1 0 0,1 0 0,-1 0 0,1 1 0,-1-1 0,1 1 0,-1 0 1,0 0-1,1 0 0,-1 0 0,1 0 0,-1 0 0,1 1 0,-1-1 0,1 1 0,-1-1 1,-2 2-1,1 3-1,0-1 0,0 0 1,0 1-1,1 0 1,0-1-1,0 1 0,0 1 1,1-1-1,-1 0 1,1 1-1,-1 7 0,-14 66 12,13-59-16,2 0 1,0 0-1,2 0 0,0 0 1,3 22-1,-3-38 2,1 1 1,0-1-1,0 0 1,0 1-1,1-1 1,-1 0-1,1 0 1,0 1-1,0-2 0,1 1 1,-1 0-1,1 0 1,0-1-1,0 1 1,0-1-1,0 0 1,1 0-1,-1 0 1,1 0-1,0-1 0,-1 0 1,1 1-1,0-1 1,1-1-1,-1 1 1,0-1-1,0 1 1,7 0-1,2 0 3,-1 0-1,1-1 1,-1 0 0,1-1-1,0 0 1,-1-1 0,1-1 0,19-4-1,-28 5 0,0-1 0,0 1-1,1-1 1,-1 0 0,0 0-1,0 0 1,-1-1 0,1 1 0,-1-1-1,1 0 1,-1 0 0,0-1-1,0 1 1,0 0 0,0-1-1,-1 0 1,1 0 0,-1 0-1,0 0 1,0 0 0,-1 0 0,1 0-1,-1-1 1,0 1 0,0 0-1,0-1 1,0-5 0,0-4-1,-1 1 1,-1-1 0,0 0-1,0 1 1,-2-1 0,0 1 0,0 0-1,-1 0 1,0 0 0,-2 0-1,1 1 1,-1 0 0,-1 0-1,0 0 1,-1 1 0,0 0 0,-1 1-1,-15-15 1,18 19-2,-1 0-1,0 1 1,0-1 0,0 1-1,-11-5 1,15 9 0,1 0 1,-1 0-1,1-1 1,-1 1-1,0 1 1,1-1-1,-1 0 1,0 1-1,1-1 1,-1 1-1,0 0 1,0 0-1,0 0 1,1 0-1,-1 1 1,0-1-1,0 1 1,1-1-1,-1 1 1,-3 2-1,4-1 0,1 0 0,-1-1-1,1 2 1,0-1-1,0 0 1,0 0 0,0 0-1,0 0 1,0 1-1,0-1 1,1 0 0,-1 1-1,1-1 1,0 1 0,0-1-1,0 0 1,0 1-1,1 3 1,-2 1-2,1 5 2,1 0 1,0-1-1,1 1 0,0 0 1,0 0-1,1-1 0,1 1 1,0-1-1,1 0 0,0 0 1,0-1-1,1 1 0,0-1 1,1 0-1,1-1 0,-1 0 1,1 0-1,1-1 0,0 0 1,0 0-1,0-1 0,1 0 1,11 6-1,-12-10 6,0 0-1,1 0 1,-1-1 0,1 0-1,0-1 1,-1 0 0,1 0-1,13-2 1,-18 1 1,-3 0-5,1-1-1,-1 1 1,0-1 0,0 1-1,0-1 1,0 0 0,0 0-1,0 0 1,0 0 0,0 0-1,0 0 1,0-1 0,-1 1-1,1-1 1,0 1 0,-1-1-1,1 0 1,-1 1 0,0-1-1,1 0 1,-1 0 0,0 0-1,0 0 1,0 0 0,1-4-1,3-9 0,-1 0-1,5-28 0,-2 13 2,-3 15-6,1-1 1,0 1-1,1 0 1,11-18-1,-15 29 3,0 0-1,0 1 1,0 0-1,1-1 1,0 1-1,0 0 1,-1 1-1,2-1 1,-1 0-1,0 1 1,0-1-1,1 1 1,0 0-1,-1 0 1,1 1-1,0-1 1,0 1-1,0 0 1,0 0-1,0 0 1,0 0-1,6 0 1,-7 1 0,0 0 1,-1 0 0,1 0-1,0 1 1,0-1-1,0 1 1,-1-1-1,1 1 1,0 0-1,2 1 1,-4-1 3,1 1 0,-1-1 0,0 0 0,0 0 0,0 1 0,0-1 0,0 0 0,0 1 0,0-1 0,0 1 0,0-1 0,-1 1 0,1 0 0,0-1-1,-1 1 1,0 0 0,1-1 0,-1 1 0,0 0 0,0 0 0,0-1 0,0 4 0,-4-7 1,0 0 0,0 0-1,1 0 1,-2 0 0,1 0-1,-5 0 1,5 0-3,-1 1 0,1 0 0,-1 0 0,0 0 0,0 0 0,1 1 0,-1 0 0,0 0 0,0 0 0,1 1 0,-1 0 0,0 0 1,1 0-1,-1 0 0,1 1 0,-1-1 0,1 1 0,-1 0 0,1 1 0,0-1 0,0 1 0,-5 4 0,4-2-1,1 0 0,-1 1 0,1-1 0,0 1 0,0 0 0,0 1 0,1-1 0,0 0 0,0 1 0,1 0 0,0 0 0,0 0 1,1 0-1,-2 10 0,2-7-3,0-1 0,0 1 0,1 0 0,0 0 0,1-1 0,0 1 0,1 0 0,0-1 0,4 14 1,-4-19 2,0 0 0,0 0 1,0 0-1,1-1 1,-1 1-1,1-1 0,0 1 1,0-1-1,0 0 1,0-1-1,1 1 0,-1 0 1,1-1-1,0 0 1,-1 0-1,1 0 0,0 0 1,0 0-1,0-1 1,1 0-1,-1 0 0,0 0 1,8 0-1,-7 0 0,0 0 0,1-1 0,0 1-1,-1-1 1,1-1 0,-1 1 0,1-1 0,6-1-1,-9 1 3,-1 0 0,0-1 0,0 1-1,0 0 1,0-1 0,0 1 0,0-1 0,0 1-1,0-1 1,0 0 0,-1 0 0,1 0-1,-1 0 1,1 0 0,-1 0 0,0-1-1,0 1 1,0 0 0,0-1 0,0-2 0,5-18 7,-2 0 1,0 0 0,-2-1 0,-1 0 0,0 1 0,-4-26-1,1-10 8,0-214-13,1 396 3,2 144 1,-1-262-7,0-1 0,1 1 0,-1-1 0,1 0 0,0 1 0,0-1 0,0 0 0,0 1 0,1-1 0,-1 0 0,1 0 0,1 0 0,-1 0 0,0 0 0,1-1 0,0 1 0,4 4 0,-3-5 0,1 0 0,-1-1 0,1 1 0,-1-1 0,1 0 0,0 0 0,0-1 0,0 1 0,0-1 0,0 0 0,0 0 0,0-1 0,0 0 0,8 0 0,-10 0-1,1 0 0,0 0 0,0 0 0,0-1-1,-1 1 1,1-1 0,0 0 0,-1 0 0,1 0 0,-1-1 0,1 1 0,-1-1-1,0 0 1,1 0 0,3-3 0,-4 1-1,1 0 0,-1 0-1,0 0 1,0-1 0,-1 1-1,1-1 1,-1 0 0,0 1-1,0-1 1,0 0 0,0-6 0,3-12-2,-2-1 0,0 0 0,-2 1 0,-2-36 0,1 19 8,0 30-1,1 6-1,-1-1-1,0 0 1,0 1-1,0-1 1,-1 0-1,1 1 1,-1-1 0,0 0-1,0 1 1,-1-1-1,1 1 1,-1 0-1,0-1 1,-5-6-1,7 10-1,0 1 0,-1-1 0,1 1 0,0 0 1,0-1-1,-1 1 0,1 0 0,0-1 0,-1 1 0,1 0 0,0-1 0,-1 1 0,1 0 0,0 0 0,-1-1 0,1 1 0,0 0 0,-1 0 0,1 0 0,-1 0 0,1-1 0,-1 1 0,1 0 0,0 0 0,-1 0 0,1 0 1,-1 0-1,1 0 0,-1 0 0,1 0 0,0 0 0,-1 0 0,1 1 0,-1-1 0,1 0 0,-1 0 0,1 0 0,0 0 0,-1 1 0,1-1 0,0 0 0,-1 0 0,1 1 0,0-1 0,-1 0 0,1 1 0,0-1 0,-1 0 1,1 1-1,0-1 0,0 0 0,-1 1 0,1-1 0,0 1 0,0-1 0,0 0 0,0 1 0,0-1 0,0 1 0,-1-1 0,1 1 0,0-1 0,0 1 0,0-1 0,1 1 0,-4 31 0,3-30 0,0 33 2,2 1 1,1-1-1,1 0 0,2 0 0,2-1 1,18 51-1,-26-83-2,1 0 0,0 1 0,1-1 0,-1 0 1,0 1-1,1-1 0,-1 0 0,1 0 0,0 0 0,-1 0 0,1-1 0,0 1 1,0 0-1,0-1 0,1 1 0,-1-1 0,0 0 0,0 0 0,4 2 0,-2-2 1,0-1-1,0 1 1,0-1-1,-1 1 1,1-1-1,0 0 1,0-1-1,0 1 1,0-1-1,0 0 1,6-2-1,-2 1 1,0-1-1,-1-1 1,1 0 0,-1 0-1,0 0 1,-1 0 0,1-1-1,-1-1 1,1 1 0,-2-1-1,10-10 1,-10 8-1,-1 0 0,0-1 0,0 1 0,0-1 0,-1 0 0,-1 0 0,1 0 0,-1 0 0,0-10 0,1-11 0,-3-44 0,-1 33 0,1 40 0,0 1 0,0-1-1,0 0 1,0 1 0,0-1 0,0 0-1,0 0 1,0 1 0,0-1 0,0 0 0,-1 1-1,1-1 1,0 0 0,0 0 0,-1 1 0,1-1-1,0 1 1,-1-1 0,1 0 0,-1 1-1,1-1 1,-1 1 0,1-1 0,-1 1 0,1-1-1,-1 1 1,0 0 0,1-1 0,-1 1-1,0 0 1,1-1 0,-1 1 0,0 0 0,1 0-1,-1-1 1,-1 1 0,2 0 0,-1 1-1,0-1 1,0 0 0,0 0 0,1 1-1,-1-1 1,0 0 0,0 1 0,1-1-1,-1 1 1,0-1 0,1 1 0,-1-1-1,0 1 1,1 0 0,-1-1 0,1 1-1,-1 0 1,1-1 0,-1 1 0,1 0-1,0 0 1,-1-1 0,1 1 0,0 0-1,0 0 1,-1 0 0,1-1 0,0 1-1,0 0 1,0 1 0,-3 33 0,3 59 0,1-79 0,1 0 0,0 0 0,1 0 0,1 0 0,0 0 0,9 19 0,-12-31-1,1 0 1,0-1-1,0 1 0,0-1 0,0 0 1,0 1-1,1-1 0,-1 0 0,1-1 1,-1 1-1,1 0 0,0-1 0,-1 1 1,1-1-1,0 0 0,0 0 0,0 0 1,0 0-1,6 0 0,-5 0 0,0-1-1,0 1 1,0-1 0,-1 0-1,1-1 1,0 1-1,0 0 1,0-1 0,0 0-1,-1 0 1,1 0-1,0-1 1,-1 1-1,1-1 1,4-3 0,-2 0-1,-1 0 0,0 0 0,-1-1 1,1 0-1,-1 0 0,0 0 0,-1-1 1,0 1-1,0-1 0,0 0 1,-1 0-1,1 0 0,0-11 0,2-9 11,-1-1 0,0-32 0,-4-191 7,0 245-14,-5-34-2,5 38 1,0 0 0,-1-1 0,1 1 0,-1 0 0,1 0 0,-1 0 0,0 0 0,0 0 0,0 0 0,0 0 0,-1 0 0,1 0 0,-3-2 0,4 4-1,-1-1 0,1 1 1,-1 0-1,1 0 0,-1 0 0,1 0 0,-1 0 0,1 0 0,-1 0 0,1 0 0,-1 0 0,1 0 0,-1 0 0,1 0 0,-1 0 0,1 1 1,-1-1-1,1 0 0,-1 0 0,1 0 0,-1 1 0,1-1 0,0 0 0,-1 1 0,1-1 0,-1 0 0,1 1 0,0-1 0,-1 0 1,1 1-1,0-1 0,0 1 0,-1-1 0,1 1 0,0-1 0,0 1 0,0-1 0,-1 1 0,1-1 0,0 1 0,0-1 0,0 1 0,0-1 1,0 1-1,-7 27-1,7-28 1,-6 62 13,2 0 0,5 81 1,0-47-6,-2-47-8,0-25 0,0 0 0,5 36 0,-4-59-3,0 0 0,1 0 0,-1 0 1,0 0-1,0 0 0,0 0 0,1 0 0,-1 0 0,0 0 0,1 0 1,-1 0-1,1 0 0,-1-1 0,1 1 0,0 0 0,-1 0 0,1 0 1,0-1-1,-1 1 0,1 0 0,0-1 0,0 1 0,0-1 0,0 1 1,-1-1-1,1 1 0,2 0 0,8-1-141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32511,'31'0'112,"13"0"-48,5 0-48,2 0 0,-10 5-16,-4-1 0,-6-2-32,6-2-928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0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250 542 32191,'-7'-5'28,"0"0"1,0 0-1,0 0 1,-1 1-1,1 0 0,-1 0 1,0 1-1,0 0 1,-1 0-1,1 1 1,-1 0-1,1 0 1,-1 1-1,1 1 1,-1-1-1,0 1 1,-15 2-1,20-1-28,1-1 0,0 1 0,0 0 0,-1 0 0,1 0 0,0 0 0,0 0 0,0 1 0,1 0 0,-1-1 0,0 1 0,0 0 0,1 0 0,-1 0 0,1 1 0,-4 3 0,2 0 0,1-1 0,-1 1 0,1 0 0,0 0 0,1 0 0,-1 1 0,-2 11 0,2 0 0,0-1 0,1 1 0,1-1 0,1 1 0,3 26 0,-3-39 0,1-1 0,0 1 0,0-1 0,0 0 0,1 1 0,0-1 0,0 0 0,0 0 0,0 0 0,0 0-1,1 0 1,0-1 0,0 1 0,0-1 0,0 0 0,0 0 0,1 0 0,-1 0 0,1 0 0,0-1 0,0 0 0,0 1 0,8 2 0,0-1 2,1 0 0,0-1 0,0 0 0,0-1 0,1-1 0,23 0 0,-34-1-1,-1 0-1,1 0 0,-1 0 0,1-1 1,-1 0-1,1 1 0,-1-1 0,1 0 1,-1 0-1,0 0 0,0 0 1,1-1-1,-1 1 0,0-1 0,0 1 1,0-1-1,0 0 0,-1 0 0,1 0 1,0 0-1,-1 0 0,1 0 1,-1 0-1,0 0 0,0-1 0,1 1 1,-2 0-1,1-1 0,0 1 0,0-1 1,-1 1-1,1-4 0,1-10 3,0-1 0,-1 1 0,-1 0-1,-2-18 1,1 19-2,-15-102 29,11 89-40,1 1 0,1-1-1,1 1 1,2-41 0,0 67 9,1-1 1,-1 0-1,1 1 0,-1 0 1,1-1-1,-1 1 0,1-1 0,0 1 1,0 0-1,0-1 0,0 1 1,0 0-1,0 0 0,0 0 1,0 0-1,0 0 0,0 0 1,1 0-1,-1 0 0,0 0 1,1 0-1,-1 1 0,1-1 1,1 0-1,42-8 3,-32 7-3,22-4 1,-9 3 0,0-2 0,-1-1 0,46-16 0,-68 20 1,0 0 0,0 0-1,-1 0 1,1 0 0,0 0 0,-1-1 0,1 0-1,-1 1 1,0-1 0,0 0 0,0 0 0,0 0-1,-1 0 1,1 0 0,-1 0 0,0-1-1,0 1 1,0-1 0,0 1 0,0 0 0,-1-1-1,1 1 1,-1-1 0,-1-6 0,1 0 1,-1 0 0,0 0 0,0 0 1,-1 1-1,-1-1 0,0 1 0,-6-16 0,0 6 5,-1 0 0,-1 0-1,-14-18 1,12 27-7,13 10 0,-1 0 0,1 0 0,0 0 0,-1 0 0,1 0 0,-1 0 0,1 0 0,0 1 0,-1-1 0,1 0 0,0 0 0,-1 0 0,1 1 0,0-1 0,-1 0 0,1 0 0,0 1 0,0-1 0,-1 0 0,1 1 0,0-1 0,0 0 0,0 1 0,0-1 0,-1 0 0,1 1 0,-6 31 0,-1 454 0,9-287 0,0-45 0,-4 163 0,2-316 0,0 1 0,-1-1 0,1 1 0,0-1 0,0 1 0,-1-1 0,1 1 0,-1-1 0,1 1 0,-1-1 0,0 0 0,1 1 0,-1-1 0,0 0 0,0 0 0,0 1 0,0-1 0,0 0 0,-2 1 0,2-2 0,1 1 0,-1-1 0,0 0 0,0 0 0,0 0 0,1 0 0,-1 0 0,0 0 0,0 0 0,0 0 0,0 0 0,1 0 0,-1 0 0,0-1 0,0 1 0,0 0 0,1-1 0,-1 1 0,0 0 0,1-1 0,-1 1 0,0-1 0,1 1 0,-1-1 0,0 1 0,1-1 0,-1 0 0,1 1 0,-1-1 0,1 0 0,-1 1 0,1-1 0,0 0 0,-1 0 0,1 1 0,0-1 0,-1-2 0,-2-4 0,0 0 0,0-1 0,1 0 0,0 1 0,0-1 0,1 0 0,-1-11 0,2-62 0,1 40 0,0 24 0,0 0 0,1 0 0,1 1 0,1-1 0,0 1 0,1 0 0,1 0 0,0 0 0,1 1 0,1 0 0,16-23 0,-11 20 0,0 0 0,2 2 0,0 0 0,1 0 0,0 1 0,2 1 0,-1 1 0,29-16 0,-38 27-93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11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334 587 31999,'1'-7'90,"-1"-1"0,-1 1 0,0 0 1,0-1-1,0 1 0,-1 0 1,0 0-1,-3-7 0,3 10-93,0 0 1,0 1-1,-1-1 0,1 1 0,-1 0 1,0-1-1,0 1 0,0 0 0,0 1 1,-1-1-1,1 1 0,-1-1 0,0 1 1,1 0-1,-7-2 0,3 2 3,0-1 0,0 1 0,-1 0 0,1 1 0,-1 0 1,1 0-1,-1 1 0,1-1 0,-1 2 0,1-1 0,-1 1 0,1 0 0,-1 1 0,1 0 0,-1 0 0,1 0 0,0 1 1,0 0-1,0 1 0,1-1 0,-1 1 0,1 0 0,0 1 0,0 0 0,0 0 0,1 0 0,-6 7 0,4-4-1,0 0-1,1 0 1,0 1 0,0 0-1,1 0 1,0 1-1,0-1 1,1 1-1,1 0 1,0 0-1,0 0 1,1 1-1,0-1 1,0 1 0,1-1-1,1 1 1,0 0-1,0-1 1,3 12-1,-2-19 2,-1 0 0,1-1-1,0 1 1,0 0 0,1-1 0,-1 1-1,1-1 1,-1 1 0,1-1-1,0 0 1,-1 0 0,1 1-1,1-1 1,-1-1 0,0 1 0,5 3-1,-2-2 1,1 0 0,-1-1 0,1 1 0,-1-1 0,1-1 0,0 1 0,12 1 0,-10-2 0,0 0 0,1-1 0,-1 0 0,0 0 0,1-1 0,-1 0 0,0-1 0,0 0 0,0 0 0,0 0 0,0-1 0,10-5 0,-8 0 2,0 0 0,-1-1 0,0 1 1,0-2-1,-1 1 0,0-1 0,0-1 0,-1 1 0,-1-1 1,0-1-1,0 1 0,-1-1 0,-1 0 0,0 0 1,5-24-1,0-15-4,-3 0 1,1-81-1,-6 110 4,0-48-2,-2 32 0,2 0 0,7-45 0,-10 164 0,-31 87 0,1-11 0,28-129 0,1 0 0,2 0 0,3 49 0,-1-72 0,0 0 0,0 1 0,0-1 0,0 0 0,1 0 0,0 0 0,0 0 1,0-1-1,1 1 0,-1 0 0,1-1 0,0 0 0,1 1 0,-1-1 0,1 0 0,-1-1 0,1 1 0,0-1 0,1 0 0,-1 0 0,0 0 1,1 0-1,0-1 0,0 0 0,0 0 0,0 0 0,0 0 0,0-1 0,0 0 0,0 0 0,6 0 0,-2 0-1,0-1-1,1 0 0,-1 0 1,0-1-1,0 0 1,0-1-1,0 0 0,0 0 1,0-1-1,0 0 1,-1 0-1,1-1 0,-1 0 1,0-1-1,0 0 1,-1 0-1,10-8 0,-8 4 1,-1-1-1,1 0 0,-1-1 0,-1 1 1,0-2-1,-1 1 0,0-1 0,0 0 1,-2 0-1,1 0 0,-1-1 0,2-17 1,0-11 8,-2-1 0,-1-63 1,-3 104-8,-2 24 0,-10 44 0,3-17-5,6-26 5,-5 19 0,3 0 0,2-1 0,2 58 0,1-98 0,0-1 0,0 1 0,1 0 0,-1-1 0,1 1 0,-1 0 1,1-1-1,0 1 0,-1-1 0,1 1 0,0-1 0,0 1 0,0-1 0,0 0 0,0 1 0,1-1 0,-1 0 1,0 0-1,0 0 0,1 0 0,1 1 0,0 0-1,1-1 0,-1 0 0,0 1 0,1-1 0,0 0 0,-1-1 0,1 1 0,-1-1 1,8 1-1,-6-1-2,0-1 1,0 1-1,0 0 1,0-1 0,0 0-1,0-1 1,0 1 0,-1-1-1,1 1 1,0-2-1,-1 1 1,1 0 0,-1-1-1,0 0 1,4-3 0,-3 0 2,-1 1-1,0-1 1,-1 0 0,1 0 0,-1 0 0,-1 0 0,1-1 0,-1 1 0,0-1-1,0 0 1,0-9 0,0-8-3,-1 1 0,-2-26 1,0 33 0,1-1 1,0 0-1,1 1 1,1-1-1,4-16 1,-6 31 1,1 0-1,0 0 1,0 1-1,0-1 1,0 0-1,0 1 1,0-1-1,0 1 1,1-1-1,-1 1 1,1-1 0,-1 1-1,1 0 1,-1 0-1,1 0 1,0 0-1,-1 0 1,1 0-1,0 0 1,0 0-1,0 1 1,0-1 0,0 1-1,3-1 1,5 0-18,0 0 1,1 1-1,16 1 1,-7 0-27,-18-1 43,0 0 0,0 0 0,0 0 0,0 0 0,0 0 0,-1 0 0,1 1 0,0-1 1,0 0-1,0 1 0,-1 0 0,1 0 0,0-1 0,-1 1 0,1 0 0,0 0 0,2 2 1,-4-2 125,-29 3-57,25-3-67,0-1 0,1 0 0,-1 1-1,0 0 1,1 0 0,-1 0 0,1 0 0,-1 1 0,1-1-1,-7 5 1,3-1 2,0 0-1,1 1 0,-1 0 0,1 0 0,1 0 1,-1 1-1,1 0 0,0 0 0,0 0 0,1 1 0,0-1 1,1 1-1,-1 0 0,-2 10 0,2-2-1,1 1-1,0-1 0,1 1 0,1 0 1,1 0-1,1 19 0,-1-33 0,0-1 0,1 1 0,-1-1 0,1 1 0,-1-1 0,1 0 0,0 1 0,0-1 0,0 0 0,0 1 0,0-1 0,0 0 0,1 0 0,-1 0 0,1 0 0,-1 0 0,1 0 0,0-1 0,0 1 0,0 0 0,0-1 0,0 0 0,0 1 0,0-1 0,0 0 0,1 0 0,3 1 0,5 1 0,-1-1 0,0-1 0,1 0 0,-1 0 0,14-2 0,-9 1 0,-12 0 0,1 0 0,-1 0 0,0-1 0,1 0 0,-1 1 0,0-1 0,1 0 0,-1 0 0,0-1 0,0 1 0,0-1 0,0 1 0,0-1 0,0 0 0,0 0 0,-1 0 0,1-1 0,-1 1 0,1-1 0,-1 1 0,0-1 0,0 0 0,0 0 0,0 0 0,-1 0 0,1 0 0,-1 0 0,0 0 0,0 0 0,0-1 0,1-3 0,1-12 0,0 0 0,-1 0 0,-1 0 0,-2-28 0,1 19 0,0-40 0,0 39 0,0 23 0,0 8 0,0 226 0,-1-223 0,1-1 0,1 1 0,-1 0 0,1-1 0,0 1 0,0-1 0,0 1 0,0-1 0,1 1 0,0-1 0,0 0 0,0 0 0,0 0 0,1 0 0,-1 0 0,6 5 0,-5-6 0,0-1 0,0 0 0,1 0 0,-1 0 0,0 0 0,1 0 0,0-1 0,-1 0 0,1 1 0,0-1 0,0-1 0,0 1 0,-1 0 0,1-1 0,0 0 0,0 0 0,0 0 0,0-1 0,0 1 0,4-2 0,-4 1 0,-1 0 0,1-1 0,-1 1 0,0-1 0,1 0 0,-1 0 0,0 0 0,0 0 0,0-1 0,0 1 0,0-1 0,-1 1 0,1-1 0,-1 0 0,0 0 0,0-1 0,0 1 0,0 0 0,0-1 0,-1 1 0,0-1 0,2-6 0,3-10 0,-1 0 0,3-40 0,-6 47 0,2-40 0,-3 36-1,0-1 0,1 1 1,0 0-1,2 0 1,0 0-1,1 0 0,7-16 1,-11 31-3,0 0 1,0 1-1,0-1 0,0 1 1,1-1-1,-1 1 1,0-1-1,1 1 0,-1 0 1,1 0-1,-1 0 1,1 0-1,0 0 1,-1 0-1,1 0 0,0 0 1,0 1-1,-1-1 1,1 1-1,0-1 1,0 1-1,0 0 0,0 0 1,0 0-1,0 0 1,0 0-1,0 0 1,3 1-1,-5-1 2,1 0 1,0 1-1,-1-1 0,1 0 1,0 1-1,-1-1 1,1 0-1,-1 1 0,1-1 1,-1 1-1,1-1 1,-1 0-1,1 1 0,-1 0 1,0-1-1,1 1 0,-1-1 1,1 1-1,-1-1 1,0 1-1,0 0 0,1-1 1,-1 1-1,0 0 0,0-1 1,0 1-1,0 0 1,2 21 4,-2-20-4,0-1 16,-18-1 34,13 0-48,1 0 0,0 1-1,-1 0 1,1-1 0,0 1-1,0 1 1,0-1 0,-1 1-1,2-1 1,-1 1 0,0 0-1,0 1 1,1-1 0,-6 5-1,3-1 0,0 0-1,0 0 1,1 0-1,0 1 1,1 0-1,-1 0 1,-3 10-1,0-1 0,2 1 0,0 1-1,1-1 1,1 1 0,0 0-1,-1 24 1,4-29 0,0 0 0,0-1 0,1 0 0,0 1 0,1-1 0,3 14 0,-4-23 0,1 0 0,0-1 0,0 1 0,0-1 0,0 1 0,0-1 0,1 1 0,-1-1 0,1 1 0,0-1 0,-1 0 0,1 0 0,0 0 0,0 0 0,1 0 0,-1-1 0,0 1 0,0 0 0,1-1 0,-1 0 0,1 0 0,-1 0 0,1 0 0,0 0 0,-1 0 0,1 0 0,5 0 0,-2 0 0,0 0 0,0-1 0,0 1 0,0-1 0,0 0 0,0-1 0,0 0 0,0 0 0,0 0 0,0 0 0,0-1 0,-1 0 0,1 0 0,-1-1 0,1 1 0,-1-1 0,0-1 0,0 1 0,0-1 0,0 1 0,-1-1 0,0-1 0,0 1 0,0-1 0,0 1 0,0-1 0,-1 0 0,0 0 0,0-1 0,0 1 0,-1-1 0,0 1 0,0-1 0,0 0 0,-1 0 0,1-9 0,3-21 0,-2-1 0,-1 1 0,-2 0 0,-5-38 0,-1 24 0,3 42 0,1 33 0,2 6 0,1 93 0,-20 148 0,8-107 0,1-12 0,10-150 0,0-1 0,0 1 0,-1 0 0,1-1 0,-1 1 0,0-1 0,0 1 0,0 0 0,0-1 0,0 0 0,-1 1 0,-1 2 0,1-4 0,1 0 0,-1 0 0,0 0 0,1 0 0,-1 0 0,0 0 0,0 0 0,0-1 0,0 1 0,0-1 0,0 1 0,0-1 0,0 0 0,0 0 0,0 0 0,-3 0 0,-48 2 0,20-1 0,-54-3 0,79 1 0,1 1 0,-1-2 0,1 1 0,0-1 0,0 0 0,0-1 0,0 0 0,0 0 0,0 0 0,1-1 0,-1 0 0,-10-9 0,15 11 0,0 0 0,0 0 0,0 0 0,1-1 0,-1 1 0,1 0 0,-1-1 0,1 0 0,0 1 0,0-1 0,0 0 0,0 0 0,0 1 0,1-1 0,-1 0 0,1 0 0,0 0 0,0 0 0,0 0 0,0 0 0,0 0 0,1 1 0,-1-1 0,1 0 0,0 0 0,0 0 0,0 1 0,0-1 0,0 0 0,1 1 0,-1-1 0,1 1 0,0 0 0,2-4 0,6-6 0,0 1 0,0 1 0,1-1 0,1 2 0,14-11 0,109-69 0,-68 47 0,76-62 0,-124 88 0,-1-1 0,0-1 0,-1-1 0,-1 0 0,-1-1 0,-1-1 0,-1 0 0,12-25 0,-6-3 0,-16 38 0,0 0 0,1 0 0,1 1 0,0 0 0,0 0 0,1 0 0,0 0 0,12-13 0,-18 23 0,0-1 0,0 1 0,0 0 0,0 0 0,0 0 0,0 0 0,1 0 0,-1-1 0,0 1 0,0 0 0,0 0 0,0 0 0,0 0 0,0 0 0,0 0 0,1 0 0,-1 0 0,0-1 0,0 1 0,0 0 0,0 0 0,0 0 0,1 0 0,-1 0 0,0 0 0,0 0 0,0 0 0,0 0 0,0 0 0,1 0 0,-1 0 0,0 0 0,0 0 0,0 0 0,0 0 0,0 0 0,1 0 0,-1 0 0,0 0 0,0 0 0,0 1 0,0-1 0,0 0 0,1 0 0,-1 0 0,0 0 0,0 0 0,0 0 0,0 0 0,0 0 0,0 1 0,0-1 0,0 0 0,1 0 0,-1 0 0,-2 11 0,-7 5 0,0 0 0,-1-1 0,-21 26 0,18-25 0,0 0 0,1 1 0,-11 23 0,18-28 0,0 1 0,1-1 0,0 1 0,1 0 0,1 1 0,0-1 0,1 0 0,0 1 0,1-1 0,3 26 0,-2-36 0,-1 1 0,1-1 0,0 0 0,0 0 0,0 1 0,1-1 0,-1 0 0,1 0 0,0 0 0,0 0 0,0-1 0,0 1 0,0 0 0,0-1 0,1 0 0,-1 1 0,1-1 0,0 0 0,0 0 0,0 0 0,0-1 0,0 1 0,0-1 0,0 0 0,0 0 0,1 0 0,6 1 0,6 1 0,0-1 0,0-1 0,0-1 0,25-2 0,-36 2 0,-3-1 0,1 1 0,0 0 0,0-1 0,0 1 0,0-1 0,0 0 0,0 0 0,-1 0 0,1 0 0,0 0 0,-1-1 0,1 1 0,-1-1 0,1 0 0,-1 0 0,0 0 0,0 0 0,0 0 0,0 0 0,0 0 0,0-1 0,-1 1 0,1-1 0,-1 1 0,0-1 0,1 0 0,0-4 0,1-6 0,0 1 0,-2-1 0,1 0 0,-1 0 0,-2-14 0,1 20 0,0-10 0,-1-1 0,-1 0 0,0 1 0,-2 0 0,0-1 0,-1 1 0,0 1 0,-1-1 0,-1 1 0,-1 0 0,-1 1 0,-18-27 0,25 38 0,-1 1 0,1 0 0,-1 0 0,0 0 0,0 1 0,0-1 0,0 1 0,0 0 0,0-1 0,-1 1 0,1 1 0,-1-1 0,0 0 0,1 1 0,-1 0 0,0 0 0,0 0 0,0 0 0,0 1 0,0-1 0,1 1 0,-8 1 0,9-1 0,0 1 0,0-1 0,0 1 0,0 0 0,0 0 0,0 0 0,0 0 0,0 0 0,0 0 0,0 0 0,1 1 0,-1-1 0,1 1 0,-1-1 0,1 1 0,0 0 0,-1 0 0,1-1 0,0 1 0,0 0 0,0 0 0,0 0 0,1 0 0,-1 0 0,0 0 0,1 0 0,-1 1 0,1-1 0,0 3 0,-2 12 0,0 0 0,1 28 0,1-33 0,0 0 0,0 0 0,1 1 0,1-1 0,0 0 0,0 0 0,1 0 0,5 11 0,-6-18 0,0-1 0,0 1 0,1-1 0,-1 0 0,1 0 0,0 0 0,0 0 0,1 0 0,-1-1 0,1 1 0,0-1 0,0 0 0,0 0 0,0-1 0,0 1 0,1-1 0,-1 0 0,1 0 0,-1 0 0,6 0 0,0 1 0,0-2 0,0 1 0,1-1 0,16-1 0,-24 0 0,0 0 0,0 0 0,0 0 0,0-1 0,0 1 0,0-1 0,0 0 0,0 0 0,-1 0 0,1 0 0,0 0 0,0-1 0,-1 1 0,1-1 0,-1 0 0,1 0 0,-1 0 0,0 0 0,0 0 0,2-3 0,3-11 0,0 0 0,-2-1 0,0 0 0,-1 0 0,-1 0 0,-1 0 0,1-20 0,4-17 0,-5 35 0,-1 11 0,-1 1 0,1-1 0,1 1 0,-1-1 0,1 1 0,1-1 0,-1 1 0,1 0 0,1 0 0,4-8 0,-7 14 0,0 0 0,1 0 0,-1 0 0,0 1 0,1-1 0,-1 0 0,0 0 0,1 1 0,-1-1 0,1 1 0,-1-1 0,1 1 0,-1 0 0,1-1 0,-1 1 0,1 0 0,-1 0 0,1 0 0,-1 0 0,1 1 0,-1-1 0,1 0 0,-1 1 0,3 0 0,0 0 0,-1 0 0,0 1 0,0-1 0,0 1 0,0 0 0,0-1 0,-1 1 0,1 1 0,4 3 0,1 5 0,0 0 0,-1 0 0,0 0 0,-1 1 0,0 0 0,-1 0 0,0 0 0,-1 1 0,0-1 0,3 25 0,-2 7 0,-1 83 0,-4-100 0,0-19 0,0-1 0,0 1 0,-1-1 0,0 1 0,0 0 0,-1-1 0,0 0 0,0 1 0,-6 11 0,6-18 0,0-9 0,3-14 0,4-3 0,2-1 0,14-36 0,0 2 0,-5 6 0,-11 31 0,1 0 0,2 0 0,0 1 0,1 0 0,20-34 0,-28 54 0,0 1 0,1 0 0,-1-1 0,0 1 0,0 0 0,1 0 0,-1 0 0,0 0 0,1 0 0,-1 0 0,1 0 0,0 0 0,-1 0 0,3 0 0,-4 1 0,1 0 0,-1 0 0,1 0 0,-1 0 0,1 0 0,-1 0 0,1 0 0,0 1 0,-1-1 0,1 0 0,-1 0 0,1 0 0,-1 1 0,0-1 0,1 0 0,-1 1 0,1-1 0,-1 0 0,1 1 0,-1-1 0,0 1 0,1-1 0,-1 0 0,0 1 0,1-1 0,-1 1 0,0-1 0,0 1 0,0-1 0,1 1 0,-1-1 0,0 1 0,0-1 0,0 1 0,0 0 0,0-1 0,0 1 0,0-1 0,0 1 0,0-1 0,0 1 0,0 0 0,7 367 0,-7-368 0,-1 5 0,1 0 0,0 0 0,1 0 0,-1-1 0,1 1 0,2 9 0,-2-13 0,0 1 0,0-1 0,0 1 0,0-1 0,0 1 0,1-1 0,-1 0 0,0 0 0,1 1 0,-1-1 0,1 0 0,-1 0 0,1-1 0,-1 1 0,1 0 0,0 0 0,-1-1 0,1 1 0,0-1 0,0 0 0,2 1 0,8 2 0,1-1 0,-1-1 0,1 0 0,0 0 0,-1-1 0,1-1 0,0 0 0,-1-1 0,1 0 0,-1-1 0,19-6 0,-23 6 0,0-1 0,-1 0 0,0 0 0,0-1 0,0 0 0,-1 0 0,1-1 0,-1 0 0,0 0 0,-1 0 0,0 0 0,0-1 0,0 0 0,-1 0 0,0 0 0,0-1 0,0 0 0,3-12 0,-1-8 0,0 0 0,-2 0 0,-1-1 0,-1-54 0,-2 76 0,0 0 0,-1 0 0,1 0 0,-1 1 0,-1-1 0,1 0 0,-1 1 0,0-1 0,-4-6 0,5 10 0,-1 1 0,0-1 0,0 0 0,0 1 0,0 0 0,0-1 0,0 1 0,-1 0 0,1 0 0,-1 0 0,1 1 0,-1-1 0,0 1 0,0-1 0,1 1 0,-1 0 0,0 0 0,0 0 0,0 0 0,-1 1 0,-2-1 0,1 0 0,1 1 0,-1-1 0,0 1 0,1 0 0,-1 0 0,1 1 0,-1-1 0,0 1 0,1 0 0,-6 2 0,7-1 0,0-1 0,1 1 0,-1 0 0,1 0 0,0 0 0,0 0 0,0 0 0,0 0 0,0 0 0,0 1 0,0-1 0,1 1 0,-1-1 0,1 1 0,0 0 0,-2 4 0,-4 16 0,2 0 0,0 1 0,2-1 0,0 1 0,2 0 0,0 0 0,2-1 0,4 29 0,-5-49 0,0 1 0,1-1 0,-1 0 0,1 0 0,0 0 0,0 0 0,0 0 0,1 0 0,-1-1 0,1 1 0,-1 0 0,1-1 0,0 1 0,0-1 0,0 1 0,0-1 0,0 0 0,1 0 0,-1 0 0,6 3 0,-3-3 0,0 0 0,0 0 0,0-1 0,0 1 0,0-1 0,0-1 0,1 1 0,-1-1 0,0 0 0,0 0 0,11-2 0,-13 2 0,0-1 0,1 0 0,-1-1 0,0 1 0,0-1 0,0 1 0,0-1 0,0 0 0,0 0 0,0 0 0,-1-1 0,1 1 0,-1 0 0,0-1 0,1 0 0,-1 0 0,0 1 0,-1-1 0,1-1 0,0 1 0,-1 0 0,0 0 0,0 0 0,0-1 0,1-3 0,2-8 0,-1-1 0,0 1 0,-1-1 0,-1-18 0,0 13 0,0-46 0,-2 60 0,-2 8 0,-6 33 0,0 23 0,3 0 0,2 0 0,4 69 0,-1-124 0,1 0 0,0 0 0,1 0 0,-1 0 0,0 1 0,1-1 0,-1 0 0,1 0 0,-1 0 0,1 0 0,0 0 0,0 0 0,0 0 0,0 0 0,0 0 0,0-1 0,1 1 0,-1 0 0,1-1 0,-1 1 0,1-1 0,0 1 0,-1-1 0,1 0 0,0 0 0,0 0 0,2 2 0,3-2 0,0 1 0,-1-1 0,1 0 0,-1-1 0,1 0 0,0 0 0,0 0 0,7-2 0,-6 1 0,1-1 0,-1-1 0,1 1 0,-1-1 0,0-1 0,0 0 0,-1 0 0,1 0 0,-1-1 0,0 0 0,0 0 0,0-1 0,-1 0 0,0 0 0,0-1 0,0 1 0,-1-1 0,7-12 0,1-3 0,-1 0 0,-1-1 0,-1 0 0,0-1 0,6-30 0,-5 8 0,-2 0 0,3-66 0,-7-96 0,-4 190 0,-1-1 0,-1 1 0,-1 0 0,-1 0 0,0 0 0,-1 0 0,-1 0 0,-14-32 0,17 48 0,1-1 0,0 0 0,-1 1 0,0 0 0,0-1 0,0 1 0,0 0 0,0 0 0,0 0 0,0 0 0,-1 1 0,1-1 0,-5-2 0,5 3 0,1 1 0,0 0 0,-1-1 0,1 1 0,0 0 0,-1-1 0,1 1 0,0 0 0,-1 0 0,1 0 0,0 0 0,-1 1 0,1-1 0,-1 0 0,1 0 0,0 1 0,-1-1 0,1 1 0,0-1 0,0 1 0,0 0 0,-1-1 0,1 1 0,0 0 0,0 0 0,0 0 0,0 0 0,0 0 0,0 0 0,0 0 0,0 1 0,-5 9 0,1 0 0,1 0 0,0 0 0,1 0 0,0 0 0,0 1 0,-1 18 0,-3 48 0,3 140 0,5-131 0,7 90 0,-5-155 0,1 0 0,1 0 0,0 0 0,2-1 0,17 38 0,-21-54 0,-1 0 0,1 0 0,1-1 0,-1 1 0,1-1 0,0 0 0,0 0 0,0 0 0,0-1 0,1 1 0,-1-1 0,1 0 0,0-1 0,10 5 0,-12-6 0,0 0 0,0 0 0,0 0 0,0-1 0,0 1 0,0-1 0,1 0 0,-1 0 0,0 0 0,0 0 0,0-1 0,0 1 0,0-1 0,0 0 0,0 0 0,0 0 0,0 0 0,0 0 0,0-1 0,-1 1 0,1-1 0,-1 0 0,1 0 0,-1 0 0,1 0 0,-1 0 0,0-1 0,2-2 0,1-2-60,-1 1 0,-1-1 0,1 0-1,-1 0 1,0 0 0,-1 0 0,0-1 0,0 1 0,0-1 0,0-13-1,0-35-2927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9.40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18 6 32623,'0'-4'96,"0"2"-48,-2 30-48,0 17 0,0 7 0,2 4 0,0 0 0,0-8 0,0 0 0,0-12 0,0-4 0,0-10 0,-5-7-48,-2-13-272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12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28 32271,'-10'-3'53,"-1"0"0,1 1 1,-1 0-1,0 1 0,1 0 0,-1 1 1,-14 1-1,0-1-31,24 0-21,-1 0 0,0 1 1,0-1-1,0 0 0,1 1 0,-1-1 1,0 1-1,1-1 0,-1 1 0,0 0 1,1-1-1,-1 1 0,1 0 0,-1 0 0,1 1 1,0-1-1,-1 0 0,1 0 0,0 0 1,0 1-1,0-1 0,0 1 0,0-1 0,0 1 1,0-1-1,0 1 0,1 0 0,-1-1 1,0 1-1,1 0 0,0 0 0,-1 1 1,-1 8-1,1 0 1,1 0 0,-1 0 0,3 13 0,-2-15-4,0-6 2,0 0 0,1-1 0,-1 1 0,1-1 0,-1 1 0,1-1 0,0 1 0,0-1 0,0 0 0,1 1 0,-1-1 0,0 0 0,1 0 0,-1 0 0,1 0 0,0 0 0,0 0 0,0 0 0,0 0 0,0-1 0,0 1 0,0-1 0,0 0 0,1 1 0,-1-1 0,0 0 0,1 0 0,4 0 0,6 2 0,-1-1 0,1 0 0,0-1 0,20 0 0,-33-1 0,4-1 0,-1 1 0,1-1 0,-1 0 0,1 0 0,-1 0 0,0 0 0,1-1 0,-1 1 0,0-1 0,0 0 0,0 0 0,-1 0 0,1 0 0,0-1 0,-1 1 0,1-1 0,-1 1 0,0-1 0,0 0 0,0 0 0,0 0 0,0 0 0,-1 0 0,1 0 0,-1-1 0,0 1 0,0 0 0,1-6 0,-1 5 0,0 0 0,0 0 0,0 0 0,-1 0 0,1-1 0,-1 1 0,0 0 0,0 0 0,-1-1 0,1 1 0,-1 0 0,0 0 0,0 0 0,0 0 0,-1 0 0,1 0 0,-1 0 0,0 0 0,0 0 0,0 1 0,-1-1 0,1 1 0,-4-4 0,1 4 0,-1-1 0,0 1 1,0 0-1,0 0 0,0 1 0,0 0 0,0 0 1,-1 0-1,-6 0 0,10 1-1,0 1 0,0-1-1,0 1 1,0 0 0,-1 0 0,1 0-1,0 0 1,0 0 0,0 1 0,0-1-1,0 1 1,0 0 0,0 0 0,0 0-1,0 0 1,0 1 0,0-1 0,1 1-1,-1 0 1,-2 2 0,-3 11-119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1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32687,'0'-6'80,"0"3"-80,0-3 0,0 12 0,0 25 0,0 6 0,2 7 0,-2-5 0,0-6 0,0-4 0,0-8 0,0-7-32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13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32719,'0'0'48,"2"0"-48,-2 19 0,0 18 0,0 7 0,0 2 0,-2 2 0,-13-4 0,-2-5 0,5-8-416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29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10 32623,'0'0'4,"0"-1"-1,0 1 1,0 0 0,0-1 0,0 1 0,0 0-1,0-1 1,0 1 0,0 0 0,-1-1-1,1 1 1,0 0 0,0-1 0,0 1-1,0 0 1,-1-1 0,1 1 0,0 0-1,0-1 1,0 1 0,-1 0 0,1 0-1,0-1 1,-1 1 0,1 0 0,0 0 0,-1 0-1,1 0 1,0-1 0,-1 1 0,1 0-1,0 0 1,-1 0 0,1 0 0,-1 0-1,-17 3 19,-16 15-35,16-4 13,1 2 0,0-1 0,2 2 0,0 0 0,1 1 0,0 0 0,-17 33 0,12-15 0,1 2 0,2 0 0,-15 54 0,18-38 0,3 0 0,3 1 0,2 0 0,2 73 0,3-105 0,1-1 0,1 0 0,1 1 0,1-1 0,0-1 0,11 28 0,-9-33 0,1-1 0,1 0 0,0 0 0,1-1 0,1 0 0,0-1 0,0 0 0,25 23 0,-24-26 0,0-1 0,1 1 0,1-2 0,0 0 0,0 0 0,0-1 0,1-1 0,0 0 0,0-1 0,0 0 0,1-1 0,0-1 0,0 0 0,0-1 0,0-1 0,0-1 0,0 0 0,20-2 0,-28 1-2,-1 0-1,1-1 1,0 0 0,-1 0-1,1 0 1,-1-1 0,9-5-1,-6 2-15,-1-1-1,0 0 0,-1 0 1,8-10-1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2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6 495 23275,'0'0'7889,"-2"5"-6291,0 13-1597,1 0 0,0 1 0,2-1 0,0 0 0,7 36-1,-7-49 0,0-1 0,0 0 0,1 1 0,0-1 0,0 0 0,0 1 0,0-1 0,1-1 0,-1 1 0,1 0 0,0 0 0,0-1 0,1 0 0,-1 0 0,1 0 0,-1 0 0,1 0 0,0-1 0,0 1 0,0-1 0,0 0 0,1 0 0,-1-1 0,0 1 0,1-1 0,0 0 0,-1 0 0,1-1 0,6 1 0,-2 0 0,0-1 0,1 0 0,-1-1 0,0 0 0,0 0 0,1-1 0,8-2 0,-13 2 0,0-1 0,1 1 0,-2-1 0,1 0 0,0 0 0,0 0 0,-1-1 0,0 0 0,0 0 0,0 0 0,0 0 0,0-1 0,2-4 0,1-2 0,-1-1 0,0 0 0,-1 0 0,-1-1 0,0 0 0,0 1 0,-1-1 0,-1 0 0,1-19 0,-1-1 0,-1 0 0,-7-53 0,5 76 0,-1 0 0,0 0 0,0 0 0,-1 0 0,-1 1 0,-6-15 0,7 23 0,3 7 0,0-5 0,0 22 0,2 1 0,1 0 0,10 43 0,-9-53 0,0 1 0,2-1 0,-1 0 0,2-1 0,0 1 0,0-1 0,16 20 0,-20-30 0,0 1 0,1 0 0,-1-1 0,1 0 0,0 0 0,0 0 0,0-1 0,0 1 0,0-1 0,1 0 0,-1 0 0,1 0 0,-1-1 0,1 1 0,0-1 0,0 0 0,-1-1 0,1 1 0,0-1 0,0 0 0,0 0 0,0-1 0,0 1 0,6-3 0,-5 2 0,1-1 0,-2 0 0,1-1 0,0 0 0,0 1 0,-1-2 0,1 1 0,-1-1 0,0 0 0,0 0 0,-1 0 0,1 0 0,-1-1 0,0 0 0,0 0 0,0 0 0,-1-1 0,3-5 0,0-2 0,-2 0 0,0 1 0,0-2 0,-1 1 0,-1 0 0,1-25 0,-2 2 0,-6-47 0,4 72 0,-1-1 0,0 1 0,-1 0 0,-6-16 0,6 21 0,1 9 0,3 10 0,4 13 0,0 0 0,2-1 0,2 0 0,0 0 0,1-1 0,15 24 0,-23-43 0,0 0 0,1 0 0,0-1 0,0 1 0,0-1 0,1 0 0,-1 0 0,1 0 0,0-1 0,0 1 0,0-1 0,1 0 0,-1 0 0,1 0 0,0-1 0,0 1 0,-1-1 0,2 0 0,-1-1 0,0 1 0,0-1 0,0 0 0,1-1 0,-1 1 0,0-1 0,1 0 0,-1 0 0,1-1 0,8-1 0,-11 1 0,0 1 0,0-1 0,1 0 0,-1-1 0,0 1 0,0 0 0,0-1 0,0 0 0,0 1 0,-1-1 0,1-1 0,0 1 0,-1 0 0,0 0 0,1-1 0,2-3 0,-2 0 0,0 0 0,0 0 0,0 0 0,0 0 0,-1-1 0,0 1 0,2-12 0,-1-7 0,-1 1 0,-2-1 0,-2-34 0,2 54 0,-10-69 0,8 68 0,1-1 0,-1 1 0,0-1 0,-1 1 0,1 0 0,-1 0 0,-1 0 0,-7-10 0,8 16 0,3 6 0,0-3 0,19 243 0,1 11 0,-20-84 0,18-332 0,0 10 0,-15-117 0,-3 176 0,0 86 0,0-1 0,0 1 0,1 0 0,-1 0 0,1 0 0,0 0 0,0 0 0,0 0 0,1 0 0,0 0 0,-1 1 0,1-1 0,1 0 0,2-4 0,-3 7 0,0-1 0,-1 1 0,1-1 0,0 1 0,0-1 0,0 1 0,1 0 0,-1 0 0,0 0 0,0 0 0,0 1 0,1-1 0,-1 1 0,1-1 0,-1 1 0,0 0 0,1-1 0,-1 1 0,0 1 0,1-1 0,-1 0 0,1 0 0,-1 1 0,0 0 0,1-1 0,2 3 0,1-1 0,-1 1 0,0-1 0,-1 1 0,1 1 0,0-1 0,-1 1 0,0-1 0,0 1 0,0 0 0,0 1 0,6 8 0,29 56 0,-38-68 0,5 13 0,1 1 0,-2-1 0,0 1 0,-1 0 0,0 1 0,-1-1 0,1 25 0,-3-34 0,-1 0 0,0 1 0,0-1 0,-1 0 0,0 0 0,0 0 0,0 0 0,-1 0 0,0 0 0,0 0 0,0-1 0,-1 1 0,0 0 0,0-1 0,0 0 0,-1 0 0,0 0 0,0 0 0,0-1 0,0 1 0,-8 4 0,3-3 0,-1 0 0,-1 0 0,1-2 0,-1 1 0,0-1 0,0-1 0,0 0 0,0 0 0,-1-1 0,1-1 0,-1 0 0,-15 0 0,26-1 0,1 0 0,0 0 0,0 0 0,-1 0 0,1 0 0,0-1 0,-1 1 0,1 0 0,0 0 0,0 0 0,-1 0 0,1 0 0,0 0 0,-1-1 0,1 1 0,0 0 0,0 0 0,0 0 0,-1 0 0,1-1 0,0 1 0,0 0 0,0 0 0,-1-1 0,1 1 0,0 0 0,0-1 0,0 1 0,0 0 0,0 0 0,0-1 0,-1 1 0,1 0 0,0-1 0,0 1 0,0 0 0,0 0 0,0-1 0,0 1 0,0 0 0,1-1 0,-1 1 0,0 0 0,0-1 0,0 1 0,0 0 0,0 0 0,0-1 0,0 1 0,1 0 0,-1 0 0,0-1 0,0 1 0,0 0 0,1 0 0,-1-1 0,0 1 0,0 0 0,0 0 0,1 0 0,-1 0 0,0-1 0,1 1 0,-1 0 0,0 0 0,0 0 0,1 0 0,13-7 0,0 0 0,0 1 0,0 1 0,1 0 0,0 1 0,0 0 0,19-1 0,30-9 0,-37 7 0,-5 2 0,-1-2 0,0 0 0,25-13 0,-41 18 0,0-1 0,-1 1 0,1-1 0,-1 0 0,0-1 0,0 1 0,0-1 0,0 1 0,-1-1 0,1-1 0,-1 1 0,0 0 0,0-1 0,-1 1 0,1-1 0,-1 0 0,0 0 0,2-10 0,-1 2 0,-1 0 0,-1 0 0,0-1 0,-1 1 0,0 0 0,-1 0 0,-1-1 0,0 1 0,0 0 0,-2 1 0,0-1 0,0 0 0,-1 1 0,-8-15 0,10 36 0,2 9 0,15 240 0,-13 17 0,-1-273 0,3 24 0,-3-25 0,0 0 0,0 0 0,0-1 0,1 1 0,-1 0 0,0-1 0,0 1 0,1 0 0,-1-1 0,1 1 0,-1 0 0,0-1 0,1 1 0,-1-1 0,1 1 0,0-1 0,-1 1 0,1-1 0,-1 1 0,1-1 0,0 0 0,-1 1 0,1-1 0,0 0 0,-1 1 0,1-1 0,0 0 0,0 0 0,1 0 0,-1 0 0,0-1 0,0 1 0,0-1 0,0 1 0,0-1 0,0 0 0,0 0 0,-1 0 0,1 1 0,0-1 0,0 0 0,0 0 0,-1 0 0,1 0 0,-1 0 0,1 0 0,-1 0 0,1 0 0,-1-1 0,1 1 0,-1 0 0,0 0 0,0 0 0,1-3 0,5-37 0,-5 33 0,10-182 0,-9 119 0,10-69 0,-9 126 0,-1 1 0,1-1 0,1 1 0,1 0 0,0 1 0,10-21 0,-13 30 0,0-1 0,0 1 0,0 0 0,0 0 0,1 1 0,-1-1 0,1 0 0,0 1 0,-1-1 0,1 1 0,0 0 0,1 0 0,-1 0 0,0 0 0,0 1 0,1-1 0,-1 1 0,1 0 0,0 0 0,-1 0 0,1 1 0,0-1 0,-1 1 0,1 0 0,0 0 0,-1 0 0,1 0 0,5 2 0,-6-1 0,0 0 0,0 0 0,0 1 0,0 0 0,-1-1 0,1 1 0,0 0 0,-1 0 0,0 0 0,0 0 0,1 1 0,-1-1 0,0 1 0,-1-1 0,1 1 0,0 0 0,-1-1 0,0 1 0,1 0 0,-1 0 0,0 0 0,-1 0 0,2 4 0,1 8 0,0 0 0,-1 0 0,0 22 0,-2-21 0,0 0 0,0 0 0,-2 0 0,-3 16 0,3-24 0,0-1 0,-1 0 0,0 0 0,0 0 0,-1 0 0,1-1 0,-2 1 0,1-1 0,-1 0 0,-7 8 0,2-4 0,0 0 0,-1-1 0,0 0 0,-1 0 0,-16 8 0,25-12 0,12-3 0,19-1 0,-24-1 0,25 0 0,3 0 0,0 0 0,37-7 0,-60 6 0,-1-1 0,1 0 0,-1 0 0,1-1 0,-1 0 0,0-1 0,0 0 0,-1 0 0,1 0 0,-1-1 0,0 0 0,13-12 0,-16 11 0,0 0 0,0 0 0,-1-1 0,0 1 0,0-1 0,0 0 0,-1 1 0,0-1 0,0 0 0,-1-1 0,0 1 0,0 0 0,-1 0 0,0 0 0,0-1 0,-1-7 0,-1-6 0,-1 1 0,-1 0 0,0 0 0,-11-26 0,3 12 0,6 15 0,0 1 0,-2-1 0,-18-31 0,26 50 0,0 0 0,0 0 0,0 0 0,0 0 0,0 0 0,0 0 0,0 0 0,0 0 0,-1 0 0,1 0 0,0 0 0,0 0 0,0 0 0,0 0 0,0 0 0,0 0 0,0 0 0,0-1 0,0 1 0,0 0 0,0 0 0,0 0 0,-1 0 0,1 0 0,0 0 0,0 0 0,0 0 0,0 0 0,0 0 0,0 0 0,0 1 0,0-1 0,0 0 0,0 0 0,-1 0 0,1 0 0,0 0 0,0 0 0,0 0 0,0 0 0,0 0 0,0 0 0,0 0 0,0 0 0,0 0 0,0 0 0,0 0 0,0 0 0,0 0 0,0 1 0,0-1 0,0 0 0,0 0 0,0 0 0,0 0 0,0 0 0,0 0 0,0 0 0,0 0 0,0 0 0,0 0 0,0 1 0,0-1 0,0 0 0,0 0 0,0 0 0,0 0 0,0 0 0,-2 12 0,2-5 0,-2 34 0,1 0 0,9 65 0,-7-95 0,1 0 0,0 0 0,1-1 0,0 1 0,1-1 0,0 0 0,0 1 0,1-2 0,1 1 0,-1-1 0,2 0 0,-1 0 0,1 0 0,1-1 0,9 9 0,-12-13 0,0-1 0,1 0 0,-1 0 0,1 0 0,-1-1 0,1 0 0,0 0 0,0 0 0,0 0 0,0-1 0,0 0 0,0-1 0,0 1 0,0-1 0,0 0 0,0-1 0,9-1 0,-11 1 0,0 1 0,0-1 0,-1-1 0,1 1 0,0-1 0,0 1 0,-1-1 0,1 0 0,-1 0 0,1-1 0,-1 1 0,0-1 0,0 1 0,0-1 0,0 0 0,0 0 0,-1-1 0,1 1 0,-1 0 0,0-1 0,0 1 0,0-1 0,-1 0 0,1 0 0,1-7 0,0-12 0,-1-1 0,-1 1 0,-2-38 0,-1 39 0,1 1 0,2 0 0,0 0 0,8-39 0,-9 57 0,1 0 0,0 0 0,0 0 0,0 1 0,0-1 0,0 0 0,1 0 0,-1 1 0,1-1 0,0 1 0,0 0 0,0-1 0,0 1 0,0 0 0,0 0 0,1 0 0,-1 0 0,1 1 0,2-3 0,1 2 0,0 0 0,1 1 0,-1-1 0,0 1 0,0 0 0,1 1 0,11 0 0,-14 0 0,0 0 0,-1 1 0,1-1 0,-1 1 0,1 0 0,-1 0 0,1 0 0,-1 0 0,1 1 0,-1 0 0,0-1 0,0 1 0,0 0 0,0 0 0,0 1 0,0-1 0,-1 1 0,1-1 0,-1 1 0,0 0 0,1 0 0,-1 0 0,-1 0 0,1 0 0,0 0 0,-1 1 0,0-1 0,1 0 0,0 7 0,2 8 0,0 0 0,-2 0 0,0 0 0,-1 30 0,-2-19 0,-2 1 0,-1-1 0,-11 41 0,13-63 0,0 0 0,1 0 0,0 0 0,0 0 0,1 1 0,0-1 0,0 0 0,2 13 0,-1-19 0,-1 0 0,1 0 0,0 0 0,0 0 0,-1-1 0,1 1 0,0 0 0,0-1 0,0 1 0,0 0 0,0-1 0,0 1 0,0-1 0,0 0 0,0 1 0,0-1 0,0 0 0,0 0 0,1 1 0,-1-1 0,0 0 0,0 0 0,0 0 0,0 0 0,0-1 0,0 1 0,1 0 0,0-1 0,4 1 0,22 1-3,-9 0 5,-1-2 0,23-1 0,-37 1-4,0 0-1,1 1 1,-1-2-1,0 1 1,0 0-1,0-1 1,0 0-1,0 0 1,0 0-1,0 0 0,-1 0 1,1-1-1,-1 0 1,5-4-1,0-7-170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0 633 32479,'0'0'256,"0"3"-229,1 13-26,0 1 0,0-1 0,2 1 0,0-1 0,10 30-1,-11-38 0,1-1 0,0 0 0,0 0 0,1-1 0,0 1 0,1-1 0,-1 1 0,1-2 0,0 1 0,0 0 0,1-1 0,0 0 0,0 0 0,0-1 0,9 6 0,-13-9 0,-1 0 0,1 0 0,-1 0 0,1 0 0,-1 0 0,1-1 0,0 1 0,0 0 0,-1-1 0,1 0 0,0 1 0,0-1 0,0 0 0,-1 0 0,1 0 0,0 0 0,0 0 0,0 0 0,0 0 0,-1-1 0,1 1 0,0-1 0,0 1 0,-1-1 0,1 0 0,0 0 0,-1 0 0,1 1 0,-1-2 0,1 1 0,-1 0 0,1 0 0,-1 0 0,0-1 0,0 1 0,0-1 0,1 1 0,-1-1 0,-1 1 0,1-1 0,0 1 0,1-3 0,1-8 0,1 1 0,-2-1 0,0 0 0,0 1 0,0-18 0,-1 18 0,4-100 0,-5-1 0,-5 0 0,-21-121 0,21 191 0,0 75 0,0 347 0,5-263 0,0-93 0,1 1 0,7 43 0,-6-61 0,0 1 0,0-1 0,0 1 0,1-1 0,0 0 0,1 0 0,-1 0 0,1 0 0,1-1 0,-1 1 0,1-1 0,8 8 0,-9-11 0,-1-1 0,1 1 0,-1-1 0,1 0 0,0 0 0,0 0 0,0-1 0,0 1 0,0-1 0,0 0 0,0 0 0,0 0 0,1-1 0,-1 0 0,0 1 0,0-1 0,1-1 0,-1 1 0,0-1 0,6-1 0,-4 1 0,0-1 0,-1 0 0,1 0 0,0-1 0,-1 0 0,1 0 0,-1 0 0,0 0 0,0-1 0,0 0 0,0 0 0,7-9 0,-4 2-3,-1-1 1,0 0-1,0 0 1,-2-1-1,1 0 1,-2 0-1,0 0 0,0-1 1,-1 1-1,-1-1 1,1-16-1,-1-7 3,-1-1-1,-9-68 1,3 73 0,-1-21 27,7 53-27,-1 0 0,0 1 0,0-1 0,1 1 1,-1-1-1,0 0 0,1 1 0,-1-1 0,1 1 1,-1 0-1,0-1 0,1 1 0,-1-1 0,1 1 1,0-1-1,-1 1 0,1 0 0,-1 0 0,1-1 0,-1 1 1,1 0-1,0 0 0,-1-1 0,1 1 0,-1 0 1,1 0-1,0 0 0,-1 0 0,1 0 0,1 0 1,27 0-2,-21 0 1,5 1 0,0 0 1,1 0-1,-1 1 0,0 1 0,0 0 1,0 1-1,0 0 0,21 11 0,-29-13-1,1 1 0,-1 0-1,0 1 1,0-1 0,0 1-1,0 0 1,-1 0 0,0 1-1,0-1 1,0 1 0,0 0 0,-1 0-1,1 0 1,-1 0 0,-1 1-1,1-1 1,-1 1 0,0 0-1,0 0 1,-1 0 0,2 11-1,-2-9 2,0 0-1,-1 0 1,0 0 0,-1-1-1,1 1 1,-2 0-1,1 0 1,-1-1 0,0 1-1,-1-1 1,1 1-1,-5 6 1,0-3 0,1 0-1,1 0 1,0 0 0,1 1 0,0-1-1,0 1 1,1 0 0,1 0 0,-2 24-1,4-35 1,1 0-1,-1 0 0,1 0 1,-1 0-1,1 0 1,-1 0-1,1 0 0,0-1 1,0 1-1,-1 0 0,1 0 1,0 0-1,0-1 1,0 1-1,0-1 0,0 1 1,0-1-1,0 1 0,0-1 1,0 1-1,0-1 1,0 0-1,0 1 0,0-1 1,0 0-1,0 0 0,0 0 1,0 0-1,0 0 1,2 0-1,46 0-22,-36-1 20,-5 1 2,0 0 0,1-1 0,-1 0 0,0 0 0,0-1 0,0-1 0,0 1 0,-1-1 0,1 0 0,-1-1 1,1 0-1,-1 0 0,0 0 0,0-1 0,-1 0 0,0 0 0,0-1 0,0 0 0,0 0 0,-1 0 0,0-1 0,0 0 0,-1 0 0,0 0 0,0 0 0,-1-1 0,0 1 0,0-1 0,0 0 1,2-16-1,0-31 27,-2 0 1,-7-82 0,4 132-20,0 4-6,1 0 0,-1 0 0,0 0 0,0 0 0,0 0 0,0 0 0,0 0 1,-1 1-1,1-1 0,0 0 0,0 0 0,-1 0 0,1 0 0,0 0 0,-1 0 1,1 1-1,-1-1 0,1 0 0,-2-1 0,0 17-1,1 51-2,2 78 6,1-122-9,0-1-1,2 1 0,0-1 0,12 33 0,-15-50 3,0 1-1,1-1 1,0 0 0,0 0-1,0-1 1,0 1-1,1 0 1,0-1-1,-1 1 1,1-1-1,0 0 1,1 0-1,-1 0 1,0-1 0,1 1-1,0-1 1,-1 1-1,1-1 1,0-1-1,0 1 1,0 0-1,1-1 1,-1 0-1,0 0 1,1 0 0,-1 0-1,0-1 1,1 0-1,-1 0 1,0 0-1,1 0 1,-1-1-1,5-1 1,-5 1 2,1 0 0,-1-1 1,0 0-1,0 1 0,-1-1 0,1-1 1,0 1-1,-1-1 0,1 1 0,-1-1 1,0 0-1,0 0 0,0 0 0,0-1 0,-1 1 1,1-1-1,-1 0 0,0 1 0,0-1 1,0 0-1,0 0 0,1-8 0,3-9 2,0 1 0,-2-1 1,3-28-1,5-134 39,-11 170-38,-1 3 3,1 0 0,0 0 0,5-19 0,-6 27-5,1 1 1,-1-1-1,1 0 1,0 0-1,0 1 1,-1-1-1,1 0 1,0 1 0,0-1-1,1 1 1,-1 0-1,0-1 1,0 1-1,1 0 1,-1-1-1,0 1 1,1 0-1,0 0 1,-1 0 0,1 1-1,-1-1 1,1 0-1,0 0 1,0 1-1,-1-1 1,1 1-1,3-1 1,0 1-11,1 0 0,-1 0 1,0 1-1,1 0 0,-1 0 0,0 0 1,9 3-1,-12-3 7,0-1 0,0 1 1,-1 0-1,1 0 0,0 0 0,-1 0 1,1 0-1,-1 0 0,1 1 1,-1-1-1,0 0 0,1 1 0,-1-1 1,0 1-1,0-1 0,0 1 0,0 0 1,0-1-1,0 1 0,-1 0 0,1 0 1,0 0-1,-1 0 0,0-1 0,1 1 1,-1 4-1,-9-6 96,-1 0-78,2 0-3,-1 0 1,1 1-1,-1-1 1,-12 4-1,18-3-10,0 0 0,0 0-1,0 1 1,0-1 0,0 1-1,0 0 1,1 0 0,-1 0 0,0 0-1,1 0 1,-1 0 0,1 1-1,0-1 1,0 1 0,-2 3-1,-1 3 0,0 0-1,1 0 0,0 0 1,0 1-1,1-1 0,1 1 1,-3 16-1,2 2 0,0 41 0,3-62-4,1-1-1,-1 1 1,1 0 0,0 0-1,1-1 1,-1 1 0,1-1-1,1 1 1,-1-1 0,1 0-1,6 10 1,-6-12-4,-1-1 0,1 1 0,1-1 1,-1 0-1,0 0 0,1 0 0,-1 0 1,1 0-1,0-1 0,0 0 0,0 0 0,0 0 1,0 0-1,1-1 0,-1 1 0,0-1 0,1 0 1,6 0-1,-6 0 8,0 0-1,1-1 1,-1 0 0,0 0 0,0 0-1,0-1 1,1 0 0,-1 0 0,0 0-1,0 0 1,0-1 0,0 0 0,-1 0-1,1 0 1,0-1 0,5-3-1,-6 2 8,-1 0-1,1 0 0,-1 0 0,0 0 0,0 0 0,0-1 0,-1 1 0,0-1 0,1 0 0,-2 0 0,1 0 0,0 0 0,-1 0 0,0 0 0,0 0 1,0-10-1,1-14 10,0 0 1,-2 0 0,-1 0-1,-1 0 1,-2 0 0,-1 1-1,-13-43 1,19 71-17,-1 0 0,0-1 0,0 1 0,0 0 0,0 0 0,0 0 0,0 0 0,0-1 0,0 1 0,0 0 0,0 0 0,0 0 0,0 0 0,-1-1 0,1 1 0,0 0 0,0 0 0,0 0 0,0 0 0,0 0 0,0-1 0,0 1 0,0 0 0,0 0 0,0 0 0,-1 0 0,1 0 0,0 0 0,0 0 0,0-1 0,0 1 0,0 0 0,-1 0 0,1 0 0,0 0 0,0 0 0,0 0 0,0 0 0,0 0 0,-1 0 0,1 0 0,0 0 0,0 0 0,0 0 0,0 0 0,-1 0 0,1 0 0,0 0 0,0 0 0,0 0 0,0 0 0,-1 0 0,1 0 0,0 0 0,0 0 0,0 1 0,0-1 0,0 0 0,-1 0 0,1 0 0,-3 13 0,0 37-9,9 89 1,-4-120-2,1 1 1,1-1-1,1 0 1,0 0-1,2 0 1,0-1-1,17 31 1,-23-47 7,0 1 0,1-1 0,-1 0 0,1 0 0,0 0 0,-1 0 0,1 0 0,0-1 0,0 1 0,0-1 0,0 1 0,1-1 0,-1 1 0,0-1 0,1 0 0,-1 0 0,1 0 0,-1-1 0,1 1 0,3 0 0,-4-1 3,0 0-1,0 0 0,0-1 1,0 1-1,0-1 0,0 1 1,0-1-1,0 1 0,0-1 1,0 0-1,-1 0 1,1 0-1,0 0 0,-1 0 1,1-1-1,0 1 0,-1 0 1,0-1-1,1 1 0,-1-1 1,0 0-1,0 1 1,0-1-1,0 0 0,2-3 1,7-23 8,0-1 1,-2 0-1,-1 0 1,-2-1 0,3-35-1,2-10-2,-5 41-1,-5 22-2,2 1 0,0-1 0,0 1 0,1 0 0,1-1 0,5-11 0,-9 22-3,0 0 0,0 1-1,0-1 1,1 0-1,-1 1 1,0-1 0,1 0-1,-1 1 1,0-1 0,1 0-1,-1 1 1,1-1-1,-1 1 1,1-1 0,-1 1-1,1-1 1,-1 1 0,1 0-1,0-1 1,-1 1-1,1-1 1,0 1 0,-1 0-1,1 0 1,0-1 0,-1 1-1,1 0 1,0 0-1,-1 0 1,1 0 0,0 0-1,0 0 1,-1 0-1,1 0 1,0 0 0,0 0-1,-1 0 1,1 1 0,0-1-1,-1 0 1,1 0-1,0 1 1,-1-1 0,1 0-1,0 1 1,2 2-1,-1-1 0,0 0-1,0 0 1,0 1 0,0 0 0,0-1 0,-1 1-1,1 0 1,1 4 0,9 29-5,-1 0-1,-2 1 1,-1 1 0,-2-1-1,-2 1 1,-1 0 0,-2 0-1,-6 54 1,-3-62 18,9-60-10,4-3-3,2 1 0,2 0 0,14-36 0,-2 6 0,-18 50 0,8-22 0,27-63 0,-38 96 0,1 0 0,-1-1 0,1 1 0,0 0 0,0-1 0,-1 1 0,1 0 0,0 0 0,0 0 0,0 0 0,0 0 0,0 0 0,0 0 0,0 0 0,1 0 0,-1 0 0,0 1 0,3-2 0,-3 2 0,0 0 0,0 0 0,-1 0 0,1 0 0,0 1 0,0-1 0,0 0 0,-1 1 0,1-1 0,0 0 0,0 1 0,-1-1 0,1 1 0,0-1 0,-1 1 0,1-1 0,-1 1 0,1-1 0,-1 1 0,1 0 0,-1-1 0,1 1 0,0 1 0,2 4 0,0 1-1,0 0 1,0 0-1,-1 0 1,3 11-1,-1 12 0,-2-1 0,0 1 0,-4 36 0,2 32 8,0-94-7,0-1-1,1 1 1,-1 0-1,1-1 1,-1 1 0,1-1-1,0 1 1,0-1 0,1 1-1,-1-1 1,1 0-1,0 1 1,0-1 0,0 0-1,0 0 1,0 0 0,1-1-1,-1 1 1,1-1-1,0 1 1,0-1 0,0 0-1,0 0 1,0 0-1,0 0 1,0 0 0,1-1-1,-1 0 1,1 0 0,-1 0-1,1 0 1,-1 0-1,1 0 1,6-1 0,0 1-3,1 0 1,0-1 0,-1 0 0,1-1 0,0 0 0,-1-1 0,1 0-1,18-7 1,-23 6 1,-1 1 1,1-1-1,-1-1 0,0 1 0,0-1 0,0 1 0,-1-1 0,1-1 1,-1 1-1,0-1 0,-1 1 0,1-1 0,-1 0 0,1-1 1,-2 1-1,1 0 0,3-9 0,-1-5 3,-1-1-1,0 0 1,-1 0 0,-2 0 0,0 0-1,-2-33 1,0 28 2,2 14-1,-2-1-1,1 0 1,-1 0 0,-1 1-1,0-1 1,-1 0 0,0 1-1,0 0 1,-1 0 0,-1 0-1,0 0 1,-13-19 0,17 28-2,0 1 0,0-1 0,0 1 0,0-1 0,-1 1 0,1-1 0,0 1 0,-1 0 0,1 0 0,-1 0 0,0 0 0,1 0 0,-1 0-1,0 0 1,0 0 0,1 1 0,-1-1 0,0 1 0,0-1 0,0 1 0,0 0 0,0 0 0,0-1 0,0 1 0,0 1 0,1-1 0,-1 0 0,0 0 0,0 1 0,-2 0 0,1 0-1,0 1 0,1 0 0,-1-1 0,0 1 0,1 0 0,0 1 0,-1-1 0,1 0 0,0 1 0,0-1-1,0 1 1,0-1 0,1 1 0,-1 0 0,1 0 0,-2 3 0,-3 17-3,0 1-1,2-1 1,0 1 0,2-1-1,0 1 1,2 0 0,5 48-1,-4-66 3,0 1 0,0-1 0,0 1-1,1-1 1,0 1 0,0-1 0,1 0 0,-1 0-1,1 0 1,1 0 0,6 9 0,-8-13 0,1 1 1,-1-1 0,1 0 0,-1 1-1,1-1 1,0 0 0,0-1-1,0 1 1,0 0 0,0-1 0,0 0-1,1 0 1,-1 0 0,0 0-1,1 0 1,-1-1 0,1 1 0,-1-1-1,1 0 1,-1 0 0,0 0 0,1 0-1,5-2 1,-6 1 0,-1 0 1,1-1-1,0 1 0,-1 0 0,1-1 1,-1 0-1,1 0 0,-1 1 1,0-1-1,0-1 0,0 1 1,0 0-1,0 0 0,0-1 1,-1 1-1,1-1 0,-1 0 0,0 1 1,0-1-1,0 0 0,2-5 1,0-5 2,1-1 1,-2 1 0,2-20-1,-2-111 24,-3 90-27,-2 341 0,2 200 0,10-320 0,-9-166 0,0 0 0,0 0 0,0-1 0,0 1 0,0 0 0,-1 0 0,1-1 0,0 1 0,0 0 0,-1-1 0,1 1 0,0 0 0,-1-1 0,1 1 0,0 0 0,-1-1 0,1 1 0,-1-1 0,1 1 0,-1 0 0,0-1 0,1 0 0,-1 1 0,1-1 0,-1 1 0,0-1 0,1 0 0,-1 1 0,-1-1 0,-1 1 0,0-1 0,1 1 0,-1-1 0,0 0 0,0 0 0,0 0 0,0 0 0,-4-1 0,-5-1 0,0-1 0,1 0 0,-15-7 0,-51-26 0,-100-65 0,160 90 0,0 2 0,1-2 0,0 0 0,-15-14 0,27 22 0,1 0 0,0 0 0,0-1 0,0 1 0,0-1 0,0 0 0,1 0 0,0 0 0,0 0 0,0 0 0,0-1 0,1 1 0,0 0 0,-1-1 0,2 1 0,-1-1 0,0 1 0,1-7 0,1 7 0,0 0 0,0 0 0,0 1 0,1-1 0,0 0 0,0 1 0,0-1 0,0 1 0,0-1 0,1 1 0,-1 0 0,1 0 0,0 0 0,0 0 0,0 1 0,0-1 0,1 1 0,5-4 0,11-6 0,42-18 0,-56 27 0,136-49 0,-102 40 0,-1-2 0,0-2 0,-1-1 0,54-34 0,-83 44 0,-1 1 0,0-1 0,-1-1 0,0 1 0,0-1 0,-1-1 0,0 1 0,0-1 0,-1 0 0,0 0 0,0 0 0,-1-1 0,-1 0 0,1 0 0,2-19 0,0-8 0,-3 1 0,-1-1 0,-3-44 0,-1 17 0,3 96 0,1-1 0,2 1 0,10 44 0,-10-59 0,1 1 0,1-1 0,0 0 0,2-1 0,0 0 0,0 0 0,18 24 0,-24-38 0,0 1 0,0-1 0,1 0 0,-1 0 0,0 1 0,1-2 0,-1 1 0,1 0 0,0 0 0,0-1 0,-1 0 0,7 2 0,-8-2 0,0-1 0,0 0 0,0 0 0,0 0 0,0 0 0,1 0 0,-1 0 0,0-1 0,0 1 0,0 0 0,0-1 0,0 1 0,0 0 0,0-1 0,0 1 0,0-1 0,0 0 0,0 1 0,0-1 0,0 0 0,0 0 0,0 1 0,0-1 0,-1 0 0,1 0 0,0 0 0,-1 0 0,1 0 0,-1 0 0,1 0 0,-1 0 0,1 0 0,-1 0 0,0 0 0,1-1 0,-1 0 0,7-32 0,-1-1 0,-1 0 0,-3 0 0,-2-67 0,-1 47 0,1 64 0,-1 21 0,2-1 0,0 1 0,2-1 0,1 0 0,15 53 0,-18-79 0,1 0 0,-1 0 0,0 0 0,1 0 0,-1-1 0,1 1 0,0-1 0,0 1 0,0-1 0,0 0 0,0 1 0,1-1 0,-1 0 0,0 0 0,1-1 0,0 1 0,-1-1 0,1 1 0,0-1 0,0 0 0,0 0 0,0 0 0,0 0 0,0 0 0,0-1 0,0 0 0,0 1 0,0-1 0,1 0 0,-1 0 0,0-1 0,0 1 0,0-1 0,0 1 0,0-1 0,0 0 0,0 0 0,0-1 0,0 1 0,-1-1 0,1 1 0,0-1 0,-1 0 0,1 0 0,-1 0 0,0 0 0,0 0 0,1 0 0,-2-1 0,5-4 0,0-6 0,0 0 0,0-1 0,-2 1 0,1-1 0,-2 0 0,0 0 0,3-26 0,-3-105 0,-3 101 0,1-34 0,1 35 0,-2 0 0,-7-53 0,7 94 0,0 0 0,-1 0 0,1 0 0,-1 0 0,0 0 0,0 0 0,0 0 0,0 0 0,0 1 0,0-1 0,0 0 0,-1 1 0,1-1 0,-2-1 0,2 2 0,1 1 0,-1 0 0,1 0 0,0-1 0,-1 1 0,1 0 0,-1 0 0,1 0 0,0 0 0,-1 0 0,1-1 0,-1 1 0,1 0 0,-1 0 0,1 0 0,0 0 0,-1 0 0,1 0 0,-1 0 0,1 1 0,-1-1 0,1 0 0,-1 0 0,1 0 0,-1 1 0,0-1 0,0 1 0,0 0 0,0 0 0,1 0 0,-1 0 0,0 0 0,0 0 0,1 0 0,-1 0 0,1 0 0,-1 0 0,1 1 0,-1-1 0,1 1 0,-6 27 0,1 0 0,1 0 0,0 56 0,2-31 0,0-14 0,-1 19 0,6 115 0,-1-164 0,0 0 0,0 0 0,0 0 0,1 0 0,1-1 0,0 0 0,0 0 0,1 0 0,0 0 0,7 9 0,-8-13 0,1 0 0,-1 1 0,1-2 0,0 1 0,1 0 0,-1-1 0,1 0 0,0 0 0,0-1 0,0 0 0,1 0 0,-1 0 0,1-1 0,0 0 0,8 2 0,1-1 0,0-1 0,0-1 0,1 0 0,-1-1 0,0 0 0,1-2 0,-1 0 0,19-4 0,-28 4 0,0-1 0,0 1 0,0-1 0,-1 0 0,1-1 0,-1 0 0,0 1 0,0-2 0,0 1 0,-1-1 0,0 0 0,0 0 0,0-1 0,0 1 0,-1-1 0,0 0 0,0 0 0,0-1 0,-1 1 0,5-13 0,-2-5 0,-1 0 0,-2 0 0,0 0 0,-1-1 0,-1 1 0,-4-31 0,4 46 0,-1 0 0,-1-1 0,0 1 0,0 0 0,-1-1 0,0 1 0,-1 0 0,0 0 0,0 1 0,-1-1 0,0 1 0,0-1 0,-1 1 0,-10-14 0,13 21 0,0-1 0,0 0 0,0 1 0,0-1 0,0 1 0,0 0 0,-1 0 0,1 0 0,0 0 0,-1 0 0,1 0 0,-1 0 0,1 1 0,-1 0 0,1-1 0,-1 1 0,1 0 0,-1 0 0,1 0 0,-1 0 0,1 1 0,-1-1 0,1 1 0,-1-1 0,1 1 0,0 0 0,-1 0 0,1 0 0,0 0 0,0 1 0,-1-1 0,1 0 0,0 1 0,1 0 0,-1-1 0,0 1 0,0 0 0,1 0 0,-1 0 0,1 0 0,-3 4 0,-1 5 0,0-1 0,1 1 0,1 0 0,-1 0 0,2 1 0,0-1 0,-2 16 0,2 85 0,3-71 0,-2-35 0,2 0 0,-1 0 0,1 0 0,-1 0 0,2 1 0,-1-1 0,1-1 0,0 1 0,0 0 0,0 0 0,1-1 0,4 8 0,-4-10 0,0 0 0,0 0 0,0 0 0,0 0 0,0 0 0,0-1 0,1 0 0,-1 0 0,1 0 0,0 0 0,-1 0 0,1-1 0,0 1 0,0-1 0,0 0 0,0-1 0,0 1 0,0-1 0,7 1 0,-4-1 0,0 0 0,1 0 0,-1 0 0,0-1 0,0 0 0,0 0 0,8-3 0,-12 2 0,0 1 0,0-1 0,0 0 0,0 1 0,0-1 0,-1-1 0,1 1 0,-1 0 0,1-1 0,-1 1 0,0-1 0,0 0 0,0 0 0,0 0 0,0 0 0,-1 0 0,2-4 0,1-4 0,0-1 0,-1 1 0,-1-1 0,0 0 0,1-23 0,-4-61 0,0 83 0,1 7 0,0 0 0,0-1 0,-1 1 0,0 0 0,0 0 0,-1-1 0,0 1 0,0 0 0,0 0 0,0 1 0,-6-9 0,8 14 0,0 0 0,0-1 0,0 1 0,0 0 0,0 0 0,0 0 0,0 0 0,-1 0 0,1-1 0,0 1 0,0 0 0,0 0 0,0 0 0,0 0 0,0 0 0,-1 0 0,1 0 0,0 0 0,0 0 0,0 0 0,0 0 0,0-1 0,-1 1 0,1 0 0,0 0 0,0 0 0,0 0 0,0 0 0,-1 0 0,1 0 0,0 0 0,0 0 0,0 1 0,0-1 0,-1 0 0,1 0 0,0 0 0,0 0 0,0 0 0,0 0 0,0 0 0,-1 0 0,1 0 0,0 0 0,0 0 0,0 1 0,0-1 0,0 0 0,0 0 0,0 0 0,-1 0 0,1 0 0,0 1 0,-4 13 0,0 16 0,2 156 0,2-181 0,0-1 0,0 0 0,0 0 0,1 1 0,-1-1 0,1 0 0,0 0 0,1 0 0,-1 0 0,1 0 0,0 0 0,0 0 0,0 0 0,5 6 0,-4-8 0,-1 1 0,1-1 0,0 1 0,0-1 0,1 0 0,-1 0 0,0-1 0,1 1 0,-1-1 0,1 0 0,0 1 0,-1-2 0,1 1 0,0 0 0,-1-1 0,8 1 0,-7-1 0,0 0 0,0 0 0,0 0 0,0 0 0,0 0 0,0-1 0,0 0 0,0 0 0,0 0 0,0 0 0,0-1 0,4-2 0,-6 2 0,1 0 0,-1 0 0,1-1 0,-1 1 0,0-1 0,0 0 0,-1 1 0,1-1 0,0 0 0,-1 0 0,0 0 0,1 0 0,-1-1 0,-1 1 0,2-6 0,4-26 0,-1-1 0,0-41 0,-5 53 0,1 0 0,1 0 0,1 0 0,2 1 0,0-1 0,16-42 0,-20 64 0,-1 0 0,1 0 0,0 0 0,0 0 0,1 0 0,-1 0 0,0 0 0,1 0 0,-1 1 0,1-1 0,-1 1 0,1-1 0,0 1 0,0 0 0,0-1 0,0 1 0,-1 0 0,1 0 0,1 0 0,-1 1 0,0-1 0,0 0 0,0 1 0,0-1 0,1 1 0,-1 0 0,0 0 0,3 0 0,-2 1 0,-1-1 0,1 1 0,-1 0 0,0 0 0,1 0 0,-1 0 0,0 0 0,0 1 0,0-1 0,1 1 0,-2-1 0,1 1 0,0 0 0,0 0 0,0 0 0,-1 0 0,1 0 0,-1 0 0,0 0 0,0 0 0,1 1 0,-1-1 0,0 4 0,3 10 0,-1 0 0,0 0 0,-1 0 0,-1 0 0,-2 31 0,0-15 0,0 1 0,-12 64 0,7-69 0,2 0 0,1 0 0,2 33 0,1-60 0,0 1 0,0 0 0,0-1 0,1 1 0,-1-1 0,0 1 0,1-1 0,0 1 0,-1-1 0,1 1 0,0-1 0,0 0 0,-1 1 0,1-1 0,0 0 0,0 0 0,1 1 0,-1-1 0,0 0 0,0 0 0,0 0 0,1-1 0,-1 1 0,1 0 0,-1 0 0,0-1 0,1 1 0,-1-1 0,4 1 0,3 1 0,1-1 0,-1 0 0,0-1 0,14 0 0,-6-1 0,-8 1 0,0-1 0,0 0 0,0 0 0,0-1 0,0 0 0,-1 0 0,1-1 0,-1 0 0,14-7 0,-18 8 0,1 0 0,-1 0 0,0 0-1,0 0 1,0-1 0,0 1 0,-1-1-1,1 0 1,-1 0 0,1 0 0,-1 0-1,0 0 1,0-1 0,-1 1 0,1-1-1,-1 1 1,1-1 0,-1 0 0,0 1-1,-1-1 1,1 0 0,0-5 0,-1 8-4,0 0-1,0 0 1,0 1 0,0-1 0,0 0 0,0 0 0,0 0 0,0 0-1,-1 0 1,1 0 0,0 0 0,-1 0 0,1 0 0,0 1 0,-1-1 0,1 0-1,-1 0 1,1 0 0,-2-1 0,-29-10-308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6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241 117 32271,'-2'-8'33,"-2"0"0,1 1 0,-1-1 0,0 1 0,-1 0 0,1 0 0,-1 0 0,-1 0 1,1 1-1,-1 0 0,-1 0 0,1 1 0,-1 0 0,-8-6 0,11 9-33,0 0 0,0 1 0,-1-1 0,1 1 0,0 0 0,-1 0 0,1 0 0,-1 1 0,1-1 0,-1 1 0,1 0 0,-1 0 0,1 1 0,-1-1 0,1 1 0,0 0 0,-1 0 0,1 1 0,0-1 0,0 1 0,-1 0 0,1 0 0,1 1 0,-1-1 0,0 1 0,1-1 0,-1 1 0,1 0 0,0 1 0,0-1 0,0 0 0,0 1 0,1 0 0,-1 0 0,1-1 0,0 2 0,0-1 0,-2 6 0,2-1 0,-1 0 0,2 0 0,-1 0 0,1 0 0,1 0 0,0 14 0,0-20 0,0 0 0,1 0 0,-1-1 0,0 1 0,1 0 0,0-1 0,0 1 0,-1-1 0,2 1 0,-1-1 0,0 1 0,0-1 0,1 0 0,-1 1 0,1-1 0,0 0 0,0 0 0,-1 0 0,1 0 0,1 0 0,-1-1 0,0 1 0,0-1 0,1 1 0,2 0 0,4 1 0,1-1 0,-1 0 0,1-1 0,0 0 0,-1 0 0,1-1 0,0 0 0,16-3 0,-21 3 0,-1-1 0,1 0 0,-1 0 0,1 0 0,-1-1 0,0 1 0,0-1 0,1 0 0,-1-1 0,-1 1 0,1 0 0,0-1 0,-1 0 0,1 0 0,-1 0 0,0-1 0,0 1 0,0-1 0,0 1 0,3-7 0,-4 4 0,1 1 0,-2-1 0,1 0 0,-1 0 0,0 0 0,0 0 0,-1 0 0,1 0 0,-1 0 0,-1 0 0,1 0 0,-1 0 0,-1-6 0,1 9 0,0 0 0,0 0 0,0 0 0,0 1 0,0-1 0,-1 1 0,1-1 0,-1 1 0,1-1 0,-1 1 0,0 0 0,0-1 0,0 1 0,0 0 0,-1 1 0,1-1 0,0 0 0,-1 1 0,1-1 0,-1 1 0,0 0 0,1 0 0,-1 0 0,0 0 0,0 0 0,0 0 0,0 1 0,-3-1 0,0 1-1,1-1-1,0 1-1,-1-1 1,1 1 0,0 1 0,-1-1-1,1 1 1,0 0 0,-7 2 0,-17 17-105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7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31823,'7'0'528,"27"0"-352,17 0-48,15-2-64,9-15-48,1 1 16,-3-1-32,-10 4-32,-20-3-64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9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2 536 29453,'-1'-23'2283,"0"10"-2155,1 1 1,0-1 0,1 1 0,1-1 0,-1 1 0,2-1 0,6-19 0,-8 31-129,-1 0 0,1 0 0,0 1 0,-1-1 0,1 0 0,0 1 0,-1-1 0,1 1 0,0-1 0,0 1 0,0-1 0,0 1 0,-1 0 0,1-1 0,0 1 0,0 0 0,0 0 0,0 0 0,0 0 0,0-1 0,0 1 0,0 0 0,0 1 0,0-1 0,0 0 0,0 0 0,0 0 0,-1 0 0,1 1 0,0-1 0,0 1 0,0-1 0,0 0 0,0 1 0,-1-1 0,1 1 0,0 0 0,0-1 0,1 2 0,2 5 0,0-1 0,0 1 0,-1 0 0,0 1 0,0-1 0,-1 0 0,3 11 0,9 61 0,-12-67 0,4 42 0,-2 69 0,4 33 0,-5-151 0,1-12 0,2-14 0,8-50 0,-3 13 0,1 1 0,4 0 0,23-57 0,-36 106 0,1 0 0,0 0 0,0 1 0,10-13 0,-12 18 0,0 0 0,0 0 0,0 0 0,0 1 0,0-1 0,0 0 0,1 1 0,-1 0 0,0-1 0,1 1 0,-1 0 0,1 0 0,0 1 0,-1-1 0,1 0 0,-1 1 0,1 0 0,4-1 0,-6 2 0,1-1 0,-1 0 0,1 1 0,-1-1 0,1 0 0,-1 1 0,0 0 0,1-1 0,-1 1 0,0 0 0,1 0 0,-1 0 0,0 0 0,0 0 0,0 0 0,0 0 0,0 0 0,0 0 0,0 1 0,0-1 0,0 0 0,0 0 0,-1 1 0,2 1 0,11 41 0,-11-38 0,5 33 0,-2 0 0,-2 1 0,-2 72 0,-2-55 0,3-54 0,3-8 0,4-10 0,42-96 0,-35 71 0,2 2 0,2-1 0,32-45 0,-51 81 0,1 1 0,0-1 0,0 0 0,0 1 0,0 0 0,0-1 0,1 1 0,-1 0 0,1 0 0,-1 0 0,1 0 0,0 1 0,0-1 0,-1 1 0,1 0 0,6-2 0,-9 4 0,1 0 0,0 0 0,0 0 0,-1 0 0,1 1 0,-1-1 0,1 0 0,-1 0 0,1 0 0,-1 1 0,0-1 0,0 0 0,0 1 0,0-1 0,0 0 0,0 0 0,0 1 0,0-1 0,0 0 0,-1 3 0,1 2 0,0 248 0,1-247 0,-1 1 0,1-1 0,0 0 0,1 0 0,-1 1 0,1-1 0,5 10 0,-5-14 0,-1 1 0,1-2 0,0 1 0,0 0 0,0 0 0,0-1 0,0 1 0,1-1 0,-1 1 0,1-1 0,0 0 0,0 0 0,0 0 0,0-1 0,0 1 0,0-1 0,0 1 0,5 0 0,3 1-1,0-2-1,-1 1 1,1-1 0,0-1 0,0 0-1,0-1 1,-1 0 0,1 0 0,0-1-1,-1 0 1,1-1 0,-1-1 0,0 1-1,0-2 1,0 1 0,0-1 0,-1-1-1,0 0 1,0 0 0,0-1 0,-1 0-1,0 0 1,-1-1 0,1 0 0,-1 0-1,-1-1 1,0 0 0,0 0-1,0 0 1,-2-1 0,1 0 0,-1 0-1,0 0 1,-1-1 0,3-14 0,-3 10 1,-1 1 0,0 0 1,-1-1-1,-1 1 0,0-1 1,-1 1-1,-3-18 0,3 28 1,0 0 1,0 0-1,0 0 0,-1 0 0,0 0 1,0 1-1,0-1 0,0 0 0,0 1 1,-1 0-1,1-1 0,-1 1 0,0 0 1,0 0-1,0 1 0,-1-1 0,1 1 1,-1-1-1,1 1 0,-1 0 0,0 1 1,0-1-1,0 0 0,0 1 0,0 0 1,0 0-1,0 0 0,0 1 0,-5-1 1,6 1-2,0-1 0,-1 1 1,1 0-1,-1-1 0,0 2 1,1-1-1,-1 0 0,1 1 1,0 0-1,-1-1 0,1 1 1,-1 1-1,1-1 0,0 0 1,0 1-1,0 0 0,-5 3 0,5-1 0,0 0 0,0-1 0,0 1 0,1 0 0,0 0 0,0 1 0,0-1 0,1 0 0,-1 1 0,1-1 0,0 1 0,0-1 0,0 8 0,-3 17-5,1 0-1,2-1 1,1 1 0,1 0-1,10 52 1,-10-74 5,1 1 0,1 0-1,0-1 1,0 0 0,4 8 0,-6-13-2,0 0 1,0-1 0,0 1 0,1 0-1,-1 0 1,1-1 0,-1 1-1,1 0 1,0-1 0,-1 0 0,1 1-1,0-1 1,0 0 0,0 0 0,0 0-1,0 0 1,0-1 0,1 1-1,-1 0 1,0-1 0,4 1 0,-2-1 1,1 0 1,0 0-1,-1 0 1,1-1-1,0 1 1,-1-1-1,1-1 1,-1 1-1,1 0 1,-1-1-1,0 0 1,1 0-1,-1 0 1,0-1-1,0 0 1,0 1-1,-1-1 1,1 0-1,-1-1 1,0 1-1,0-1 1,0 1-1,0-1 1,0 0-1,3-8 1,-2 4 0,0 1 1,0-2-1,-1 1 1,0 0-1,0-1 0,-1 0 1,0 1-1,1-12 1,-1-9 9,-3-33 1,1 25-5,0 32-5,0 5-1,1-1-1,-1 0 0,0 0 0,0 0 0,0 0 0,0 1 0,0-1 0,0 0 0,0 0 0,0 0 0,0 0 0,0 0 0,0 1 1,0-1-1,-1 0 0,1 0 0,0 0 0,0 0 0,-1 1 0,1-1 0,-1 0 0,1 0 0,-1 1 0,1-1 0,-1 0 0,1 1 1,-1-1-1,0 1 0,1-1 0,-1 1 0,0-1 0,-1 0 0,1 2 0,1-1 0,-1 1 0,0-1 0,1 1 0,-1 0 0,0-1 0,1 1 0,-1 0 0,1 0 0,-1-1 0,1 1 0,0 0 0,-1 0 0,1 0 0,0 0 0,-1-1 0,1 1 0,0 0 0,0 0 0,0 0 0,0 0 0,0 0 0,0 0 0,0 0 0,0 1 0,0 1 0,0 159-32,1-156 32,-1 1 0,1-1 0,0 0 0,1 1-1,-1-1 1,1 0 0,1 0 0,-1 0 0,6 10 0,-6-14-3,0 1 0,0 0 0,1-1 0,-1 1 0,0-1 0,1 0 0,0 1 0,-1-1 0,1-1 0,0 1 0,0 0 0,0-1 0,0 1 0,0-1 0,0 0 0,1 0 0,-1 0 0,0-1 0,7 2 0,-3-2-13,-1 1 0,1-1 1,0 0-1,0-1 0,0 0 1,0 0-1,-1 0 1,1-1-1,0 0 0,10-4 1,-12 3 10,-1 0 0,1 0 1,-1-1-1,0 1 0,0-1 0,0 0 1,0 0-1,-1 0 0,1-1 0,-1 1 1,0-1-1,-1 0 0,1 0 1,2-7-1,3-11 38,-1 1 0,-1-1 0,-1-1 0,-1 1 0,1-25 0,-1-124 37,-4 135-66,0-298 60,-5 482-64,6 350 0,-1-472 0,2-1 0,5 34 0,-5-50 0,-1-1 0,1 0 0,1 0 0,-1 0 0,1-1 0,0 1 0,1-1 0,-1 1 0,1-1 0,0 0 0,1-1 0,7 8 0,-9-10 0,1 0 0,0-1 0,-1 0 0,1 0 0,1 0 0,-1 0 0,0-1 0,0 1 0,0-1 0,1 0 0,-1 0 0,1-1 0,-1 1 0,1-1 0,-1 0 0,1-1 0,-1 1 0,7-2 1,-5 1-3,-1 0 0,1 0 0,0-1 0,-1 0 0,1 0 0,-1-1 0,0 1 0,0-1 0,0 0 0,0-1 0,-1 1 0,1-1 0,5-6 0,-4 2 2,-1 1-1,0-1 1,-1 0-1,0-1 0,0 1 1,0-1-1,-1 0 1,-1 1-1,0-1 0,0 0 1,1-10-1,-1-15 9,-2-56 0,-1 63 5,-5-69-8,5 95-5,1 0 0,1 0 0,-1 1 0,0-1 0,0 0 0,0 0 0,0 0 0,1 1 0,-1-1 0,0 0 0,0 0 0,1 1 0,-1-1 0,1 0 0,-1 1 0,1-1 0,-1 0 0,1 1 0,-1-1 0,1 1 0,0-1 0,-1 1 0,1-1 0,0 1 0,-1-1 0,1 1 0,0 0 0,1-1 0,24-2 0,-20 2 0,-5 1 0,16-1 0,1 0 0,0 1 0,-1 1 0,28 5 0,-42-5 0,1 0 0,0-1 0,-1 2 0,1-1 0,-1 0 0,1 1 0,-1 0 0,0-1 0,1 1 0,-1 0 0,0 1 0,0-1 0,-1 1 0,1-1 0,0 1 0,-1 0 0,0 0 0,1 0 0,-1 0 0,0 0 0,-1 1 0,1-1 0,-1 1 0,1-1 0,-1 1 0,0-1 0,1 8 0,-2-2-2,1-1 0,-2 0 0,1 0 0,-1 0-1,-1 1 1,1-1 0,-2 0 0,1-1 0,-1 1 0,0 0 0,0-1 0,-1 1 0,0-1 0,0 0-1,-8 8 1,-9 20 4,18-29-2,0 0 0,1 0 0,-1 0 0,1 0 0,1 1 0,-1-1 0,1 1 0,0-1 0,1 1 0,-1-1 0,1 1 0,1 7 0,-1-13 0,1 1 0,-1-1-1,0 0 1,1 1 0,-1-1 0,1 0 0,-1 1-1,1-1 1,0 0 0,0 0 0,0 1 0,-1-1-1,1 0 1,0 0 0,0 0 0,1 0 0,-1 0-1,0-1 1,0 1 0,0 0 0,1 0 0,-1-1-1,0 1 1,0-1 0,1 1 0,-1-1 0,1 1 0,-1-1-1,0 0 1,4 0 0,6 2-2,0-2 0,0 1-1,13-2 1,-5 0 1,-12 1 1,-1 0 0,1-1 0,0 1 0,0-2 0,-1 1 0,1-1 0,-1 0 0,1 0 0,-1 0 0,0-1 0,0 0 0,0-1 0,8-5 0,-7 3 0,-2 1 0,1-1 0,-1 0 0,1-1 0,-2 1 0,1-1 0,-1 0 0,0 0 0,0 0 0,-1-1 0,3-9 0,0-4 4,-1 0 0,-1 0 0,2-36 0,-3-56 22,-3 78-20,-2 69-6,-3 7 0,3 0 0,1 0 0,2 0 0,8 56 0,-8-92-1,0 0 0,0-1 0,1 1 0,-1-1 0,1 1 0,0-1 0,0 0 0,0 0 0,1 0 0,0 0 0,0 0 0,0 0 0,0-1 0,0 1 0,1-1 0,-1 0 0,1 0 0,7 4 0,-3-4-2,0 1 0,0-2 0,0 1 0,1-1 1,-1 0-1,1-1 0,-1 0 0,1-1 0,11 0 0,-17 0 2,0 0 1,0 0-1,0-1 1,0 1-1,0-1 0,0 0 1,0 0-1,0 0 1,0 0-1,-1 0 0,1-1 1,0 1-1,-1-1 1,1 0-1,-1 0 0,1 0 1,-1 0-1,0 0 1,0-1-1,0 1 0,0 0 1,0-1-1,-1 0 0,1 1 1,-1-1-1,0 0 1,1 0-1,-1 0 0,1-5 1,2-9 2,-1 0 0,0-1 0,-2 1 1,0-22-1,1 11 5,-2 14-1,2-18-2,8-41 1,-9 65-3,1 0 1,0 1-1,0-1 1,1 1-1,0-1 1,0 1-1,1 0 1,0 0 0,0 0-1,10-11 1,-12 16-3,-1 0 0,1 0 0,0 0 0,0 1 1,1-1-1,-1 0 0,0 1 0,1 0 0,-1-1 1,0 1-1,1 0 0,-1 0 0,1 0 0,0 0 1,-1 1-1,1-1 0,0 1 0,0 0 0,-1 0 1,1 0-1,0 0 0,-1 0 0,1 0 0,0 1 1,0-1-1,-1 1 0,1 0 0,2 1 0,-1 0 0,0 0 0,-1 1 0,1-1 0,-1 1 0,0 0 0,1 0 0,-2 0 0,1 0 0,0 0 0,-1 1 0,1-1 0,-1 1 0,0 0 0,0 0 0,0 0 0,1 6 0,1 6 0,0 0 0,-2-1 0,0 1 0,-1 0 0,0 0 0,-2 0 0,0 0 0,0 0 0,-2 0 0,0 0 0,0-1 0,-2 1 0,0-1 0,0 0 0,-2 0 0,0-1 0,0 0 0,-15 20 0,7-14 0,11-15 0,0 0 0,0 1 0,1 0 0,-1-1 0,1 1 0,-3 9 0,6-15 0,0 0 0,0 0 0,0 0 0,0 0 0,0 0 0,0 0 0,0 0 0,1 0 0,-1 0 0,0 0 0,0 0 0,0 0 0,0 0 0,0 0 0,0 0 0,0 0 0,0 0 0,0 0 0,1 0 0,-1 0 0,0 0 0,0 0 0,0 0 0,0 0 0,0 0 0,0 0 0,0 0 0,0 0 0,0 0 0,0 0 0,1 1 0,-1-1 0,0 0 0,0 0 0,0 0 0,0 0 0,0 0 0,0 0 0,0 0 0,0 0 0,0 0 0,0 0 0,0 0 0,0 1 0,0-1 0,0 0 0,0 0 0,0 0 0,0 0 0,0 0 0,0 0 0,0 0 0,0 0 0,0 1 0,0-1 0,0 0 0,0 0 0,12-9 0,-1 0 0,-1-1 0,1 0 0,-1 0 0,9-14 0,44-65 0,-35 45-8,-2-2 0,-1 0 0,19-56 0,-42 98 9,-1-1 0,1 0-1,-1 1 1,0-1 0,0 0 0,0-8-1,-1 13 2,-1-1-1,0 1 0,1-1 0,-1 1 0,0-1 1,1 1-1,-1 0 0,0-1 0,0 1 0,1 0 1,-1-1-1,0 1 0,0 0 0,0 0 0,1 0 1,-1 0-1,0 0 0,0 0 0,0 0 0,1 0 1,-1 0-1,0 0 0,-1 1 0,-21 2-3,18-1 2,0 0 0,0 0 0,0 1 0,0-1 0,0 1 0,1 1 0,-1-1 0,1 1 0,0-1 0,0 1 0,0 0 0,1 1 0,0-1 0,-1 0 0,1 1 0,1 0 0,-1 0 0,1 0 0,-3 8 0,0 1 0,0 1 0,1-1 0,1 1 0,1 0 0,0 0 0,0 16 0,1-14 0,1 0 0,1 0 0,0 0 0,2 0 0,0 0 0,5 18 0,-5-28 0,0 0 0,0 0 0,1 0 0,0-1 0,0 1 0,0-1 0,1 0 0,0 0 0,0 0 0,0-1 0,1 0 0,0 0 0,0 0 0,0-1 0,1 0 0,8 4 0,-1-2 0,0-2 0,0 0 0,1 0 0,0-1 0,0-1 0,-1-1 0,1 0 0,24-2 0,-39 1 0,4 0 0,1 0 0,0 0 0,0-1 0,0 1 0,-1-1 0,1 0 0,0-1 0,-1 1 0,1-1 0,-1 0 0,6-3 0,-7 3 0,0 0 0,-1 0 0,1 0 0,-1-1 0,0 1 0,0-1 0,0 0 0,0 1 0,0-1 0,-1 0 0,1 0 0,-1 0 0,0 0 0,0 0 0,0-1 0,0 1 0,0-5 0,0 3-16,0-1-1,0 1 1,-1-1-1,0 0 1,0 1 0,0-1-1,-1 1 1,0-1 0,0 0-1,0 1 1,-1 0-1,1-1 1,-6-8 0,1 6-202,0 0 1,0 1-1,-13-11 1,19 17 195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3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32591,'-4'-1'7,"0"1"0,1 1 0,-1-1 0,0 0 0,1 1 0,-1 0 0,0 0 0,1 0 0,-1 0 0,1 1 0,-1-1-1,1 1 1,0 0 0,0 0 0,0 0 0,0 0 0,0 0 0,-3 4 0,2-1-6,1 1 1,-1-1-1,1 1 0,0 0 0,0 0 0,0 0 0,1 0 1,0 1-1,-1 8 0,-1-3-1,2 1 0,0 0 0,0 0 0,1 0 0,1 0 0,0 0 0,3 20 0,-2-27 0,0 0 0,1-1 0,0 1 1,0-1-1,0 1 0,1-1 1,-1 0-1,1 0 0,0 0 1,1-1-1,-1 1 0,1-1 0,0 1 1,0-1-1,1 0 0,-1-1 1,1 1-1,9 4 0,-6-4 3,0 0-1,1-1 0,0-1 0,0 0 0,0 0 1,0 0-1,0-1 0,0 0 0,0-1 1,0 0-1,10-2 0,-16 2-2,0-1 0,0 1 0,-1-1 0,1 0 0,-1 0 0,1 0 0,0 0 0,-1 0 0,0-1 0,1 1 0,-1-1 0,0 1 0,0-1 0,0 0 0,0 0 0,0 0 0,0 0 0,0 0 0,-1-1 0,1 1 0,-1 0 0,1-1 0,-1 1 0,0-1 0,0 0 0,0 1 0,-1-1 0,1 0 0,-1 1 0,1-4 0,1-10 0,0 0 0,-1-1 0,-3-29 0,1 36 0,1 5 0,-1-1 0,1 1 1,-2 0-1,1 0 0,0 0 0,-1 0 1,0 0-1,0 0 0,-1 0 0,1 1 0,-1-1 1,0 1-1,0 0 0,-1 0 0,1 0 0,-1 0 1,0 0-1,0 1 0,0 0 0,0 0 1,-1 0-1,-5-3 0,3 3-4,1 0 0,-1 0 1,0 1-1,0 0 0,0 0 0,0 1 1,0 0-1,0 0 0,-1 1 0,1-1 1,0 2-1,0-1 0,0 1 1,-1 0-1,1 0 0,-8 4 0,8-2-29,0 0 0,0 1 0,0 0 0,-7 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1:59.747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12 30654,'0'-4'2001,"4"4"-1985,25 0 0,12 0-16,8 0 0,2-2-80,0-4-881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40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32607,'41'0'112,"15"0"-96,14 0 16,3 0-32,3 0 0,-8 0-80,-10 0-5459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40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32655,'0'-1'3,"0"0"0,1 1 0,-1-1 1,0 0-1,0 0 0,0 1 0,0-1 0,1 0 0,-1 1 1,0-1-1,1 0 0,-1 1 0,1-1 0,-1 0 1,1 1-1,-1-1 0,1 1 0,-1-1 0,1 1 0,-1-1 1,1 1-1,0-1 0,-1 1 0,1 0 0,0-1 0,-1 1 1,1 0-1,0-1 0,-1 1 0,1 0 0,0 0 0,0 0 1,-1 0-1,1 0 0,0 0 0,0 0 0,0 0 0,3 0-3,0 0-1,-1 1 0,1-1 0,-1 1 0,1 0 0,-1 0 0,1 0 0,3 2 0,0 1 1,-1 0 0,1 0 0,-1 1 0,0 0 0,0 0 0,-1 0 0,7 9 0,34 48 0,-44-59 0,33 49 0,-3 2 0,-2 1 0,36 94 0,-49-102 0,-2 2 0,-2-1 0,-2 2 0,-3-1 0,3 52 0,-8-49 0,-9 105 0,4-138 0,-1 1 0,-1-1 0,-1 0 0,-1 0 0,-1 0 0,0-1 0,-1 0 0,-16 25 0,14-27-34,0-1 1,-2-1-1,1 0 0,-2-1 1,0 0-1,0 0 0,-2-2 1,1 0-1,-1 0 1,-1-1-1,0-1 0,0-1 1,0 0-1,-1-1 0,-1-1 1,1-1-1,-23 5 0,-30-7-2994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5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1252 404 32143,'0'0'592,"-1"-16"-560,-1 10-32,-1-1 0,1 1 0,-1 0 0,-1-1 0,1 1 0,-1 1 0,0-1 0,0 1 0,-10-10 0,-48-42 0,21 25 0,-1 2 0,-1 2 0,-2 2 0,0 2 0,-2 2 0,-80-27 0,61 34 0,-1 2 0,0 3 0,-109-1 0,160 10 0,1 1 0,-1 0 0,1 1 0,-1 1 0,0 0 0,1 1 0,0 1 0,0 0 0,-29 13 0,22-7 0,-1 0 0,-33 21 0,50-27 0,0 0 0,0 1 0,0-1 0,1 1 0,0 1 0,0-1 0,0 1 0,0 0 0,-5 11 0,4-6 0,0 1 0,1 0 0,1 0 0,0 0 0,0 1 0,2-1 0,-1 1 0,2 0 0,0 0 0,0 14 0,2-15 0,0 0 0,1 0 0,0-1 0,1 1 0,0-1 0,1 1 0,0-1 0,0 0 0,2-1 0,-1 1 0,1-1 0,1 0 0,0 0 0,0-1 0,14 13 0,11 9 0,1-2 0,66 45 0,-84-64 0,59 45 0,-30-22 0,67 39 0,-71-50 0,1-1 0,-2 2 0,65 49 0,-57-34 0,74 66 0,-121-103 0,37 36 0,1-1 0,2-2 0,1-2 0,55 32 0,-75-51 0,-1 1 0,31 27 0,-34-26 0,1-1 0,0-1 0,32 18 0,2-9 0,0-2 0,55 13 0,39 14 0,-114-35 0,-1 2 0,42 25 0,-58-29 0,-1-1 0,0 2 0,0 0 0,-1 1 0,-1 0 0,18 23 0,-15-17 0,1-1 0,0 0 0,30 22 0,6 5 0,-31-24 0,1-2 0,1 0 0,42 23 0,-46-28 0,-1 0 0,0 2 0,-1 0 0,22 26 0,-23-24 0,0-1 0,1 0 0,1-1 0,24 15 0,-21-15 0,-1 1 0,0 0 0,0 1 0,-2 2 0,0 0 0,16 22 0,-32-38 0,10 9 0,0 0 0,2 0 0,-1-1 0,25 14 0,21 17 0,-49-33 0,1-1 0,0 0 0,1 0 0,-1-1 0,1-1 0,1 0 0,21 8 0,-7-4 0,30 15 0,-43-17 0,1-1 0,0 0 0,0-2 0,1 0 0,0 0 0,-1-1 0,26 2 0,-33-6 0,1 1 0,-1 0 0,-1 0 0,1 1 0,0 0 0,0 0 0,-1 1 0,1 0 0,-1 0 0,1 0 0,11 9 0,-9-7 0,0 0 0,1-1 0,0 0 0,0-1 0,0-1 0,0 1 0,0-2 0,0 1 0,0-2 0,19 0 0,-9 0 0,38 6 0,-26-1 0,0-2 0,0-2 0,47-3 0,-7 0 0,-69 1 0,1 1 0,-1 1 0,1-1 0,-1 1 0,1-1 0,-1 1 0,0 1 0,1-1 0,7 4 0,-9-4 0,1 1 0,-1-1 0,1-1 0,-1 1 0,1 0 0,0-1 0,-1 0 0,1 0 0,-1 0 0,1 0 0,0-1 0,-1 1 0,7-3 0,45-19 0,-30 11 0,-18 9 0,0-1 0,0 0 0,0 0 0,-1 0 0,1-1 0,-1 0 0,0 0 0,0 0 0,0-1 0,-1 0 0,1 0 0,-1-1 0,-1 1 0,1-1 0,-1 0 0,0 0 0,0-1 0,0 1 0,-1-1 0,0 0 0,2-8 0,1-6 0,0 1 0,-1-1 0,-2-1 0,3-29 0,-6 39 0,0 0 0,-1 0 0,0 0 0,-1 0 0,0 0 0,0 0 0,-2 1 0,1-1 0,-8-14 0,0 4 0,0 1 0,-2 1 0,0 0 0,-29-32 0,30 40 0,0 0 0,-1 1 0,-1 1 0,1 0 0,-2 0 0,0 2 0,-23-11 0,-31-5 0,51 19 0,1 0 0,1-1 0,-1-1 0,-24-14 0,1-11 0,33 25 0,0 1 0,0 0 0,-1 0 0,0 1 0,0 0 0,-11-5 0,-1 2 0,-4-1 0,0-2 0,0 0 0,1-1 0,-31-23 0,9-9 0,35 33 0,-1 0 0,0 0 0,-14-9 0,-53-39 0,48 35 0,-1 1 0,-42-23 0,65 43 0,-1-1 0,1-1 0,0 1 0,0-1 0,1-1 0,-1 1 0,1-1 0,1-1 0,-1 1 0,1-1 0,0-1 0,0 1 0,1-1 0,-5-9 0,4 7 0,0-1 0,0 2 0,-1-1 0,0 1 0,-1 0 0,0 0 0,0 1 0,-10-8 0,-9-3 0,-44-26 0,66 42 0,-7-5 0,0-1 0,1 0 0,0-1 0,-17-20 0,18 19 0,-1 0 0,1 1 0,-2 0 0,-18-13 0,-14-3 0,-116-74 0,106 67 0,40 25 0,0-1 0,0 0 0,0-1 0,-22-22 0,18 15 0,-2 1 0,0 1 0,0 1 0,-1 0 0,-25-11 0,14 8 0,-43-32 0,61 40 0,1 1 0,-1 0 0,-1 1 0,1 0 0,-1 1 0,-26-6 0,2 0 0,23 5 0,0 0 0,0-1 0,-18-12 0,22 11 0,-2 2 0,1-1 0,-1 2 0,-27-10 0,24 12 0,1 1 0,0-1 0,1-1 0,-1 0 0,1-1 0,1 0 0,-1-2 0,1 1 0,-15-12 0,22 14 0,0 1 0,0 0 0,0 0 0,0 0 0,-13-3 0,14 5 0,1 0 0,0 0 0,-1 0 0,1 0 0,0-1 0,0 0 0,1 0 0,-1-1 0,1 1 0,-1-1 0,1 0 0,-4-4 0,-4-9 0,10 12 0,-1 1 0,0-1 0,0 1 0,0 0 0,-1 0 0,1 1 0,-1-1 0,0 1 0,0 0 0,-1 0 0,-6-4 0,2 3 0,1 0 0,0-1 0,0 1 0,-8-7 0,14 16-173,2-4-566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6:5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32063,'0'0'10,"0"0"1,0 0-1,0 0 1,0 0-1,0 0 1,0 0-1,0 1 1,0-1-1,0 0 1,1 0-1,-1 0 1,0 0-1,0 0 1,0 0-1,0 0 1,0 0-1,0 0 1,0 0-1,0 0 1,0 1-1,0-1 1,0 0-1,0 0 1,0 0 0,0 0-1,0 0 1,0 0-1,0 0 1,0 0-1,0 0 1,0 1-1,0-1 1,0 0-1,0 0 1,0 0-1,0 0 1,0 0-1,0 0 1,0 0-1,0 0 1,0 0-1,0 0 1,0 1-1,0-1 1,-1 0-1,1 0 1,0 0-1,0 0 1,0 0-1,0 0 1,0 0-1,0 0 1,0 0-1,0 0 1,0 0-1,0 0 1,-1 0-1,1 0 1,0 0-1,0 0 1,0 0 0,0 0-1,13 10 94,19 8-166,112 38 62,255 64 0,-148-60 0,515 53 0,-671-104 0,102 23 0,-197-32 0,1 0 0,-1 0 0,0 1 0,0-1 0,0 0 0,0 0 0,0 0 0,1 0 0,-1 0 0,0 0 0,0 0 0,0 0 0,1 1 0,-1-1 0,0 0 0,0 0 0,0 0 0,1 0 0,-1 0 0,0 0 0,0 0 0,0 0 0,1 0 0,-1 0 0,0 0 0,0 0 0,0-1 0,1 1 0,-1 0 0,0 0 0,0 0 0,0 0 0,0 0 0,1 0 0,-1 0 0,0 0 0,0-1 0,0 1 0,0 0 0,1 0 0,-1 0 0,0 0 0,0-1 0,0 1 0,0 0 0,0 0 0,0 0 0,0 0 0,0-1 0,0 1 0,0 0 0,-8-12 0,-21-13 0,29 25 0,-136-96 0,87 64 0,-66-55 0,102 73 0,13 14 0,-1 0 0,1 0 0,0 0 0,0-1 0,-1 1 0,1 0 0,0 0 0,0 0 0,0 0 0,-1-1 0,1 1 0,0 0 0,0 0 0,0 0 0,0-1 0,0 1 0,-1 0 0,1 0 0,0-1 0,0 1 0,0 0 0,0 0 0,0-1 0,0 1 0,0 0 0,0 0 0,0-1 0,0 1 0,0 0 0,0-1 0,0 1 0,0 0 0,0 0 0,0-1 0,0 1 0,0 0 0,0 0 0,0-1 0,1 1 0,-1 0 0,8 1 0,-7-1 0,20 7 0,0 0 0,-1 2 0,38 20 0,57 45 0,-106-68 0,1 2 0,-1-1 0,-1 1 0,1 0 0,-1 1 0,-1 0 0,1 0 0,9 19 0,-14-23 0,-1-1 0,1 2 0,-1-1 0,-1 0 0,1 0 0,-1 1 0,0-1 0,0 1 0,-1-1 0,1 0 0,-1 1 0,0 0 0,-1-1 0,1 0 0,-1 1 0,0-1 0,-1 1 0,1-1 0,-1 0 0,0 0 0,-3 6 0,-1-2 0,-1 1 0,0-1 0,0 0 0,-1-1 0,0 1 0,0-2 0,-12 10 0,-4 0 0,-42 24 0,25-22-440,6-8-1761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1 457 32575,'0'-3'15,"1"1"1,-1-1 0,1 0-1,0 0 1,0 0-1,1 1 1,-1-1-1,0 1 1,1-1 0,-1 1-1,4-4 1,0 31-11,45 656-5,-39-520 0,-11-161 0,1 1 0,-1-1 0,0 0 0,0 1 0,0-1 0,0 0 0,0 1 0,0-1 0,0 0 0,0 1 0,0-1 0,0 0 0,0 1 0,0-1 0,-1 0 0,1 0 0,0 1 0,0-1 0,0 0 0,0 1 0,0-1 0,-1 0 0,1 0 0,0 1 0,0-1 0,0 0 0,-1 0 0,1 1 0,0-1 0,0 0 0,-1 0 0,1 0 0,0 1 0,-1-1 0,1 0 0,0 0 0,-1 0 0,1 0 0,0 0 0,-1 0 0,1 0 0,0 0 0,-1 0 0,1 0 0,0 0 0,-1 0 0,1 0 0,0 0 0,-1 0 0,1 0 0,0 0 0,0 0 0,-1 0 0,1 0 0,0 0 0,-1-1 0,1 1 0,0 0 0,-1 0 0,1 0 0,0-1 0,0 1 0,0 0 0,-1 0 0,1-1 0,0 1 0,0 0 0,0 0 0,-1-1 0,-2-5 0,-1 0 0,2 0 0,-1-1 0,1 1 0,-1 0 0,2-1 0,-1 0 0,1 1 0,-1-12 0,1 13 0,-7-80 0,5-148 0,4 133 0,-3-6 0,4-116 0,-2 221 0,0 0 0,0 0 0,0 0 0,1 0 0,-1 0 0,0 0 0,0 0 0,1 0 0,-1 0 0,1 0 0,-1 0 0,1 0 0,-1 0 0,1 1 0,0-1 0,-1 0 0,1 0 0,0 0 0,-1 1 0,1-1 0,0 0 0,0 1 0,0-1 0,0 1 0,0-1 0,0 1 0,0-1 0,0 1 0,0 0 0,0-1 0,0 1 0,0 0 0,0 0 0,0 0 0,0 0 0,0 0 0,0 0 0,2 0 0,1 1 0,0-1 0,0 1 0,0 0 0,0 0 0,0 1 0,0-1 0,0 1 0,0 0 0,5 3 0,4 5 0,0 0 0,0 1 0,-2 0 0,1 1 0,-1 0 0,-1 0 0,0 2 0,12 21 0,-16-25 0,-1 0 0,0 1 0,-1 0 0,0 0 0,-1 0 0,0 0 0,-1 0 0,0 0 0,0 1 0,-2-1 0,1 1 0,-1 0 0,-2 12 0,1-19 0,-1 0 0,1 1 0,-1-1 0,0 0 1,-1 0-1,1-1 0,-1 1 0,0 0 0,0-1 0,0 0 0,-1 1 0,1-1 1,-1-1-1,0 1 0,0 0 0,0-1 0,-1 0 0,1 0 0,-1 0 0,0-1 0,-5 3 1,-2 0-5,-1-1 0,1 0 0,-1-1 0,1 0 0,-1 0 0,0-2 0,-21 1 0,50-4 0,-1 0 0,1-1 0,-1 0 0,26-10 0,68-32 2,-95 39-1,0-1 0,-1-1 0,0 0 0,23-19 1,-32 23 3,1-1 0,-1 1-1,0-1 1,0 0 0,0 0 0,-1-1 0,0 1 0,0-1 0,0 1 0,-1-1 0,0 0 0,0 0 0,0 0 0,1-11 0,-2-7 8,0 0-1,-2 0 0,0 0 0,-10-45 0,2 10 2,9 58-10,0 0 0,0 0 0,1-1 0,-1 1 0,0 0 0,0 0 0,1-1 0,-1 1 0,0 0 0,1 0 0,-1 0 0,1-1 0,0 1 0,-1 0 0,1 0 0,0 0 0,0 0 0,0 0 0,0 0 0,0 1 0,0-1 0,0 0 0,0 0 0,0 1 0,0-1 0,0 0 0,0 1 0,0-1 0,1 1 0,-1 0 0,0-1 0,0 1 0,0 0 0,1 0 0,-1 0 0,0 0 0,3 0 0,9-1 0,0 0 0,26 3 0,-23 0 0,-11-2 0,0 0 0,-1 1 0,1 0 0,0 0 0,0 0 0,0 0 0,-1 1 0,1 0 0,-1 0 0,1 0 0,-1 1 0,0-1 0,0 1 0,0 0 0,0 0 0,0 1 0,-1-1 0,0 1 0,1-1 0,-1 1 0,-1 0 0,4 6 0,-2-3 0,-2 0 0,1-1 0,-1 1 0,0 0 0,-1 0 0,1 0 0,-1 0 0,-1 1 0,1-1 0,-1 0 0,-1 0 0,1 0 0,-1 0 0,0 1 0,-3 8 0,-1-2 0,-1 0 0,0 0 0,-11 17 0,11-22 0,0 2 0,1-1 0,0 1 0,1-1 0,0 1 0,1 0 0,-3 15 0,5-23-1,1-1 0,0 0 0,-1 1-1,1-1 1,0 0 0,0 1 0,0-1 0,0 1 0,1-1-1,-1 0 1,1 1 0,-1-1 0,1 0 0,0 0 0,0 1-1,0-1 1,0 0 0,0 0 0,0 0 0,3 3 0,-1-3 0,0-1 0,1 1 0,-1-1 1,0 0-1,1 0 0,-1 0 1,1 0-1,-1-1 0,1 1 0,-1-1 1,1 0-1,-1 0 0,5-1 0,1 2-1,0-1-1,1-1 0,-1 0 0,0 0 1,0-1-1,0 0 0,0 0 0,12-5 1,-16 4 0,0-1 1,0 1 0,0-1-1,0 1 1,-1-1-1,1-1 1,-1 1 0,0-1-1,0 0 1,-1 1-1,1-2 1,-1 1 0,0 0-1,3-8 1,-2 1 1,0 0 0,0 0 0,-1 0 0,0 0 0,-1 0 0,0-14-1,-1-78 2,-1 0 2,1 101-2,-1 0 0,0 0 0,1 0 0,-1 1 0,1-1 0,0 0-1,0 0 1,0 0 0,0 1 0,1-1 0,-1 1 0,1-1 0,-1 1 0,1-1 0,0 1 0,4-4 0,-3 4 0,0 0 0,1 0 0,-1 1 0,0-1 0,1 1 0,-1 0 0,1-1 0,0 2 0,-1-1 0,1 0 0,0 1 0,6-1 0,-1 1-1,43 1 0,-48-1 0,-1 1 0,1-1 0,-1 1 0,1 0 0,-1 0 0,1 0 0,-1 1 0,0-1 0,1 1 0,-1 0 0,0 0 0,3 2 0,-3 0 3,-25-3 10,16 0-12,0-1 1,1 1-1,-1 1 1,0-1-1,1 1 1,-1 0-1,1 0 1,-1 1-1,1-1 1,0 1-1,0 0 0,0 1 1,1-1-1,-1 1 1,1 0-1,0 0 1,0 0-1,0 1 1,0-1-1,1 1 0,0 0 1,0 0-1,-4 8 1,0 2-3,1 0 1,0 0 0,1 1-1,0 0 1,1 0 0,1 0-1,-1 21 1,2-19 0,1 0 0,1-1 0,1 1 0,1-1 0,3 19 0,-4-31 0,1 0 0,-1 0 0,1-1 0,0 1 0,0 0 0,1-1 0,-1 1 0,1-1 0,0 0 0,0 1 0,0-2 0,1 1 0,0 0 0,-1-1 0,1 1 0,0-1 0,1 0 0,-1-1 0,1 1 0,-1-1 0,9 4 0,-2-3 0,0 0 0,-1-1 0,1 0 0,0 0 0,0-1 0,0-1 0,1 0 0,-1 0 0,0-1 0,0-1 0,-1 0 0,20-6 0,-24 7 0,-1-1 0,1-1 0,0 1 0,-1-1 0,1 0 0,-1 0 0,0 0 0,0-1 0,-1 0 0,1 0 0,-1 0 0,1-1 0,-1 1 0,-1-1 0,1 0 0,-1 0 0,0 0 0,0-1 0,0 1 0,0-1 0,-1 1 0,0-1 0,-1 0 0,3-10 0,-4 5 0,1-1 0,-1 1 0,-1-1 0,0 1 0,-1-1 0,0 1 0,0 0 0,-1 0 0,-1 0 0,0 0 0,0 1 0,-8-13 0,-2 0 0,0 0 0,-2 1 0,-1 1 0,-20-21 0,34 39 0,-1-1 0,1 1 0,-1 0 0,0 0 0,0 1 0,-6-4 0,9 6 0,0-1 0,0 1 0,1-1 0,-1 1 0,0 0 0,0-1 0,0 1 0,0 0 0,0 0 0,0-1 0,0 1 0,0 0 0,0 0 0,0 0 0,0 0 0,1 0 0,-1 1 0,0-1 0,0 0 0,0 0 0,0 1 0,0-1 0,0 0 0,0 1 0,1-1 0,-1 1 0,0-1 0,0 1 0,0-1 0,1 1 0,-1 0 0,0-1 0,1 1 0,-1 0 0,1 0 0,-1-1 0,1 1 0,-1 0 0,0 2 0,-1 5 0,0 2 0,0-1 0,1 0 0,0 0 0,0 0 0,1 1 0,2 13 0,-1 6-5,-1-19 0,1 0 0,0-1 0,0 1 0,1 0 0,0-1 0,1 1 0,0-1 0,0 0 0,1 0 0,7 13 0,-8-17 2,0-1-1,0 1 0,1-1 0,-1 0 0,1 0 0,0 0 0,0-1 0,1 1 0,-1-1 0,1 0 1,-1 0-1,1-1 0,0 1 0,0-1 0,0 0 0,0-1 0,0 1 0,1-1 0,-1 0 1,9 1-1,-6-1 6,0-1 0,1 0 1,-1 0-1,1-1 0,-1 0 1,0 0-1,1-1 0,9-4 1,-14 5 0,0-1 1,0-1 0,0 1 0,-1 0 0,1-1-1,-1 0 1,0 0 0,0 0 0,0 0 0,0 0-1,0-1 1,-1 1 0,1-1 0,-1 0 0,0 0 0,0 0-1,-1 0 1,2-4 0,2-9-1,-1 1 1,-1-1-1,-1 0 1,0-31-1,-1 24-4,6-39 1,-5 56 0,-1 0 0,1 0 0,1 1 0,-1-1 0,1 0 0,0 1 0,1-1 0,-1 1 0,9-10 0,-9 13 0,1 0 0,-1 1 0,1-1 0,0 1 0,0-1 0,0 1 0,0 0 0,0 1 0,0-1 0,1 1 0,-1-1 0,1 1 0,-1 1 0,1-1 0,-1 1 0,1-1 0,-1 1 0,1 1 0,-1-1 0,1 1 0,-1-1 0,1 1 0,-1 0 0,0 1 0,1-1 0,-1 1 0,0 0 0,0 0 0,0 0 0,0 1 0,5 3 0,19 38-14,-20-27 14,-16-24 46,5 4-46,0 0 0,0 0 0,0 0 0,0 1 0,0 0 0,-1-1 0,1 1 0,-1 0 0,1 0 0,-1 1 0,0-1 0,0 1 0,0 0 0,0 0 0,0 0 0,0 1 0,0-1 0,0 1 0,0 0 0,0 0 0,0 0 0,-1 1 0,1 0 0,0-1 0,0 1 0,1 1 0,-1-1 0,0 0 0,0 1 0,0 0 0,1 0 0,-1 0 0,1 0 0,0 1 0,0 0 0,-1-1 0,2 1 0,-5 4 0,2 2 0,0 0 0,1 0 0,1 1 0,-1-1 0,1 1 0,1 0 0,0-1 0,-2 15 0,3 1 0,0 0 0,3 28 0,-2-47-2,1 0 0,0 0 0,0-1 0,0 1 0,0 0 0,1-1 0,0 0 1,1 1-1,-1-1 0,1 0 0,0 0 0,0 0 0,0 0 0,1-1 0,-1 1 0,1-1 0,0 0 0,1 0 0,-1-1 0,1 1 0,0-1 0,-1 0 1,1 0-1,1 0 0,-1-1 0,0 0 0,1 0 0,-1 0 0,1-1 0,-1 1 0,1-1 0,0-1 0,0 1 0,-1-1 0,1 0 0,0 0 0,0-1 0,-1 0 1,8-1-1,-9 1 2,0-1 0,0 0 0,-1 1 1,1-1-1,0 0 0,0-1 1,-1 1-1,0-1 0,1 1 0,-1-1 1,0 0-1,0 0 0,-1 0 1,1-1-1,-1 1 0,1-1 0,-1 1 1,0-1-1,0 0 0,-1 0 1,1 0-1,0-5 0,3-6 4,-1-1 0,-1 0 0,-1 0 0,2-25 0,-13-277 16,2 202 6,7 64-21,0 41-5,0 33 0,0 359 0,0-365 0,0 0 0,2-1 0,0 1 0,0-1 0,2 0 0,7 23 0,-10-34 0,1 0 0,0 1 0,0-1 0,0 0 0,0 0 0,1 0 0,0-1 0,0 1 0,0-1 0,0 1 0,0-1 0,0 0 0,1 0 0,0 0 0,-1-1 0,1 1 0,0-1 0,1 0 0,-1 0 0,0-1 0,0 1 0,1-1 0,-1 0 0,1 0 0,-1 0 0,6 0 0,-3-1 0,1 1 0,-1-1 0,1-1 0,-1 0 0,0 0 0,1 0 0,11-5 0,-15 4 0,0 0 0,0 0 0,0 0 0,-1-1 0,1 0 0,0 0 0,-1 0 0,0 0 0,0-1 0,0 1 0,0-1 0,-1 1 0,5-9 0,-1 1 0,-1-1 0,0 0 0,-1-1 0,0 1 0,-1-1 0,-1 0 0,3-24 0,-5-95 0,-1 71 0,1 7 0,-8 181 0,7-83 0,0-20 0,0 0 0,6 48 0,-4-67 0,0 1 0,0-1 0,0 0 0,1 0 0,-1 0 0,1 0 0,1 0 0,-1 0 0,1-1 0,0 1 0,0-1 0,0 1 0,0-1 0,1 0 0,-1-1 0,1 1 0,0 0 0,9 5 0,-8-7 0,0 0 0,0 0 0,0 0 0,0-1 0,0 0 0,0 0 0,0 0 0,0-1 0,1 1 0,-1-1 0,0 0 0,0-1 0,1 0 0,-1 1 0,0-1 0,0-1 0,0 1 0,0-1 0,0 0 0,-1 0 0,1-1 0,0 1 0,-1-1 0,0 0 0,1 0 0,-1 0 0,0-1 0,-1 0 0,1 1 0,-1-1 0,1 0 0,-1-1 0,0 1 0,-1-1 0,1 1 0,-1-1 0,3-9 0,0-2 0,-1-1 0,0 0 0,-2 0 0,0 0 0,0-20 0,-5-87 0,2 111 0,-8-40 0,5 44 0,0 12 0,0 10 0,-1 50 0,5 103 0,0-144 0,0-16 0,0-1 0,1 1 0,-1-1 0,1 1 1,0-1-1,0 1 0,1-1 0,0 0 0,0 0 0,0 0 0,0 0 0,1 0 0,0 0 0,4 5 1,-3-7-3,-1 0 0,1 0 1,-1 0-1,1 0 1,0-1-1,0 0 1,0 0-1,1 0 0,-1 0 1,0-1-1,1 1 1,-1-1-1,1 0 1,-1-1-1,1 1 0,-1-1 1,6 0-1,-5 1 2,1-1-1,0 0 1,-1 0-1,1-1 1,0 0-1,-1 0 1,1 0-1,-1 0 1,0-1-1,7-3 1,-9 3 0,0 0 0,0-1 0,0 1 0,0-1 0,0 0 0,-1 1 0,1-1 0,-1-1 0,0 1 0,0 0 0,0-1 0,0 1 0,-1-1 0,1 1 0,1-8 0,1-6 3,-1 0 0,-1-1-1,-1 1 1,0-1 0,-1 1 0,-2-19-1,0 22-1,1 0 0,0 0 0,2 0-1,-1 0 1,2 0 0,0 0-1,0 0 1,1 0 0,8-20 0,-10 32-2,1 0 0,-1-1 0,1 1 0,-1 0 0,1 0 0,0 0 0,0 0 0,0 0 0,0 0 0,0 1 0,0-1 0,0 1 0,1-1 0,-1 1 0,1 0 0,-1 0 0,1 0-1,-1 0 1,1 0 0,-1 1 0,1-1 0,0 1 0,-1 0 0,1 0 0,0 0 0,-1 0 0,1 0 0,5 1 0,-4 0-1,1 0 0,-1 0 0,0 1 0,1-1 0,-1 1 0,0 0 0,0 0 0,0 1 0,0-1 0,0 1 0,0 0 0,-1 0 0,1 0 0,-1 0 0,4 6 0,-4-5-1,0 0 0,0 0-1,0 1 1,-1-1 0,1 1 0,-1 0-1,-1-1 1,1 1 0,0 0-1,-1 0 1,0 0 0,0 9 0,-1-13 45,-9-3-20,0-5-13,7 6-9,1-1 0,-1 0 0,0 1 0,0-1 0,1 1 0,-1 0 1,0 0-1,0-1 0,0 1 0,-1 1 0,1-1 0,0 0 1,0 0-1,0 1 0,-1-1 0,1 1 0,0 0 0,0 0 0,-1-1 1,1 2-1,0-1 0,-1 0 0,1 0 0,0 1 0,-1-1 1,1 1-1,0 0 0,-3 1 0,1 1 0,1 0 0,0 1 0,0-1 0,1 0 0,-1 1 0,1 0 0,0 0 0,0 0 0,0 0 0,0 0 0,1 0 0,-1 0 0,1 0 0,0 1 0,0 7 0,-2 11 0,1 39 0,2-47 1,-1-2-3,1 1 1,1-1 0,0 1-1,1-1 1,3 14 0,-3-23 0,-1 0 0,0 0 0,1-1 0,0 1 0,0-1 0,0 1 0,0-1 0,1 0 0,-1 0 0,1 0 0,0 0 0,0-1 0,0 1 0,0-1 0,0 1 0,1-1 0,-1 0 0,0 0 0,1-1 0,0 1 1,-1-1-1,5 1 0,13 2 0,0-1 1,0 0-1,1-2 1,-1-1-1,38-4 1,-58 4 0,10 0-1,0-2 0,-1 1 0,0-1 0,1-1 0,-1 0 1,0-1-1,0 1 0,0-2 0,-1 1 0,1-2 0,9-6 0,-12 6 2,0 1 0,-1-1 0,0 0 0,-1-1 0,1 0 0,-1 1-1,0-2 1,-1 1 0,0 0 0,0-1 0,0 0 0,-1 0 0,0 0 0,2-15 0,1-20 9,-1-2 1,-3 1 0,-5-68 0,1 70 2,-14-123-8,14 147-5,2 447 0,1-402 0,1 0 0,1 0 0,1 0 0,1 0 0,2-1 0,0 0 0,14 30 0,-20-53 0,0-1 0,-1 0 0,1-1 0,-1 1 0,1-1 0,0 1 0,0-1 0,0 1 0,0-1 0,0 1 0,0-1 0,0 0 0,0 1 0,0-1 0,1 0 0,-1 0 0,0 0 0,1 0 0,-1 0 0,3 1 0,-4-2 0,0 0-1,1 0 1,-1 0-1,0 0 1,1 0-1,-1 0 1,0 0-1,1 0 1,-1 0-1,0-1 1,0 1-1,1 0 1,-1 0-1,0 0 1,1 0-1,-1 0 1,0-1-1,0 1 1,1 0-1,-1 0 1,0 0-1,0-1 1,0 1-1,1 0 1,-1 0-1,0-1 1,0 1-1,0 0 1,0 0 0,0-1-1,1 1 1,-1 0-1,0-1 1,0 1-1,0 0 1,0-1-1,0 1 1,2-17-117,-2 15 71,1-46-733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32063,'-5'0'704,"35"0"-704,11 0 0,10 6 0,-5-4 0,-2 1 0,-10-3 0,-12 0 0,-5 0 0,-10 0 0,-7-11-288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32687,'-3'0'48,"-4"0"-16,-7 41-32,-11 25 0,-1 17 0,-4 9 0,4 2 0,9 0 0,7-2 0,7-11 0,3-5 0,0-12 0,15-10 0,12-14-32,7-18-48,2-18-977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77 32559,'87'-77'208,"-81"99"-208,2 54 0,-4 127 0,-4-145 0,0-45 0,-1 0 0,0-1 0,0 1 0,-1-1 0,-1 1 0,0-1 0,-6 13 0,8-21 0,-1 0 0,0-1 0,0 1 0,0 0 0,0-1 0,-1 1 0,1-1 0,-1 0 0,0 0 0,0 0 0,0 0 0,-1 0 0,1-1 0,0 1 0,-1-1 0,0 0 0,0 0 0,0 0 0,1-1 0,-1 1 0,-1-1 0,1 0 0,-8 1 0,-31 0 0,27-3 0,21 0 0,15-1 0,166-11 0,-180 13-81,26 0 252,-31 0-213,0 0 0,-1 0-1,1 0 1,0 0 0,0 0-1,0 0 1,0 0 0,0-1-1,0 1 1,0 0 0,0 0-1,0-1 1,0 1 0,-1-1-1,1 1 1,0-1 0,0 1-1,0-1 1,-1 0 0,1 1-1,0-1 1,-1 0 0,2-1-1,-2-7-4009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32607,'0'-5'33,"2"-9"86,18 11-111,-13 3-8,1 1 0,-1 0 0,1 0 0,-1 0 0,0 1 0,0 1 0,1-1 0,-1 1 0,-1 0 0,14 8 0,-9-4 0,0 2 0,-1-1 0,0 1 0,0 1 0,14 17 0,-8-6 0,-1 2 0,-2-1 0,0 2 0,-1 0 0,16 45 0,-19-36 0,-1 0 0,-2 1 0,-1 0 0,-2 0 0,0 44 0,-4-65 0,0-1 0,-1 1 0,0-1 0,-1 1 0,0-1 0,-1 0 0,0 0 0,-1 0 0,-1-1 0,0 0 0,0 0 0,-1 0 0,0-1 0,-1 0 0,0 0 0,-1-1 0,0 0 0,0 0 0,-1-1 0,0 0 0,0-1 0,-23 11 0,-9 0-45,6-11-182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10 32511,'0'0'5,"0"-1"0,0 1 0,0 0 0,0 0 0,0-1 0,1 1 0,-1 0 0,0 0 0,0-1 0,0 1-1,0 0 1,0-1 0,0 1 0,0 0 0,0 0 0,-1-1 0,1 1 0,0 0 0,0 0 0,0-1 0,0 1 0,0 0 0,0 0 0,0-1 0,-1 1 0,1 0 0,0 0 0,0 0 0,0-1 0,0 1 0,-1 0 0,1 0 0,0 0 0,0 0 0,-1-1 0,1 1 0,0 0-1,0 0 1,-1 0 0,1 0 0,0 0 0,0 0 0,-1 0 0,1 0 0,0 0 0,0 0 0,-1 0 0,-15 12 13,0 7-18,1 1 0,1 1 0,1 0 0,0 0 0,-15 38 0,10-15 0,3 0 0,-12 54 0,16-37 0,3 1 0,3 0 0,4 114 0,2-161 1,0 1-1,1-1 1,1 0-1,0 0 1,1 0-1,0 0 1,2-1-1,-1 1 1,11 16-1,-13-25-3,1 0 1,0-1-1,0 1 0,0 0 0,1-1 0,0 0 0,0 0 0,0-1 0,1 1 0,-1-1 0,1-1 1,0 1-1,0-1 0,1 0 0,-1 0 0,1 0 0,-1-1 0,1 0 0,0-1 0,0 1 0,0-1 1,7 0-1,25-1-176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0.09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82 91 32351,'0'-5'36,"0"1"-1,0-1 1,0 0 0,1 0-1,0 0 1,0 1 0,0-1 0,0 0-1,1 1 1,0-1 0,4-7 0,-4 9-37,0 1 0,0 0 1,0 0-1,1 0 1,-1 0-1,1 0 0,-1 1 1,1-1-1,-1 1 1,1 0-1,0-1 0,0 1 1,0 1-1,-1-1 1,1 0-1,0 1 0,0-1 1,0 1-1,0 0 1,6 0-1,-6 0 1,0 0 0,0 0 0,0 1 0,0-1 0,0 1 0,-1 0 0,1 0 0,0 0 0,0 0 0,-1 0 0,1 0 0,0 1 0,-1-1 0,0 1 0,1 0 0,-1 0 0,3 2 0,-2 0 0,1 1 0,-1-1 0,0 1 0,-1-1 0,1 1 0,-1 0 0,0 0 0,3 10 0,-1 4 0,0 1 0,-2-1 0,0 1 0,-1 24 0,-2-31 0,0 0 0,-1-1 0,0 1 0,-1 0 0,-1-1 0,0 0 0,-1 0 0,0 0 0,-1 0 0,0-1 0,0 0 0,-1 0 0,-12 13 0,-13 13 0,-1-2 0,-47 38 0,48-44 0,54-53 0,-17 18 0,0 0 0,1 0 0,0 1 0,0 0 0,11-8 0,-7 8-3,-1 1-1,1 0 1,0 0-1,0 1 1,0 1 0,0 0-1,1 0 1,-1 1-1,1 0 1,-1 1 0,1 0-1,-1 0 1,1 1-1,-1 1 1,0 0-1,1 0 1,14 7 0,-1-1-320,1-4-606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83 151 32319,'0'-5'30,"0"-1"0,1 1 0,-1 0 0,1 0-1,0 0 1,0 0 0,1 0 0,0 0 0,0 0 0,0 1 0,0-1 0,1 0 0,-1 1 0,5-5 0,-1 2-30,0 1 0,0 1 0,1-1-1,0 1 1,0 0 0,0 0 0,1 1 0,8-4 0,-9 5 0,1-1 0,0 1 0,1 0 0,-1 1 0,0 0 0,1 0 0,-1 1 0,1 0 0,-1 0 0,10 2 0,-16-1 0,1 1 0,-1-1 0,0 1 0,1 0 0,-1 0 0,0 0 0,0 1 0,0-1 0,0 0 0,0 1 0,0-1 0,0 1 0,-1 0 0,1 0 0,0-1 0,-1 1 0,0 0 0,1 0 0,-1 1 0,0-1 0,0 0 0,0 0 0,0 0 0,0 1 0,-1-1 0,1 0 0,-1 1 0,1 4 0,1 10 0,0-1 0,-1 1 0,-2 17 0,1-27 0,-1 7 0,-1 0 0,-1-1 0,0 0 0,-1 1 0,0-1 0,-1-1 0,0 1 0,-1-1 0,-1 0 0,0 0 0,0 0 0,-1-1 0,-1 0 0,0-1 0,-15 14 0,-17 13 0,-1-1 0,-68 43 0,89-65 0,12-4 0,16-6 0,21-5 0,-1-6 0,33-12 0,-43 12 0,1 1 0,0 1 0,0 1 0,1 0 0,32-1 0,-36 4-6,-9 1 1,-1 0-1,1 0 1,-1 0-1,1 0 1,0 1-1,-1 0 0,1 0 1,-1 1-1,0-1 1,6 4-1,-6-4-199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18 32111,'-7'-17'545,"15"22"-406,22 28-181,-28-32 56,18 23-14,-1 0 0,-1 1 0,-1 1 0,-1 1 0,-1 0 0,-2 1 0,-1 1 0,-1 0 0,-1 1 0,-1 0 0,-2 0 0,5 51 0,-10-61 0,2 22 0,-3 57 0,-1-88 0,-1 0 0,0 0 0,-1 0 0,0 0 0,-1 0 0,0 0 0,-1-1 0,0 0 0,-1 1 0,-7 11 0,2-7-10,-1 0 0,-1-1 0,-1 0 1,0-1-1,-1 0 0,0-1 0,-1-1 0,0 0 0,0-1 0,-1 0 1,-1-2-1,-19 8 0,-13-2-630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46 32543,'2'-3'20,"-1"0"1,0-1-1,1 1 0,-1-1 1,0 0-1,-1 1 1,1-1-1,-1 0 0,1 1 1,-1-7-1,-16 35-20,-21 46 0,-49 131 0,70-153 0,2 0 0,2 1 0,-10 101 0,17-87 0,3 0 0,9 102 0,-6-157 0,0 0 0,1 0-1,0 0 1,0 0 0,1 0 0,1-1 0,-1 1 0,1-1-1,1 0 1,-1 0 0,1-1 0,1 1 0,-1-1 0,1 0-1,1 0 1,-1-1 0,1 0 0,0 0 0,1-1 0,-1 0-1,1 0 1,0 0 0,0-1 0,1-1 0,-1 1 0,1-1-1,0-1 1,0 1 0,0-2 0,12 2 0,31-3-136,-7-5-443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33 32607,'0'-2'8,"0"1"-1,0-1 1,0 1 0,0 0-1,0-1 1,0 1 0,-1-1-1,1 1 1,0 0 0,-1-1-1,1 1 1,-1 0 0,1-1-1,-1 1 1,0 0 0,1 0-1,-1 0 1,0 0 0,0-1-1,-1 0 1,0 2-8,1-1 0,-1 0 0,0 1 0,1 0 0,-1-1 0,0 1 0,1 0 0,-1 0 0,0 0-1,0 0 1,1 0 0,-1 0 0,0 1 0,1-1 0,-1 0 0,0 1 0,-2 1 0,-2 0 0,0 1 0,1 0 0,-1 1 0,1-1 0,-1 1 0,1 0 0,0 1 0,1-1 0,-1 1 0,1 0 0,0 0 0,0 1 0,0-1 0,1 1 0,-3 6 0,-5 9 0,2-1 0,1 2 0,-7 22 0,8-11 0,0 1 0,3-1 0,0 1 0,2 42 0,2-68 0,0-1 0,1 0 0,0 0 0,0 1 0,0-1 0,1 0 0,0 0 0,0 0 0,1 0 0,0-1 0,3 7 0,-3-9 0,0 0 0,0-1 0,0 1 0,0-1 0,1 0 0,-1 0 0,1 0 0,0-1 0,-1 1 0,1-1 0,1 0 0,-1 0 0,0 0 0,0 0 0,1-1 0,-1 0 0,1 0 0,6 1 0,-3-1 0,1 0 0,-1 0 0,1-1 0,0 0 0,-1-1 0,1 1 0,-1-2 0,1 1 0,-1-1 0,0 0 0,13-6 0,-16 5 0,0 0 0,-1 0 0,1 0 0,0-1 0,-1 1 0,0-1 0,0 0 0,0-1 0,0 1 0,-1-1 0,0 1 0,0-1 0,0 0 0,0 0 0,-1-1 0,0 1 0,0 0 0,2-8 0,1-12 0,-1 0 0,-1-1 0,-2 1 0,-1-35 0,0 32 0,1 16 0,-1-1 0,-1 1 0,0-1 0,-1 1 0,0-1 0,-1 1 0,0 0 0,0 0 0,-2 0 0,1 1 0,-2 0 0,-9-16 0,14 24-1,-1 1 1,0 0-1,0-1 0,0 1 1,0 0-1,0 0 0,0 0 1,0 1-1,0-1 0,-1 0 1,1 1-1,-1-1 0,0 1 1,1 0-1,-1 0 0,0 0 1,0 0-1,1 1 0,-1-1 1,0 1-1,0 0 0,0-1 1,0 1-1,0 1 0,1-1 1,-1 0-1,-5 2 0,-13 5-92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 32527,'5'-10'194,"3"16"-139,6 22-75,-13-24 31,75 158-11,12 32 0,-76-163 0,-1 0 0,-2 1 0,-2 0 0,6 47 0,-11-52 0,-1 0 0,0 0 0,-6 44 0,3-59 0,-1 0 0,0 0 0,-1 0 0,0 0 0,0-1 0,-1 0 0,-1 0 0,0 0 0,-1 0 0,-7 9 0,1-4-12,-1-1-1,0-1 1,-1 0-1,-1-1 1,0 0-1,0-1 1,-1-1-1,-29 14 1,-6-4-356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32639,'0'0'96,"19"0"-64,25 0-32,14 0 0,3 0 0,-8 0 0,-16 2 0,-15 0 0,-20-2-128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32543,'37'0'128,"9"0"-64,2 0-32,-4 0-32,-5-4 0,-12-3 0,-10-6-80,-10 2-2225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0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33 32623,'-1'-1'4,"1"-1"1,0 1-1,0-1 0,-1 1 0,1-1 1,-1 1-1,1-1 0,-1 1 1,1 0-1,-1-1 0,0 1 0,0 0 1,0 0-1,0 0 0,0-1 1,0 1-1,0 0 0,0 0 1,0 0-1,0 0 0,0 1 0,-1-1 1,1 0-1,0 0 0,-1 1 1,1-1-1,-1 1 0,1-1 0,-1 1 1,1 0-1,-1 0 0,1-1 1,-1 1-1,1 0 0,-2 0 1,-7 0-8,0 0 1,1 1 0,-1 0 0,-14 3 0,14-1 2,1 0 0,0 0 0,1 1 0,-1 0 0,1 1 0,-1 0 0,1 0 0,1 1 0,-1 0 0,1 1 0,0-1 0,0 1 0,1 1 0,0-1 0,1 1 0,-8 12 0,3-3 0,2 0 0,-1 0 0,2 0 0,1 1 0,0 0 0,1 1 0,-4 27 0,6-24 0,1 0 0,1 0 0,0 0 0,2 0 0,1 0 0,8 41 0,-7-54 0,-1-1 0,1 0 0,0 0 0,1 0 0,0-1 0,0 1 0,1-1 0,0 0 0,0 0 0,0-1 0,1 0 0,0 1 0,0-2 0,1 1 0,0-1 0,0 0 0,0 0 0,0-1 0,1 0 0,11 4 0,-8-4 0,1 0 0,-1-1 0,1-1 0,0 0 0,-1 0 0,1-1 0,24-2 0,-31 1 0,0 0 0,1-1 0,-1 0 0,0 0 0,0 0 0,0-1 0,0 1 0,0-1 0,0-1 0,0 1 0,-1-1 0,1 1 0,-1-1 0,0-1 0,0 1 0,0-1 0,0 1 0,0-1 0,4-7 0,-2 1 0,-2 0 0,1 0 0,-1-1 0,-1 1 0,0-1 0,-1 0 0,0 0 0,0 0 0,0-11 0,-2-15 0,-4-48 0,2 64 0,-1 1 0,-1-1 0,-1 1 0,-14-37 0,14 45 0,0 1 0,-1-1 0,0 1 0,-1 0 0,0 1 0,-1 0 0,0 0 0,-1 0 0,-10-9 0,15 16-10,0 1-1,-1-1 1,1 1 0,-1-1-1,1 1 1,-1 0 0,0 1-1,0-1 1,0 1 0,0 0 0,0 0-1,0 1 1,0 0 0,-9 0-1,-22 0-762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25.368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979 123 32559,'0'-3'12,"0"-1"0,0 1 1,-1-1-1,0 1 0,1 0 0,-1-1 1,0 1-1,-1 0 0,1 0 0,0 0 0,-1 0 1,0 0-1,0 0 0,0 0 0,-3-4 1,0 3-10,0 0 1,0 0 0,0 0 0,0 0 0,-1 1 0,0 0-1,-10-5 1,-3 2-7,-1 0-1,0 1 0,0 1 1,-24-2-1,-4 2 4,-1 2 0,-63 5 0,97-1 0,-1 1 0,1 0 0,0 2 0,0 0 0,0 0 0,1 1 0,-1 1 0,1 1 0,1 0 0,0 0 0,0 1 0,1 1 0,-13 13 0,0 2 0,1 1 0,1 1 0,1 1 0,-31 54 0,11-12 0,-73 138 0,105-184 0,0 0 0,1 1 0,2 0 0,1 0 0,0 1 0,2-1 0,0 28 0,3-44 0,0 37 0,4 50 0,-1-81 0,0 0 0,1 0 0,1-1 0,0 1 0,1-1 0,0 0 0,10 19 0,-4-14 0,0 0 0,2-1 0,0 0 0,1-1 0,0 0 0,2-1 0,0-1 0,0-1 0,2 0 0,0-1 0,0-1 0,1 0 0,0-2 0,30 12 0,-13-10 0,2-1 0,-1-2 0,1-2 0,0-2 0,73 2 0,-95-7 0,2 1 0,1-1 0,-1 0 0,1-2 0,-1 0 0,0-1 0,0 0 0,0-2 0,30-11 0,-17 0 0,-1-1 0,0-1 0,-1-2 0,-1 0 0,-1-2 0,-1-2 0,35-38 0,-45 43 0,0-1 0,-2-1 0,0-1 0,-1 0 0,-2 0 0,0-2 0,-1 1 0,-1-1 0,-2 0 0,0-1 0,3-25 0,-1-46 0,-5-135 0,-5 150 0,1 57 0,-1-1 0,-1 1 0,-1 0 0,-1 0 0,-2 1 0,-13-41 0,14 53 0,0 0 0,0 1 0,-1-1 0,0 1 0,0 1 0,-1-1 0,-1 1 0,1 1 0,-1-1 0,-1 1 0,0 1 0,0-1 0,0 2 0,-1-1 0,0 1 0,-12-5 0,0 3 1,0 0-1,-1 2 1,0 0-1,0 2 1,-27-3 0,-120 1-48,142 6-166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26.203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40 1 32511,'-12'361'279,"-1"11"-302,13 212 23,3-571 0,0-16 0,-1-1 0,0 1 0,0-1 0,0 0 0,-1 1 0,1-1 0,-1 0 0,0 0 0,0 0 0,0 0 0,-1 0 0,1-5 0,0-53 0,-2 40 0,1 13-113,0 1 1,-1 0-1,0-1 0,0 1 1,-1 0-1,0 0 0,0 0 1,-6-12-1,-11-17-4251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0.45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42 73 32495,'-16'-73'272,"16"74"-272,0-1 0,0 0 0,0 0 0,0 0 0,0 0 0,0 1 0,0-1 0,0 0 0,0 0 0,0 0 0,-1 0 0,1 0 0,0 0 0,0 1 0,0-1 0,0 0 0,0 0 0,0 0 0,0 0 0,0 0 0,-1 0 0,1 0 0,0 0 0,0 1 0,0-1 0,0 0 0,0 0 0,-1 0 0,1 0 0,0 0 0,0 0 0,0 0 0,0 0 0,0 0 0,-1 0 0,1 0 0,0 0 0,0 0 0,0 0 0,0 0 0,-1 0 0,1 0 0,0 0 0,0 0 0,0-1 0,0 1 0,0 0 0,-1 0 0,1 0 0,0 0 0,0 0 0,0 0 0,0 0 0,0 0 0,0-1 0,0 1 0,0 0 0,-1 0 0,1 0 0,0 0 0,0 0 0,0 0 0,0-1 0,0 1 0,0 0 0,0 0 0,0 0 0,0-1 0,-2 7 0,0 0 0,0-1 0,1 1 0,0 0 0,0 0 0,1-1 0,-1 8 0,0 7 0,-6 465 0,8-430 0,-1-46 0,1 1 0,0-1 0,0 1 0,1-1 0,0 0 0,5 12 0,-6-18 0,0 0 0,1 0 0,-1 0 0,1 0 0,-1 0 0,1-1 0,0 1 0,0-1 0,0 1 0,1-1 0,-1 0 0,1 0 0,-1 0 0,1 0 0,-1 0 0,1-1 0,0 1 0,0-1 0,0 0 0,0 1 0,6 0 0,-5-1 0,1 0 0,-1-1 0,1 0 0,0 0 0,-1 0 0,1 0 0,-1-1 0,1 1 0,-1-1 0,1 0 0,-1-1 0,0 1 0,1-1 0,-1 0 0,0 0 0,0 0 0,4-4 0,-2 2 0,-1 0 0,-1-1 0,1 0 0,-1 0 0,0 0 0,0-1 0,0 0 0,-1 1 0,0-1 0,5-12 0,-4 6 0,0-1 0,-1 1 0,0-1 0,-1 0 0,-1 0 0,0 0 0,0 1 0,-1-1 0,-1 0 0,0 0 0,-6-25 0,5 33 0,0 0 0,0-1 0,-1 1 0,1 1 0,-1-1 1,0 0-1,0 1 0,0-1 0,-1 1 0,0 0 0,0 0 0,0 1 0,0-1 0,0 1 0,-1-1 0,0 2 1,-8-5-1,3 2-3,0 2 1,0 0 0,-1 0 0,1 0-1,-1 2 1,1-1 0,-1 1 0,-11 1-1,11 1-437,9 4-1406</inkml:trace>
  <inkml:trace contextRef="#ctx0" brushRef="#br0" timeOffset="1">518 340 32719,'0'-4'48,"7"2"-48,26-4 0,10 0 0,6 4 0,-2 0 0,-12 2-32,-12 0-48,-17 0-272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26.773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341 62 32031,'0'0'22,"1"-1"0,-1 0 0,0 1 1,1-1-1,-1 0 0,0 1 1,0-1-1,0 0 0,1 1 0,-1-1 1,0 0-1,0 1 0,0-1 0,0 0 1,0 0-1,0 1 0,0-1 1,-1 0-1,1 1 0,0-1 0,0 0 1,0 1-1,-1-1 0,1 0 0,0 1 1,-1-1-1,1 0 0,0 1 1,-1-1-1,0 0 0,0 1-16,0-1 1,-1 1-1,1-1 0,0 1 0,-1 0 1,1 0-1,0 0 0,-1 0 1,1 0-1,0 0 0,-1 0 0,1 0 1,0 0-1,-3 2 0,-2-1-19,-1 2 0,0-1-1,1 1 1,0 0-1,-9 6 1,-21 22 13,1 2 0,2 2 0,-41 54 0,-14 15-3,85-101-5,22-23 10,0-1 0,-2-1 0,0-1 0,17-32 0,-14 24-1,11-21 0,-17 27 7,0 1-1,2 0 1,23-25 0,-38 48-8,1 0 0,-1 0 0,0 0 0,0 0 0,1 0 0,-1 0 0,1 0 0,-1 1 0,1-1 0,-1 1 0,1-1 0,-1 1 0,1 0 0,-1-1 0,1 1 0,0 0 0,-1 0 0,1 0 0,-1 0 0,1 0 0,0 1 0,-1-1 0,1 0 0,-1 1 0,1-1 0,-1 1 0,1 0 0,-1-1 0,1 1 0,1 2 0,4 1 0,-1 0 0,0 1 0,0 0 0,9 10 0,45 56 0,55 88 0,-114-157 0,19 25-93,-2-13-374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31.050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129 238 32687,'-16'172'81,"3"-57"-82,-11 68 1,-2 40 0,31-581 0,-1 263 0,15-145 0,-19 238 0,0 1 0,0 0 0,0-1 0,1 1 0,-1 0 0,0 0 0,1 0 0,-1-1 0,1 1 0,-1 0 0,1 0 0,0 0 0,-1 0 0,1 0 0,0 0 0,0 0 0,0 0 0,0 0 0,-1 0 0,1 0 0,1 1 0,-1-1 0,0 0 0,0 1 0,0-1 0,0 0 0,0 1 0,1 0 0,-1-1 0,0 1 0,0 0 0,1-1 0,0 1 0,2 1 0,0-1 0,-1 1 0,1-1 0,-1 1 0,1 0 0,-1 0 0,1 1 0,-1-1 0,0 1 0,0 0 0,0 0 0,4 2 0,10 10 0,1 1 0,-2 1 0,0 0 0,-1 2 0,17 24 0,-4 1 0,31 59 0,-48-80 0,-1 0 0,12 41 0,-19-53 0,-1-1 0,0 1 0,-1-1 0,0 1 0,0-1 0,-1 1 0,0 0 0,-1-1 0,-3 17 0,2-22 0,0 1 0,0 0 0,-1-1 0,1 0 0,-1 0 0,0 0 0,0 0 0,-1 0 0,1 0 0,-1-1 0,0 0 0,0 1 0,0-1 0,0-1 0,-1 1 0,1-1 0,-8 3 0,-11 5 0,0-1 0,-28 6 0,42-13 0,-28 8 0,0-1 0,-1-2 0,0-2 0,-40 0 0,272 4 0,-129-8-11,84-4-26,-142 3 38,0-1 1,0-1-1,0 1 1,0-1-1,-1 0 1,1-1-1,0 1 0,-1-1 1,0-1-1,0 1 1,0-1-1,0 0 0,0-1 1,-1 1-1,0-1 1,0 0-1,0 0 1,-1-1-1,1 1 0,-1-1 1,0 0-1,-1 0 1,0-1-1,0 1 1,0-1-1,-1 1 0,0-1 1,0 0-1,1-8 1,0-7-2,-1 1 1,-2-1-1,0 0 1,-1 0-1,-1 1 1,-1-1-1,-1 1 1,0-1-1,-2 1 1,-9-20-1,14 38 0,0 1 0,0-1 0,-1 1 0,1-1 0,-1 1 0,1 0 0,-1-1 0,0 1 0,0 0 0,0 0 0,0 0 0,-1 0 0,1 1 0,-1-1 0,1 1 0,-1-1 0,1 1 0,-6-2 0,6 3 0,1 0 0,-1 0 0,0 0 0,1 0 0,-1 0 0,1 1 0,-1-1 0,0 1 0,1-1 0,-1 1 0,1-1 0,-1 1 0,1 0 0,-1 0 0,1-1 0,-1 1 0,1 0 0,0 0 0,0 1 0,0-1 0,-1 0 0,1 0 0,0 1 0,0-1 0,0 0 0,1 1 0,-1-1 0,0 1 0,1-1 0,-1 1 0,1-1 0,-1 3 0,-4 10 0,2 1 0,-1-1 0,2 1 0,0-1 0,0 23 0,2-3 0,6 43 0,-4-63 0,1 0 0,0 0 0,1 0 0,1 0 0,0-1 0,1 0 0,0 0 0,10 15 0,-12-22 0,0 1 0,1-2 0,0 1 0,0 0 0,0-1 0,0 0 0,1 0 0,0-1 0,0 1 0,0-1 0,0 0 0,1-1 0,-1 0 0,1 0 0,0 0 0,0-1 0,12 3 0,-11-4 0,0 0 0,0-1 0,0 1 0,0-2 0,0 1 0,0-1 0,0 0 0,0-1 0,0 0 0,-1 0 0,16-6 0,-18 5 0,1-1 0,-1 0 0,0 1 0,0-2 0,0 1 0,-1 0 0,1-1 0,-1 0 0,0 0 0,0 0 0,-1-1 0,0 1 0,1-1 0,-2 0 0,4-9 0,0-3 0,-1-1 0,-1 1 0,0-1 0,1-36 0,-6-81 0,-1 70 0,-2-1 0,-13-73 0,2 32 0,18 194 0,-3-54 0,2 1 0,6 40 0,0-30 0,35 151 0,-34-160 0,2 0 0,1-1 0,25 47 0,-34-76 0,-1 0 0,1 0 0,0-1 0,0 1 0,0 0 0,1-1 0,-1 0 0,1 0 0,0 0 0,0 0 0,0-1 0,0 1 0,1-1 0,-1 0 0,0 0 0,1-1 0,-1 1 0,1-1 0,0 0 0,0 0 0,-1-1 0,1 0 0,0 1 0,0-1 0,0-1 0,-1 1 0,1-1 0,0 0 0,0 0 0,-1 0 0,1-1 0,-1 1 0,1-1 0,6-4 0,-5 1 0,-1 1 0,1-1 0,-1 0 0,0 0 0,-1-1 0,1 0 0,-1 1 0,0-1 0,0-1 0,-1 1 0,0 0 0,0-1 0,-1 0 0,2-7 0,2-6 0,-1-1 0,-1 0 0,2-32 0,-3-10 0,-6-70 0,3 128 0,0 0 0,-1-1 0,0 1 0,-1 0 0,1 0 0,-1 0 0,0 0 0,-4-8 0,5 11 0,0 1 0,0-1 0,0 1 0,-1-1 0,1 1 0,0 0 0,0 0 0,-1 0 0,1 0 0,-1 0 0,1 0 0,-1 0 0,1 0 0,-1 0 0,1 1 0,-1-1 0,0 0 0,0 1 0,1 0 0,-1-1 0,0 1 0,0 0 0,1 0 0,-1 0 0,0 0 0,0 0 0,1 0 0,-4 1 0,3 0 0,0 0 0,0 0 0,0 1 0,0-1 0,0 0 0,0 1 0,0-1 0,0 1 0,1-1 0,-1 1 0,0 0 0,1 0 0,-1 0 0,1 0 0,0 0 0,0 0 0,0 0 0,0 0 0,0 0 0,0 1 0,1-1 0,-1 3 0,-9 54 0,10-59 0,-3 30 0,2 0 0,0 1 0,2-1 0,7 37 0,-7-59 0,0 0 0,1 0 0,0-1 0,0 1 0,1 0 0,0-1 0,1 0 0,-1 0 0,1 0 0,1 0 0,-1 0 0,1-1 0,0 0 0,1 0 0,0 0 0,-1-1 0,2 0 0,-1 0 0,1 0 0,-1-1 0,9 4 0,-8-5 0,1-1 0,0 0 0,0-1 0,0 0 0,0 0 0,0 0 0,0-1 0,13-1 0,-20 0 0,1 1 0,-1 0 0,1-1 0,-1 1 0,1-1 0,-1 0 0,1 1 0,-1-1 0,1 0 0,-1 0 0,0 0 0,1 0 0,-1 0 0,0 0 0,0-1 0,0 1 0,0 0 0,0-1 0,0 1 0,0 0 0,0-1 0,-1 1 0,1-1 0,-1 1 0,1-1 0,-1 0 0,1 1 0,-1-1 0,0 1 0,0-3 0,2-9 0,-1 0 0,0-25 0,-2 23 0,1-230 0,0 241 0,0-1 0,0 1 0,0-1 0,1 0 0,-1 1 0,1-1 0,0 1 0,1 0 0,-1-1 0,1 1 0,3-7 0,-3 9 0,-1 0 0,1 1 0,0-1 0,0 0 0,0 1 0,1-1 0,-1 1 0,0 0 0,0-1 0,1 1 0,-1 0 0,1 1 0,-1-1 0,1 0 0,-1 1 0,1-1 0,-1 1 0,1 0 0,0 0 0,4 0 0,-1 0 0,0 0 0,0 1 0,0-1 0,0 1 0,0 0 0,0 1 0,-1-1 0,1 1 0,0 0 0,-1 1 0,0-1 0,1 1 0,-1 0 0,0 1 0,-1-1 0,1 1 0,0 0 0,-1 0 0,0 0 0,0 1 0,0-1 0,-1 1 0,7 10 0,-5-6 0,1 0 0,-1 1 0,-1 0 0,1 0 0,-2 0 0,1 0 0,-1 0 0,2 19 0,-4-21 0,0 0 0,-1-1 0,0 1 0,0 0 0,-1-1 0,0 1 0,-1 0 0,1-1 0,-1 1 0,-1-1 0,1 0 0,-1 0 0,-4 7 0,6-13 0,-5 9-1,-1 0 1,1 1 0,0-1-1,1 2 1,1-1-1,0 0 1,0 1-1,1 0 1,0 0-1,-1 23 1,4-33-2,1-1 1,-1 1 0,1-1 0,-1 1-1,1-1 1,0 0 0,0 1-1,-1-1 1,1 0 0,0 0 0,0 1-1,0-1 1,1 0 0,-1 0-1,0 0 1,0 0 0,1-1 0,-1 1-1,0 0 1,1 0 0,-1-1 0,0 1-1,1-1 1,-1 1 0,1-1-1,-1 0 1,1 1 0,0-1 0,2 0-1,54 4-33,-53-4 34,2 0 1,0 0 0,0 0 0,1-1 0,-1 0 0,0 0 0,0 0 0,0-1 0,8-3 0,-13 4 0,1-1 0,-1 0 0,0 0 0,1 0 0,-1 0 0,0 0 0,0 0 0,0 0 0,0-1 0,-1 1 0,1-1 0,-1 1 0,1-1 0,-1 0 0,0 0 0,0 1 0,0-1 0,-1 0 0,1 0 0,0 0 0,-1 0 0,0-5 0,2-38 9,-4-54 0,0 60 0,2 1 0,5-49 0,-5 85-8,1 0 0,-1 0-1,1 0 1,0 0 0,0 1-1,0-1 1,1 0 0,-1 0-1,0 1 1,1-1 0,0 1-1,-1-1 1,1 1-1,0 0 1,1 0 0,-1 0-1,0 0 1,0 0 0,1 0-1,-1 0 1,1 1 0,0 0-1,-1-1 1,1 1 0,0 0-1,0 0 1,0 0 0,0 1-1,0-1 1,-1 1 0,1-1-1,0 1 1,0 0 0,0 0-1,0 1 1,0-1 0,0 0-1,0 1 1,0 0-1,0 0 1,0 0 0,0 0-1,-1 0 1,1 1 0,0-1-1,-1 1 1,1-1 0,-1 1-1,0 0 1,1 0 0,-1 0-1,2 3 1,4 7-1,-1 0 0,0 0 0,-1 0 0,-1 1 0,0 0 0,-1 0 0,0 1 0,-1-1 0,3 18 0,-4-3 0,0 0 0,-1-1 0,-6 49 0,-6 7 0,23-113 0,11-105 0,-19 95 0,3 0 0,20-67 0,-26 103 0,0 1 0,1 0 0,-1 0 0,1 0 0,0 1 0,-1-1 0,1 0 0,0 1 0,1-1 0,-1 1 0,3-2 0,-5 3 0,1 1 0,0-1 0,-1 1 0,1 0 0,0-1 0,-1 1 0,1 0 0,-1 0 0,1 0 0,0-1 0,0 1 0,-1 0 0,1 0 0,0 0 0,-1 0 0,1 0 0,0 0 0,-1 0 0,1 0 0,0 1 0,0-1 0,1 1 0,-1 0 0,0-1 0,0 1 0,0 0 0,0 0 0,0 0 0,0 0 0,0 0 0,-1 0 0,1 0 0,0 0 0,0 1 0,-1-1 0,1 0 0,0 2 0,7 21 1,-1 1-1,-1 0 1,-1 0-1,2 40 1,-2 72-36,-1-177 35,1 0 0,1 0 0,3 1 0,15-44 0,-18 61 0,-3 11 0,2-5-3,0 0 0,14-30 0,-18 43 3,0 0-1,0 1 1,1-1 0,-1 0 0,1 1-1,0 0 1,0-1 0,0 1-1,0 0 1,0 0 0,0 0 0,1 0-1,-1 1 1,1-1 0,-1 1-1,1-1 1,0 1 0,-1 0-1,1 0 1,0 0 0,0 0 0,0 1-1,4-1 1,-6 1 0,0 0 0,0 1-1,0-1 1,0 1 0,0-1 0,0 1-1,0 0 1,0-1 0,0 1 0,0 0-1,0 0 1,-1 0 0,1 0 0,0-1-1,-1 1 1,1 0 0,0 0 0,-1 0-1,1 1 1,-1-1 0,1 0 0,-1 0-1,0 0 1,0 0 0,1 0 0,-1 0 0,0 0-1,0 3 1,3 38-9,-3-36 9,1 274 16,-1-278-16,0 0 0,0-1 0,0 1 0,1 0-1,-1 0 1,1-1 0,-1 1 0,1 0 0,-1-1 0,1 1 0,0 0 0,0-1 0,0 1-1,0-1 1,0 1 0,0-1 0,0 0 0,0 1 0,1-1 0,-1 0 0,0 0 0,1 0-1,-1 0 1,1 0 0,-1 0 0,1-1 0,0 1 0,2 1 0,3-1-2,1 1 1,-1-1-1,1-1 1,-1 1-1,12-2 0,-6 1-1,-10 0 2,1 0 0,-1-1 0,1 1 0,-1-1 0,1 1 0,-1-1 0,1 0 0,-1-1 0,0 1 0,0 0 0,0-1 0,0 0 0,0 0 0,0 0 0,5-4 0,-4 1 0,0 1 0,0-1 0,0 0 0,-1 0-1,0 0 1,0 0 0,0-1 0,2-9 0,1-3 0,-2-1-1,0-1 1,-1 1 0,1-35 0,-2 22 11,-1-1 0,-1 1 1,-2 0-1,-2-1 0,-11-48 0,12 130 25,2 21-35,0 57 0,2-108-1,1 0 0,0 0 0,2 0 0,7 24 0,-11-41-2,1 1 1,0-1 0,0 0 0,0 0-1,0 0 1,1 0 0,-1 0 0,1 0-1,-1 0 1,1 0 0,-1-1 0,1 1-1,0 0 1,0-1 0,0 1 0,0-1-1,0 0 1,0 0 0,1 0 0,-1 0-1,4 1 1,2 0 0,1-1 0,-1 0 0,0-1 0,17 0 0,-6-1 3,-16 1-1,-1 0 1,1-1-1,0 1 1,-1-1-1,1 1 1,-1-1-1,1 0 1,-1 0-1,1 0 1,-1 0-1,1-1 1,-1 1-1,0-1 1,0 1-1,0-1 0,0 0 1,0 0-1,0 0 1,0 0-1,0 0 1,-1 0-1,1-1 1,-1 1-1,0 0 1,0-1-1,0 1 1,0-1-1,0 0 1,0 1-1,0-6 1,2-9-1,0 1 1,-2-1 0,0-32 0,-1 36 0,0-198 12,0 209-12,0 1-1,0-1 1,0 1-1,0-1 1,0 1-1,0-1 1,1 1 0,-1 0-1,0-1 1,1 1-1,-1-1 1,1 1 0,0 0-1,-1-1 1,1 1-1,0 0 1,0 0 0,0 0-1,0 0 1,0-1-1,0 1 1,0 1-1,0-1 1,0 0 0,1 0-1,-1 0 1,0 0-1,1 1 1,-1-1 0,0 1-1,1-1 1,1 0-1,3 1 2,0-1 0,0 1 0,0 0 0,0 0-1,0 0 1,11 3 0,-14-2-2,0-1 0,-1 1 1,1 0-1,-1 0 0,1 0 0,-1 0 0,0 0 1,1 1-1,-1-1 0,0 1 0,0-1 0,0 1 1,0 0-1,0 0 0,-1 0 0,3 3 0,-1 0-1,0 0-1,0 0 0,0 1 0,-1-1 1,0 1-1,3 10 0,-1 4-2,-2 0-1,0 0 1,0 26-1,-2-9 14,-2-1 0,-8 50 0,5-63-9,5-43 0,2-15 0,-2-1 0,2 1 0,8-42 0,-8 64 0,1 0 0,0-1 0,1 1 0,1 0 0,0 1 0,1-1 0,0 1 0,14-20 0,-16 28 0,-1 0 0,1 0 0,0 1 0,0-1 0,0 1 0,0 0 0,1 0 0,-1 0 0,1 1 0,0 0 0,-1 0 0,1 0 0,0 0 0,0 1 0,1 0 0,-1 0 0,0 0 0,0 1 0,0-1 0,10 2 0,-13-1 0,0 1 0,0-1 0,0 1 0,-1-1 0,1 1 0,0 0 0,0 0 0,0 0 0,0 0 0,-1 0 0,1 0 0,-1 0 0,1 0 0,-1 1 0,1-1 0,-1 1 0,0-1 0,1 1 0,-1 0 0,0-1 0,0 1 0,0 0 0,-1 0 0,1-1 0,0 1 0,0 4 0,3 6 0,0 1 0,2 25 0,-5-34 0,2 28 0,0 1 0,-2-1 0,-2 0 0,-1 1 0,-9 50 0,10-79 0,-4 33 0,4-36 0,1 0 0,0 0 0,0 0 0,0 0 0,0 0 0,0 0 0,0 0 0,0 0 0,0 0 0,0 0 0,0 0 0,0 0 0,1-1 0,-1 1 0,0 0 0,1 0 0,-1 0 0,1 0 0,-1 0 0,1-1 0,-1 1 0,1 0 0,-1 0 0,1-1 0,0 1 0,-1 0 0,1-1 0,0 1 0,0-1 0,0 1 0,-1-1 0,2 1 0,10 1-1,0-1 0,-1-1-1,1 0 1,0 0 0,-1-1 0,1-1-1,0 0 1,-1 0 0,1-1 0,-1-1-1,0 0 1,0 0 0,-1-1 0,1 0-1,-1-1 1,0 0 0,0-1 0,-1 0-1,0-1 1,0 0 0,-1 0 0,0 0 0,0-1-1,-1-1 1,0 1 0,-1-1 0,8-16-1,-9 13-7,0 0 0,-1 0 0,0-1 0,-1 1 0,-1-1 0,0 0 0,-1 0 0,0 0 0,-3-27 0,2 36 12,-1 0 0,0 1 0,0-1 1,-1 1-1,1 0 0,-1-1 0,0 1 1,0 0-1,-1 0 0,1 0 0,-1 0 1,0 0-1,0 1 0,0-1 0,0 1 1,-1 0-1,-5-4 0,4 3 0,0 0 0,-1 1-1,1 0 1,-1 0 0,1 0-1,-1 1 1,0 0 0,0 0-1,0 0 1,-1 1 0,1 0-1,-9 0 1,14 1-3,0 0 0,0 0 0,0 0 0,0 1 0,0-1 0,0 0 0,0 1 0,0-1 0,0 1 0,0-1 0,0 1 0,0 0 0,0-1 0,0 1 0,1 0 0,-1 0 0,0-1 0,1 1 0,-1 0 0,0 0 0,1 0 0,-1 0 0,1 0 0,0 0 0,-1 0 0,1 0 0,0 0 0,-1 0 0,1 1 0,-5 36 0,5-34 0,0 200 0,1-196 0,0 0 0,0 0 0,1 0 0,0 0 0,0 0 0,0 0 0,6 10 0,-6-15 0,-1 0 0,1-1 0,0 1 0,-1-1 0,1 0 0,0 0 0,1 1 0,-1-1 0,0 0 0,1-1 0,-1 1 0,1 0 0,-1-1 0,1 1 0,0-1 0,-1 0 0,1 0 0,0 0 0,0 0 0,0 0 0,0-1 0,5 1 0,-5-1 0,-1 1 0,0-1 0,1 0 0,-1 0 0,0 1 0,1-2 0,-1 1 0,0 0 0,1 0 0,-1-1 0,0 1 0,0-1 0,1 0 0,-1 0 0,0 0 0,0 0 0,0 0 0,0 0 0,0 0 0,0-1 0,0 1 0,-1-1 0,1 1 0,0-1 0,-1 0 0,1 0 0,-1 0 0,0 0 0,1 0 0,-1 0 0,0 0 0,0 0 0,0 0 0,-1 0 0,1-1 0,-1 1 0,1 0 0,0-5 0,3-28 6,0 0-1,-2-1 1,-5-52 0,1 13 3,2 109-9,-2 13 0,2 1 0,2-1 0,11 62 0,-12-106-1,0 1-1,0-1 1,0 1 0,1-1-1,-1 0 1,1 1 0,0-1-1,0 0 1,0 0-1,1 0 1,-1 0 0,1-1-1,-1 1 1,1-1 0,0 1-1,0-1 1,0 0 0,0 0-1,1 0 1,6 2 0,-2-1 0,0-1 1,1 0-1,-1 0 1,1-1-1,-1-1 1,1 1-1,15-2 1,-23 0 0,1 1 0,0-1 0,-1 1 0,1-1 0,0 0 0,-1 0 0,1 0 0,-1 0 0,0 0 0,1 0 0,-1 0 0,0-1 0,0 1 0,1 0 0,-1-1 0,0 1 0,0-1 0,-1 1 0,1-1 0,0 1 0,0-1 0,-1 0 0,1 1 0,-1-1 0,0 0 0,1 0 0,-1 1 0,0-4 0,4-60 0,-3 53 0,-2-55 0,0 31 0,2 0 0,6-42 0,-7 76 1,1-1-1,-1 1 1,1 0-1,0-1 1,-1 1 0,1-1-1,0 1 1,0 0 0,1 0-1,-1 0 1,0-1 0,1 1-1,-1 0 1,1 1-1,0-1 1,0 0 0,0 0-1,0 1 1,0-1 0,0 1-1,0 0 1,0 0-1,0-1 1,1 1 0,-1 1-1,0-1 1,1 0 0,-1 0-1,1 1 1,-1 0-1,1-1 1,-1 1 0,1 0-1,-1 0 1,1 0 0,-1 1-1,1-1 1,-1 1-1,0-1 1,1 1 0,-1 0-1,1 0 1,-1 0 0,0 0-1,0 0 1,0 0-1,1 1 1,-1-1 0,0 1-1,1 1 1,3 5-1,-1-1 0,0 1 0,0 0 0,-1 0 0,-1 1 0,1-1 0,-1 1 0,0-1 0,-1 1 0,0 0 0,1 13 0,0 16 0,-2 53 0,-1-58 0,-1-16 0,0 1 0,-2 0 0,-5 19 0,0 3 0,27-191-27,-11 106 23,-3 10 4,2 0 0,1 0-1,2 1 1,15-37 0,-6 42 13,-19 29-12,1-1-1,-1 1 0,0-1 1,1 1-1,-1-1 0,1 1 1,-1-1-1,0 1 0,1 0 1,-1-1-1,1 1 1,-1 0-1,1-1 0,-1 1 1,1 0-1,-1 0 0,1-1 1,0 1-1,-1 0 0,1 0 1,-1 0-1,1 0 0,0 0 1,-1 0-1,1 0 0,-1 0 1,1 0-1,-1 0 1,1 0-1,0 0 0,-1 0 1,1 1-1,-1-1 0,1 0 1,-1 0-1,1 1 0,-1-1 1,1 0-1,-1 1 0,1-1 1,-1 0-1,1 1 0,-1-1 1,0 1-1,1-1 1,-1 1-1,0-1 0,1 0 1,-1 1-1,0 0 0,1-1 1,-1 1-1,9 18 0,-2 0 0,0 1 0,0-1 0,-2 1 0,-1 0 0,4 34 0,-4 128 0,-4-123 0,0-58 0,0 1 0,0-1 0,1 1 0,-1-1 0,0 1 0,1-1 0,-1 1 0,1-1 0,0 0 0,0 1 0,-1-1 0,1 0 0,0 0 0,0 1 0,0-1 0,0 0 0,0 0 0,1 0 0,-1 0 0,0 0 0,0 0 0,1-1 0,-1 1 0,1 0 0,-1-1 0,0 1 0,1-1 0,-1 1 0,1-1 0,-1 0 0,4 1 0,6 1 0,1-1 0,0-1 0,15 0 0,-11 0 0,-10 0-1,1 0 0,-1-1 0,1 1 0,-1-1 0,1-1 0,-1 1 0,0-1 0,0 0 0,1 0 0,-1-1-1,-1 0 1,1 0 0,0 0 0,-1-1 0,0 0 0,0 0 0,0 0 0,0-1 0,0 1 0,-1-1 0,0 0 0,0-1 0,-1 1 0,1-1 0,-1 1 0,0-1 0,3-10 0,1-11-4,-2-1 1,-1 0-1,-1 0 1,-1 0-1,-2-1 1,-3-29-1,2-10 15,-16-225 36,13 278-41,1 14-5,-2 9 0,5-8 0,-5 16 0,0 1 0,2-1 0,0 1 0,-1 27 0,3 77 0,2-64 0,4 119 0,-3-141 0,3-1 0,0 1 0,12 34 0,-5-48-560,-12-28-1985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31.385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1 75 32655,'61'-7'64,"16"-2"-16,-1 1-48,-13 1 0,-14-2 0,-15 5 0,-17 0 0,-10-3 0,-7-4-64,-7 2-2273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31.720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204 38 32447,'-3'-3'8,"0"-1"0,-1 1 0,1 0 0,-1 0 0,0 0 0,0 1 0,0-1 0,0 1 0,0 0 0,0 0 0,-1 1 0,1-1 0,-1 1 0,0 0 0,1 0 0,-1 0 0,0 1 0,1-1 0,-1 1 0,0 1 0,1-1 0,-1 1 0,0-1 0,1 1 0,-1 0 0,0 1 0,1-1 0,0 1 0,-1 0 0,1 0 0,0 1 0,0-1 0,0 1 0,0 0 0,1 0 0,-1 0 0,1 0 0,0 1 0,-3 3 0,0 2-8,2 0 0,-1 0 0,1 0 0,1 0 0,0 1 0,0 0 0,1 0 0,0 0 0,0 0 0,1 0 0,1 0 0,0 0 0,0 0 0,1 0 0,2 11 0,-2-18 0,-1 0 0,2 0 0,-1 0 0,0 1 0,1-2 0,-1 1 0,1 0 0,0 0 0,0 0 0,0-1 0,0 1 0,0-1 0,1 0 0,-1 1 0,1-1 0,0 0 0,-1 0 0,1-1 0,0 1 0,0-1 0,0 1 0,0-1 0,0 0 0,1 0 0,-1 0 0,0-1 0,4 1 0,7 1 0,1 0 0,0-2 0,0 1 0,25-4 0,-35 2 0,0 1 0,-1-1 0,1 0 0,-1 0 0,1-1 0,-1 1 0,1-1 0,-1 0 0,0 0 0,0 0 0,0-1 0,0 1 0,0-1 0,-1 0 0,1 0 0,-1 0 0,4-5 0,-4 3 0,0 1 0,-1-1 0,1 0 0,-1 0 0,0 0 0,0 0 0,-1-1 0,0 1 0,1 0 0,-2-1 0,1 1 0,-1-1 0,0 1 0,0-9 0,-1 10 0,1 0 0,-1 0 0,0 0 0,0 1 1,-1-1-1,1 0 0,-1 1 0,1-1 0,-1 1 0,0-1 0,-1 1 0,1 0 0,0 0 0,-1 0 1,0 0-1,0 1 0,0-1 0,0 1 0,0-1 0,0 1 0,-1 0 0,1 0 0,-1 1 0,1-1 1,-1 1-1,0-1 0,1 1 0,-1 0 0,-5 0 0,-11-3-7,-1 2-1,0 0 0,0 1 1,-24 2-1,-11 3-165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07:32.267"/>
    </inkml:context>
    <inkml:brush xml:id="br0">
      <inkml:brushProperty name="width" value="0.05" units="cm"/>
      <inkml:brushProperty name="height" value="0.05" units="cm"/>
      <inkml:brushProperty name="color" value="#35A542"/>
    </inkml:brush>
  </inkml:definitions>
  <inkml:trace contextRef="#ctx0" brushRef="#br0">1 51 32239,'0'0'480,"9"0"-432,16 0-48,4-2 0,12-5 0,5 1 0,8-1 0,4 3 0,-4 0 0,-11-3 0,-14 3-32,-16-1-32,-13 1-288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00.1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251 28 32687,'3'-4'19,"-2"4"-16,0-1 0,-1 0 0,1 1 0,0-1 0,0 0 0,-1 0 0,1 0-1,-1 0 1,1 1 0,-1-1 0,1 0 0,-1 0 0,1 0 0,-1 0 0,0 0 0,0 0-1,1 0 1,-1 0 0,0-1 0,0 0 0,-4 1-3,0 0 0,0 1 0,-1-1 0,1 1 0,0 0 0,-7 1 0,7-1 0,-16 0 0,4-1 0,0 1 0,0 0 0,0 1 0,0 1 0,0 1 0,0 0 0,-28 10 0,43-12 0,1 0 0,-1 0 0,1 0 0,-1 0 0,1 0 0,-1 0 0,1 1 0,0-1 0,0 0 0,-1 0 0,1 0 0,0 1 0,0-1 0,0 0 0,0 0 0,0 0 0,0 0 0,1 1 0,-1 0 0,1 1 0,0 67 0,-3 86 0,0-141 0,-1-1 0,0 1 0,-9 25 0,0-2 0,11-38 0,1 0 0,0 1 0,0-1 0,0 0 0,0 0 0,0 1 0,-1-1 0,1 0 0,0 1 0,0-1 0,0 0 0,0 0 0,0 1 0,0-1 0,0 0 0,0 1 0,0-1 0,0 0 0,0 1 0,0-1 0,0 0 0,0 0 0,0 1 0,0-1 0,1 0 0,-1 1 0,0-1 0,0 0 0,0 0 0,0 1 0,1-1 0,-1 0 0,0 0 0,0 1 0,0-1 0,1 0 0,-1 0 0,0 0 0,0 1 0,1-1 0,-1 0 0,0 0 0,0 0 0,1 0 0,-1 0 0,0 0 0,1 0 0,-1 0 0,0 0 0,1 1 0,-1-1 0,0 0 0,0 0 0,1-1 0,-1 1 0,0 0 0,1 0 0,-1 0 0,0 0 0,1 0 0,-1 0 0,0 0 0,0 0 0,1-1 0,-1 1 0,20-10 0,-18 9 0,25-16 0,-17 10 0,0 0 0,0 1 0,0 0 0,1 1 0,-1 0 0,1 1 0,1 0 0,-1 1 0,0 0 0,1 0 0,22-1 0,-30 4 0,1 0 0,-1 0 0,1 1 0,-1-1 0,0 1 0,1 0 0,-1 0 0,0 0 0,0 0 0,0 1 0,7 3 0,-8-2 0,0-1 0,-1 1 0,1-1 0,-1 1 0,0 0 0,0 0 0,0 0 0,0 0 0,-1 0 0,1 0 0,-1 0 0,1 1 0,-1-1 0,1 7 0,0-1 0,1 1 0,-2 0 0,1-1 0,-2 1 0,1 0 0,-1 0 0,0-1 0,-1 1 0,-3 15 0,2-18 0,-1-1 0,1 1 0,-1-1 0,0 0 0,0 0 0,-1 0 0,1-1 0,-1 1 0,-1-1 0,1 0 0,-1 0 0,0 0 0,0-1 0,-8 6 0,4-4 0,-1 0 0,1-1 0,-1 0 0,0-1 1,0 0-1,-1 0 0,1-1 0,-17 2 0,3-2-4,0-1 0,-42-2 0,36-2-49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0.78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37 31214,'0'0'1185,"29"0"-945,11 0-160,6 0-64,1 0 16,-2-6-32,-10-4 0,-6 0-48,-9 0-240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2.778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49 223 31278,'0'-31'791,"-1"15"-665,1 0-1,0 0 1,1 0 0,1 0-1,5-17 1,-6 28-129,0 1 1,1 0 0,0 0-1,0 0 1,0 0 0,0 0 0,1 0-1,0 1 1,-1-1 0,1 1-1,0 0 1,1 0 0,-1 0-1,1 0 1,-1 0 0,1 1-1,0 0 1,0 0 0,0 0-1,0 0 1,0 0 0,0 1-1,6-2 1,-7 2 2,0 0 0,0 0 0,0 1 0,0-1 0,0 1 0,0-1 0,0 1 0,0 0 0,0 0 0,0 0 0,1 1 0,-1-1 0,0 1 0,0 0 0,0-1 0,0 1 0,0 1 0,-1-1 0,1 0 0,0 1 0,0-1 0,-1 1 0,1 0 0,-1 0 0,3 2 0,-2 1 0,0 0 0,0 0 0,0 1 0,-1-1 0,0 0 0,0 1 0,0-1 0,-1 1 0,0 0 0,0-1 0,-1 1 0,1 10 0,-1-3 0,0 1 0,-1-1 0,0 0 0,-1 0 0,-1 0 0,0 0 0,0 0 0,-2 0 0,-10 22 0,3-14 0,-1 1 0,-1-2 0,-1 0 0,-24 25 0,-68 64 0,107-109 0,1-1 0,-1 1 0,0 0 0,0 0 0,0 0 0,0 0 0,0 0 0,0 0 0,-1-1 0,1 1 0,0 0 0,0 0 0,0 0 0,0 0 0,0 0 0,0 0 0,0-1 0,0 1 0,0 0 0,0 0 0,0 0 0,0 0 0,0 0 0,0 0 0,-1 0 0,1 0 0,0 0 0,0-1 0,0 1 0,0 0 0,0 0 0,0 0 0,0 0 0,0 0 0,-1 0 0,1 0 0,0 0 0,0 0 0,0 0 0,0 0 0,0 0 0,0 0 0,-1 0 0,1 0 0,0 0 0,0 0 0,0 0 0,0 0 0,0 0 0,0 0 0,-1 0 0,1 0 0,0 0 0,0 1 0,0-1 0,0 0 0,0 0 0,3-12 0,3-1 0,2 0 0,0 0 0,0 1 0,1 0 0,0 1 0,1 0 0,1 0 0,0 1 0,20-15 0,-29 24 0,0 0 0,0 0 0,0 0 0,0 1 0,0-1 0,0 0 0,0 1 0,1 0 0,-1-1 0,0 1 0,0 0 0,0 0 0,0 0 0,1 0 0,-1 0 0,0 1 0,0-1 0,0 1 0,0-1 0,0 1 0,0 0 0,0 0 0,0 0 0,0 0 0,0 0 0,0 0 0,0 1 0,-1-1 0,3 2 0,4 6 0,-1-1 0,0 1 0,0 0-1,8 17 1,3 2-4,-10-19-27,-6-4-10,1-1 0,1 0 0,-1 1 0,0-1 0,1-1 0,0 1-1,0 0 1,0-1 0,0 0 0,10 5 0,3-6-912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3.153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177 26 32591,'8'-25'176,"-10"38"-176,0 1 0,-2-1 0,1 0 0,-2 0 0,-10 22 0,-40 67 0,35-67 0,1-2 0,-21 40 0,37-65 0,0-1 0,0 1 0,0 0 0,1 0 0,0 0 0,1 0 0,-1 13 0,2-20 0,1 0 0,0 0 0,-1 0 0,1-1 0,0 1 0,-1 0 0,1-1 0,0 1 0,0-1 0,-1 1 0,1-1 0,0 1 0,0-1 0,0 1 0,0-1 0,0 0 0,0 1 0,0-1 0,0 0 0,0 0 0,0 0 0,0 0 0,0 0 0,0 0 0,1 0 0,2 0 0,54 6 0,0-4 0,64-4 0,-88 0 0,-28 2-58,27-3 169,-32 3-139,-1 0 1,1 0-1,0 0 1,0 0-1,0-1 1,0 1-1,-1 0 1,1-1-1,0 1 1,0 0-1,0-1 1,-1 1-1,1-1 1,0 1-1,-1-1 1,1 0-1,-1 1 1,1-1-1,0 0 0,-1 1 1,1-1-1,-1 0 1,0 0-1,1 1 1,-1-1-1,0 0 1,1 0-1,-1 0 1,0 0-1,0-1 1,0-10-2102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3.48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 26 32447,'0'-26'319,"0"56"-318,5 438-17,-6-415-459,-5-7-1595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22794,'0'0'8989,"-1"6"-8533,-4 69-266,4 98 1,3-71-143,-3 282-1,13 856 0,41-473-42,-23-156-5,-11-202 0,-1-56 0,11 329 0,-23-647 0,0-23 0,-6-12 0,0 0 0,1-1 0,-1 1 0,1 0 0,-1 0 0,1-1 0,-1 1 0,1 0 0,-1 0 0,0-1 0,1 1 0,-1 0 0,0-1 0,1 1 0,-1-1 0,0 1 0,1 0 0,-1-1 0,0 1 0,0-1 0,0 1 0,1-1 0,-1 1 0,0-1 0,0 1 0,0-1 0,0 1 0,0-1 0,14-51-43,-7 12-170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0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1 579 32175,'0'0'85,"5"0"89,238 2 92,296-5-244,-97-36-9,-325 27-8,-26 2 10,606-54-3,69-15-12,175-8 0,-726 81 0,114-6 0,-3-24 0,-23-2 0,-199 27 0,202-20 0,-254 28 0,-52 3 0,0 0 0,0 0 0,1 0 0,-1-1 0,0 1 0,0 0 0,0 0 0,1 0 0,-1-1 0,0 1 0,0 0 0,0 0 0,0-1 0,1 1 0,-1 0 0,0 0 0,0-1 0,0 1 0,0 0 0,0-1 0,0 1 0,0 0 0,0 0 0,0-1 0,0 1 0,0 0 0,0-1 0,0 1 0,0 0 0,0-1 0,0 1 0,0 0 0,0 0 0,0-1 0,-1 1 0,1 0 0,0 0 0,0-1 0,0 1 0,-6-13 0,-2 4 0,-1-1 0,0 1 0,0 0 0,-1 1 0,0 0 0,-1 0 0,-22-11 0,11 8 0,0 1 0,0 2 0,-33-9 0,78 18 0,-17-1 0,0 0 0,0 0 0,0 1 0,-1 0 0,10 2 0,-5 1 0,1 0 0,-1 1 0,1 0 0,-1 0 0,0 1 0,-1 1 0,12 9 0,-17-12 0,0 0 0,0 0 0,0 1 0,-1-1 0,1 1 0,-1 0 0,0 0 0,-1 0 0,1 0 0,-1 0 0,0 1 0,-1-1 0,1 1 0,-1 0 0,0-1 0,1 9 0,-2-5-18,-1 0-1,1 0 1,-1 0 0,-1 0-1,0-1 1,0 1-1,0-1 1,-1 1 0,-1-1-1,1 0 1,-1 0 0,-1 0-1,1 0 1,-2-1 0,1 0-1,-1 0 1,1 0-1,-2-1 1,1 0 0,-1 0-1,0-1 1,0 1 0,-1-2-1,1 1 1,-15 5-1,-17 4-2112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32127,'0'0'18,"-3"8"49,-14 20-27,-2-1 0,-1 0 0,-31 31 0,7-6 78,-60 62 11,82-91-109,20-22-17,1 1 0,-1-1 0,1 1 0,0-1 0,0 1 0,0-1 0,0 1 0,0 0 0,0 0 0,0 0 0,0-1 0,1 1 0,-1 0 0,1 0 0,-1 0 0,1 2 0,0-3-3,0 0 1,1 1 0,-1-1-1,0 0 1,1 0-1,-1 0 1,1 0 0,0 1-1,-1-1 1,1 0 0,0 0-1,0 0 1,-1-1 0,1 1-1,0 0 1,0 0 0,0 0-1,0-1 1,0 1-1,0 0 1,0-1 0,0 1-1,1-1 1,0 1 0,6 3-29,22 10-121,1-1 0,0-1-1,53 11 1,-61-21-2142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14 32239,'0'0'6,"0"0"0,0 0 0,0 0 0,0 0 0,0 0 0,0 0 0,0 0 0,0 0 0,0 0 0,-1 0 0,1 0 0,0 0 0,0 0 0,0 0 0,0 1 0,0-1 0,0 0 0,0 0 0,0 0 0,0 0 0,0 0 0,0 0 0,0 0 0,-1 0 0,1 0 0,0 0 0,0 0 0,0 0 0,0 0 0,0 0 0,0-1 0,0 1 0,0 0 0,0 0 0,0 0 0,0 0 0,-1 0 0,1 0 0,0 0 0,0 0 0,0 0 0,0 0 0,0 0 0,0 0 0,0 0 0,0 0 0,0 0 0,0 0 0,0 0 0,0-1 0,0 1 0,0 0 0,0 0 0,0 0 0,0 0 0,0 0 0,0 0 0,0 0 0,0 0 0,0 0 0,0 0 0,0-1 0,-13 8 64,-14 11-89,-30 29 29,-95 62-1,139-100-4,26-20 3,-2-1-7,25-25 0,1 2-1,2 1 1,46-30-1,-83 63 1,0 0 0,-1 0 1,1 0-1,0 0 0,0 0 0,0 0 0,-1 1 1,1-1-1,0 1 0,0 0 0,0-1 0,0 1 1,0 0-1,0 0 0,0 0 0,0 1 0,0-1 1,0 0-1,0 1 0,0-1 0,0 1 0,-1-1 1,1 1-1,0 0 0,0 0 0,0 0 0,-1 0 1,3 2-1,2 3-2,1 0 0,-1 1 0,0 0 0,-1 0 0,6 9 1,9 10 2,69 65-234,-66-70-544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32431,'0'-1'10,"1"0"0,-1 1-1,1-1 1,-1 0 0,1 1 0,-1-1 0,1 0 0,0 1 0,0-1-1,-1 1 1,1-1 0,0 1 0,0-1 0,-1 1 0,1 0 0,0-1-1,0 1 1,0 0 0,0 0 0,0 0 0,0 0 0,-1-1 0,1 1 0,0 0-1,0 0 1,0 1 0,0-1 0,0 0 0,0 0 0,0 0 0,-1 1-1,2-1 1,2 1-9,-1 0-1,0 0 1,0 0 0,0 0-1,0 0 1,0 1-1,0-1 1,4 4 0,8 10 0,-2 1 1,1 0-1,15 26 0,-16-23-1,0-1 0,26 28 0,-35-41 0,0-1 0,1 1 0,0-1 0,-1 0 0,2 0 0,-1-1 0,0 1 0,1-1 0,-1 0 0,1-1 0,0 1 0,0-1 0,0 0 0,0-1 0,1 1 0,-1-1 0,0-1 0,1 1 0,8-1 0,-13-1 0,-1 1 0,1-1 0,0 1 0,-1-1 0,1 0 0,0 0 0,-1 0 0,1 0 0,-1 0 0,1 0 0,-1 0 0,0-1 0,1 1 0,-1 0 0,0-1 0,1-1 0,16-29 0,-13 22 0,26-59 0,-22 45 0,26-46 0,-24 57-5,-10 12-105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32127,'0'0'4,"0"0"1,0 0-1,0 1 1,0-1-1,0 0 1,0 0-1,0 0 1,0 0-1,0 0 1,0 0-1,0 0 1,0 0-1,0 0 1,0 1 0,0-1-1,0 0 1,0 0-1,0 0 1,0 0-1,0 0 1,0 0-1,-1 0 1,1 0-1,0 0 1,0 0-1,0 0 1,0 0-1,0 0 1,0 0-1,0 0 1,0 1-1,0-1 1,0 0-1,0 0 1,-1 0-1,1 0 1,0 0-1,0 0 1,0 0-1,0 0 1,0 0 0,0 0-1,0 0 1,0 0-1,0 0 1,-1 0-1,1 0 1,0-1-1,0 1 1,0 0-1,0 0 1,0 0-1,0 0 1,0 0-1,0 0 1,0 0-1,0 0 1,0 0-1,-1 0 1,1 0-1,0 0 1,0 0-1,0 0 1,0 0-1,0-1 1,0 1 0,0 0-1,0 0 1,0 0-1,-5 13 82,-3 18-51,-4 31 41,-7 113-1,14 64-58,5-146-14,-3 107 20,19 644-14,24 135-9,-43-640 0,2 240 0,14-392 0,0 43 0,-8-52 0,33 206 0,-36-371 0,0-60-37,-2-12-150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58 31550,'-1'0'36,"1"-1"-1,-1 0 1,1 1-1,0-1 1,0 1 0,-1-1-1,1 0 1,0 1-1,0-1 1,0 0-1,0 1 1,0-1-1,0 0 1,0 0-1,0 1 1,0-1-1,0 0 1,0 1-1,0-1 1,0 0-1,0 1 1,1-1-1,-1 0 1,0 1-1,1-1 1,-1 1-1,0-1 1,1 0-1,-1 1 1,1-1-1,1-1-11,0 1-1,0-1 0,0 1 0,1 0 1,-1 0-1,0 0 0,0 0 1,1 0-1,2-1 0,60-6-222,-59 7 281,31-1-82,137-8 0,-139 6 0,-36 4 0,1 1 0,0-1 0,0 0 0,0 0 0,0 0 0,-1 0 0,1 0 0,0 0 0,0 1 0,0-1 0,0 0 0,0 0 0,0 0 0,-1 0 0,1 1 0,0-1 0,0 0 0,0 0 0,0 0 0,0 1 0,0-1 0,0 0 0,0 0 0,0 0 0,0 1 0,0-1 0,0 0 0,0 0 0,0 0 0,0 1 0,0-1 0,0 0 0,0 0 0,0 0 0,0 1 0,0-1 0,1 0 0,-1 0 0,0 0 0,0 1 0,0-1 0,0 0 0,0 0 0,1 0 0,-1 0 0,0 0 0,0 0 0,0 1 0,0-1 0,1 0 0,-1 0 0,0 0 0,0 0 0,0 0 0,0 0 0,1 0 0,-1 0 0,0 0 0,0 0 0,1 0 0,-1 0 0,0 0 0,0 0 0,0 0 0,1 0 0,-1 0 0,0 0 0,0 0 0,-10 14 0,-2 0 0,1-2 0,-1 1 0,-1-1 0,-17 12 0,-6 6 0,4-3 0,19-17 0,1 1 0,0 0 0,0 0 0,1 1 0,1 0 0,-10 16 0,19-27 0,0 1 0,0-1 0,0 0 0,0 1 0,0-1 0,1 1 0,-1-1 0,1 1 0,-1-1 0,1 1 0,-1-1 0,1 1 0,0 0 0,0-1 0,0 1 0,0-1 0,0 1 0,0 0 0,0-1 0,1 1 0,-1-1 0,0 1 0,1 0 0,0-1 0,-1 1 0,1-1 0,0 0 0,0 1 0,-1-1 0,1 1 0,0-1 0,0 0 0,1 0 0,-1 0 0,0 0 0,0 0 0,1 0 0,-1 0 0,0 0 0,1 0 0,-1 0 0,1-1 0,-1 1 0,3 0 0,9 3 0,0-1 0,0 0 0,0-1 0,22 1 0,-8 0 0,-26-3 0,4 1 0,0-1 0,0 1 0,0 0 0,-1 1 0,1-1 0,0 1 0,-1 0 0,6 3 0,-9-4 0,1 1 0,-1 0 0,1-1 0,-1 1 0,0 0 0,0 0 0,0 0 0,0 0 0,0 0 0,0 0 0,-1 0 0,1 0 0,0 1 0,-1-1 0,0 0 0,0 0 0,1 1 0,-1-1 0,-1 0 0,1 3 0,-1 1 0,0 0 0,0 1 0,-1-1 0,1 0 0,-1 0 0,-1 0 0,1 0 0,-1 0 0,0-1 0,-1 1 0,1-1 0,-1 0 0,0 0 0,0 0 0,-1 0 0,1-1 0,-10 7 0,-4 3 0,0-1 0,0-1 0,-39 18 0,46-26 0,0-1 0,0 1 0,0-2 0,0 0 0,-1 0 0,1-1 0,-1 0 0,-17-1 0,24-1 0,1 0 0,0 0 1,0 0-1,0 0 0,0 0 0,0-1 0,0 0 0,1 0 1,-1 0-1,0 0 0,1-1 0,-1 1 0,1-1 0,0 0 1,0 0-1,0 0 0,-3-4 0,4 4-2,0 1 1,0-1-1,0 0 1,1 1-1,-1-1 1,0 0-1,1 0 0,0 0 1,0 0-1,0 0 1,0 0-1,0 0 1,1-1-1,-1 1 0,1 0 1,0 0-1,0-1 1,0 1-1,0 0 1,1 0-1,0-1 0,-1 1 1,3-5-1,12-10-171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263 476 31999,'-29'6'160,"0"1"1,-43 16-1,44-13-134,1-2 1,-50 10-1,192-25 150,526-59-143,-210 26-34,-331 29 1,773-69 0,-730 72 0,659-27 0,-271 1 0,-116 4 0,87-17 0,-4-4 0,-324 47 0,-165 3 0,-1 0 0,0-1 0,0 0 0,1 0 0,7-4 0,-15 5 0,-1 1 0,0 0 0,0 0 0,0 0 0,0 0 0,0-1 0,0 1 0,1 0 0,-1 0 0,0 0 0,0-1 0,0 1 0,0 0 0,0 0 0,0 0 0,0-1 0,0 1 0,0 0 0,0 0 0,0 0 0,0-1 0,0 1 0,0 0 0,0 0 0,0 0 0,0-1 0,0 1 0,0 0 0,0 0 0,-1 0 0,1-1 0,0 1 0,0 0 0,0 0 0,0 0 0,0-1 0,0 1 0,-1 0 0,1 0 0,0 0 0,0 0 0,0 0 0,0 0 0,-1-1 0,1 1 0,0 0 0,0 0 0,0 0 0,-1 0 0,1 0 0,-1 0 0,-11-7 0,-230-88 0,211 86 0,98 15 0,-47-1 0,-1 1 0,0 1 0,0 0 0,23 14 0,-38-19 0,1 1 0,-1-1 0,0 1 0,0 0 0,0 1 0,-1-1 0,1 1 0,-1 0 0,0-1 0,0 1 0,0 1 0,0-1 0,-1 0 0,1 1 0,-1-1 0,0 1 0,-1 0 0,1 0 0,-1-1 0,0 1 0,0 0 0,0 9 0,-2-6 0,1-1 0,-2 0 0,1 1 0,-1-1 0,0 0 0,-1 0 0,1 0 0,-1 0 0,-1 0 0,1-1 0,-1 1 0,0-1 0,-1 0 0,0 0 0,-7 6 0,-7 7-1,-1-1-1,-43 30 0,5-14-513,-8-5-1958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32 32271,'7'-9'285,"-5"7"-267,0 1 0,-1-1 0,1 0 1,-1 0-1,0 1 0,0-1 0,1 0 0,-1 0 0,1-4 1,-12 8 10,-10 9-29,1 1 0,1 1 0,1 1 0,-23 21 0,-60 72 0,100-107 0,-17 20 0,1 1 0,-14 23 0,27-39 0,0 1 0,0-1 0,0 1 0,0 0 0,1 1 0,0-1 0,1 0 0,-1 0 0,1 1 0,0-1 0,1 1 0,-1-1 0,2 12 0,0-16 0,-1-1 0,1 1 0,0 0 0,0-1 0,0 0 0,0 1 0,0-1 0,0 1 0,0-1 0,0 0 0,0 0 0,1 0 0,-1 0 0,0 0 0,1 0 0,-1 0 0,1 0 0,-1 0 0,1-1 0,-1 1 0,1-1 0,0 1 0,-1-1 0,3 1 0,47 5 0,-43-5 0,175 2-1,-120-4-17,-17-2-510,-12-12-1758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2 32047,'-5'-2'307,"1"2"-278,-4 1-22,0 0 1,1 0 0,-1 1-1,1 0 1,0 1-1,-1-1 1,1 1 0,0 1-1,1-1 1,-8 6-1,-66 49 88,72-51-84,-5 3 1,-12 9-1,1 1 1,0 2-1,1 0 1,-35 45 0,56-65-9,-1 8 23,27-14 19,-10-4-42,0 0-1,0 0 1,-1-2-1,23-20 1,47-53 5,-66 65-10,1-5 2,-14 19 1,-1-1-1,1 0 1,0 1 0,0-1 0,0 1 0,9-6-1,-12 10 1,0 0 0,-1 0 0,1 0 0,0 1-1,0-1 1,0 0 0,-1 0 0,1 1 0,0-1-1,0 0 1,-1 1 0,1-1 0,0 1 0,-1-1-1,1 1 1,-1-1 0,1 1 0,0-1 0,-1 1 0,1 0-1,-1-1 1,0 1 0,1 0 0,-1-1 0,1 1-1,-1 0 1,0 0 0,0-1 0,1 2 0,0 1 1,46 79-5,65 106-119,-85-148-249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 32367,'0'0'6,"0"0"0,0 0 0,0 0 0,0 1 0,-1-1 0,1 0-1,0 0 1,0 0 0,0 0 0,0 0 0,0 0 0,0 0 0,0 0 0,0 0 0,0 0 0,0 0 0,0 1 0,-1-1 0,1 0 0,0 0 0,0 0 0,0 0 0,0 0 0,0 0 0,0 0 0,0 0-1,0 0 1,-1 0 0,1 0 0,0 0 0,0 0 0,0 0 0,0 0 0,0 0 0,0 0 0,0 0 0,-1 0 0,1 0 0,0 0 0,0 0 0,0-1 0,0 1 0,0 0 0,0 0 0,0 0 0,0 0 0,0 0-1,0 0 1,-1 0 0,1 0 0,0 0 0,0 0 0,0 0 0,0-1 0,0 1 0,0 0 0,0 0 0,0 0 0,2 17 63,10 24-89,0-17 20,28 41 0,-35-57 0,0-1 0,1 0 0,0 0 0,1-1 0,-1 0 0,1 0 0,0 0 0,1-1 0,9 6 0,-14-10 0,1 1 0,-1-1 0,0 0 0,1 0 0,-1 0 0,1-1 0,-1 1 0,1-1 0,-1 1 0,1-1 0,0-1 0,-1 1 0,1 0 0,-1-1 0,1 1 0,4-3 0,-2 1 0,-1-1 0,0 1 0,0-1 0,0 0 0,-1-1 0,1 1 0,-1-1 0,1 0 0,4-6 0,2-3 0,-1-1 0,0-1 0,-2 1 0,1-1 0,10-30 0,-11 27-1,-5 10 0,1 0 0,-1 0 0,-1 0 0,1-1 0,-2 1 0,1-1 0,-1 0-1,0-12 1,-4 19-271,-12 2-886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32271,'-2'1233'496,"-4"-1100"-496,-26 149 0,10-113 0,-17 322 0,-8 64 0,21-142 0,20-232 0,8 326 0,17-371 0,-3-26 0,-15-108 0,-1-1 0,0 0 1,0 0-1,1 0 0,-1 1 0,1-1 0,-1 0 1,1 0-1,-1 0 0,1 0 0,0 0 0,-1 0 1,1 0-1,0 0 0,1 1 0,-2-2-1,1 0 0,-1 1 0,1-1 0,-1 0 0,1 0 0,0 0 0,-1 1 0,1-1 0,-1 0 0,1 0 0,0 0-1,-1 0 1,1 0 0,-1 0 0,1 0 0,-1 0 0,1 0 0,0 0 0,-1-1 0,1 1 0,-1 0 0,1 0 0,-1 0 0,1-1 0,-1 1-1,1 0 1,-1-1 0,1 1 0,-1 0 0,1-1 0,-1 1 0,1-1 0,-1 1 0,0-1 0,1 1 0,-1-1 0,1 0 0,10-21-186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3 263 31759,'-1'0'8,"1"0"1,0 0 0,0 1 0,0-1 0,0 0-1,0 0 1,0 0 0,-1 0 0,1 0 0,0 0-1,0 0 1,0 0 0,0 1 0,0-1 0,0 0 0,0 0-1,0 0 1,-1 0 0,1 0 0,0 1 0,0-1-1,0 0 1,0 0 0,0 0 0,0 0 0,0 1 0,0-1-1,0 0 1,0 0 0,0 0 0,0 0 0,0 0-1,0 1 1,0-1 0,0 0 0,0 0 0,1 0-1,-1 0 1,0 0 0,0 1 0,0-1 0,0 0 0,0 0-1,0 0 1,0 0 0,0 0 0,1 0 0,-1 1-1,0-1 1,0 0 0,0 0 0,0 0 0,0 0 0,0 0-1,1 0 1,-1 0 0,0 0 0,0 0 0,0 0-1,0 0 1,1 0 0,-1 0 0,19 2 190,31-4-124,-46 1-32,478-7 0,-290 10-46,-65-2-1,1159-21 8,-910 11-29,236-19 31,264-35 13,-752 62-19,-123 2 0,-1-1-1,1 1 1,-1 0 0,0 0-1,1-1 1,-1 1 0,0 0-1,1-1 1,-1 1 0,0 0-1,1-1 1,-1 1 0,0-1-1,0 1 1,0 0 0,1-1-1,-1 1 1,0-1 0,0 1-1,0-1 1,0 1 0,0-1-1,0 1 1,0 0 0,0-1-1,0 1 1,0-1 0,0 1-1,0-1 1,0 1 0,0-1-1,0 1 1,0-1 0,-1 1-1,1 0 1,0-1 0,0 1-1,-1-1 1,1 1 0,-8-9 2,0 2-1,0-1 1,-1 1 0,0 0 0,0 1 0,-14-8 0,5 4-2,1 1 0,-1 0 0,-1 1 0,0 1 0,0 1 0,-38-7 0,51 13 3,26 2 5,0 0 1,0 2 0,-1 1 0,0 0 0,0 1-1,0 1 1,-1 1 0,0 1 0,33 21 0,-46-27-9,0 1 1,0 0-1,-1 0 0,1 0 1,-1 0-1,0 1 1,0 0-1,-1 0 1,0 0-1,1 0 1,-2 0-1,5 9 0,-6-11 0,0 1 0,0-1 0,0 0 0,-1 1 0,1-1 0,-1 1 0,0-1 0,0 1 0,0-1 0,0 1 0,-1-1 0,1 1 0,-1-1 0,0 0 0,0 1 0,0-1 0,0 0 0,-1 1 0,1-1 0,-1 0 0,0 0 0,0 0 0,-3 3 0,-8 6-8,-1-1 0,0 0 0,0-1 0,-1-1 0,-1 0 0,-18 8 0,32-17 5,-48 23-162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 32399,'5'-6'123,"-4"5"-108,0 0 0,0 0 1,0 0-1,0 0 1,0 0-1,-1 0 1,1-1-1,0 1 0,-1 0 1,1 0-1,-1-1 1,1 1-1,0-2 1,-32 3 13,21 1-29,1 1 0,-1 0 0,0 1 0,1 0 0,-1 0 0,1 1 0,0 0 0,0 1 0,-10 7 0,-13 9 0,-29 26 0,38-29 0,1 1 0,1 1 0,1 1 0,0 1 0,2 1 0,-29 46 0,45-66 0,1-1 0,0 1 0,-1 0 0,2 0 0,-1 0 0,0 0 0,0-1 0,0 7 0,1-8 0,0 0 0,1 0 0,-1 0 0,0 0 0,0 0 0,0 0 0,1 0 0,-1 0 0,1 0 0,-1 0 0,1 0 0,-1 0 0,1 0 0,-1 0 0,1 0 0,0 0 0,0 1 0,4 0 0,-1 1 0,0-1 0,1 0 0,-1 0 0,1 0 0,0 0 0,0-1 0,7 2 0,-9-2 0,20 3-15,-1 2 0,0 1 0,-1 0 0,1 2 0,-1 0 0,-1 1 0,0 2 0,-1 0 1,23 18-1,-21-10-476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21754,'4'21'9131,"14"17"-6307,20 23-3766,-27-43 942,1-1 0,1-1 0,0 0 0,18 16 0,-27-29 0,0 1 0,1-1 0,-1 1 0,1-1 0,0-1 0,0 1 0,0-1 0,0 0 0,0 0 0,1 0 0,-1 0 0,1-1 0,-1 0 0,1-1 0,-1 1 0,1-1 0,-1 0 0,1 0 0,0-1 0,7-1 0,-9 1 0,0-1 0,-1 1 0,1-1 0,0 0 0,-1 0 0,1-1 0,-1 1 0,0-1 0,0 1 0,0-1 0,0 0 0,0 0 0,-1-1 0,1 1 0,2-6 0,5-8 0,-1 0 0,6-19 0,-12 30 0,37-110 0,-10 26 0,-26 75-27,-4 14-106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 32335,'0'-2'205,"0"7"-85,0 21-58,-6 39-78,-1-42 19,-2 0 0,0 0-1,-1-1 1,-2 0 0,0-1 0,-1-1 0,-1 0 0,0 0 0,-31 29 0,43-47-3,-6 4 0,9-20 0,0 11 0,9-37 8,1 0 0,2 0 0,29-59 0,-41 98-8,4-12 0,1 1 0,1 0 0,9-13 0,-14 22 0,-1 1 0,1-1 0,1 1 0,-1-1 0,0 1 0,0 0 0,1 0 0,0 0 0,-1 1 0,1-1 0,0 0 0,0 1 0,0 0 0,-1 0 0,2 0 0,-1 0 0,0 0 0,0 0 0,5 0 0,0 2 0,-1 0 0,0 0 0,0 0 0,1 1 0,-1 0 0,0 0 0,-1 0 0,1 1 0,0 1 0,7 3 0,8 8 0,31 25 0,-27-18 0,77 62-384,-78-66-577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207 131 32655,'-3'-6'9,"1"-1"1,-1 1-1,0 0 0,0 0 0,0 0 1,-1 0-1,0 1 0,0-1 1,-1 1-1,0 0 0,-5-5 1,6 7-10,1 1 0,0 0 0,0-1 0,-1 1 0,1 1 0,-1-1 0,1 0 0,-1 1 0,0 0 0,0 0 0,0 0 0,0 0 0,1 1 0,-1-1 0,0 1 0,0 0 0,0 0 0,0 0 0,0 1 0,-7 1 0,8 0 0,0-1 0,0 1 0,-1 0 0,1 0 0,0 1 0,1-1 0,-1 1 0,0-1 0,1 1 0,0 0 0,-1 0 0,1 0 0,0 0 0,0 0 0,1 1 0,-1-1 0,1 0 0,-2 6 0,-2 7 0,0 0 0,-4 25 0,7-28 0,0 0 0,0-1 0,2 1 0,-1 0 0,3 14 0,-2-25 0,0 1 0,0-1 0,1 0 0,0 1 0,-1-1 0,1 0 0,0 0 0,0 1 0,0-1 0,0 0 0,0 0 0,1 0 0,-1 0 0,1 0 0,-1 0 0,1-1 0,-1 1 0,1 0 0,0-1 0,0 0 0,0 1 0,0-1 0,0 0 0,0 0 0,1 0 0,-1 0 0,0 0 0,0 0 0,1-1 0,-1 1 0,0-1 0,1 0 0,3 0 0,1 1 0,1-1 0,0 0 0,0-1 0,0 1 0,-1-2 0,1 1 0,0-1 0,12-5 0,-16 5 0,1 0 0,-1-1 0,0 0 0,1 0 0,-1-1 0,-1 1 0,1-1 0,0 0 0,-1 1 0,0-2 0,0 1 0,0 0 0,0-1 0,2-5 0,-1-1 0,1-1 0,-2 0 0,1-1 0,-2 1 0,0-1 0,1-19 0,-2-72 0,-2 76 0,1 63 0,1 1 0,2 0 0,2-1 0,15 61 0,-4-49-85,25 52-1,-36-88-511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29213,'0'0'3517,"0"9"-3480,0 89-37,0-98 0,0 0 0,-1 0 0,1 0 0,0 0 0,0 0 0,0 0 0,0 0 0,0 1 0,0-1 0,0 0 0,0 0 0,0 0 0,0 0 0,-1 0 0,1 0 0,0 1 0,0-1 0,0 0 0,0 0 0,0 0 0,0 0 0,0 0 0,0 1 0,0-1 0,0 0 0,0 0 0,0 0 0,0 0 0,1 0 0,-1 1 0,0-1 0,0 0 0,0 0 0,0 0 0,0 0 0,0 0 0,0 0 0,0 1 0,0-1 0,0 0 0,0 0 0,1 0 0,-1 0 0,0 0 0,0 0 0,0 0 0,0 0 0,0 0 0,0 0 0,1 0 0,-1 0 0,0 1 0,0-1 0,0 0 0,0 0 0,0 0 0,1 0 0,-1 0 0,0 0 0,0 0 0,0 0 0,0 0 0,0 0 0,1-1 0,-1 1 0,0 0 0,0 0 0,0 0 0,5-6 0,-1-13-76,0-1 0,-1 1-1,1-23 1,-4 40-270,0 24-2653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3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59 32575,'-24'-58'192,"25"64"-192,-1 1 0,1-1 0,-1 1 0,0 0 0,-1 6 0,-1 13 0,2 49 0,2 104 0,0-147 0,1-1 0,2 0 0,15 51 0,-19-78 0,1 1 0,-1 0 0,1-1 0,0 1 0,1-1 0,-1 0 0,1 0 0,-1 0 0,1 0 0,1 0 0,4 5 0,-4-7 0,0 1 0,-1-1 0,1-1 0,0 1 0,0 0 0,0-1 0,0 0 0,0 0 0,0 0 0,0 0 0,0-1 0,0 0 0,8 0 0,-9 0 0,0 0 0,1 0 0,-1-1 0,0 1 0,0-1 0,0 0 0,0 0 0,0 0 0,0 0 0,0 0 0,0-1 0,0 1 0,0-1 0,0 0 0,-1 0 0,1 0 0,-1 0 0,0 0 0,1-1 0,-1 1 0,0-1 0,0 1 0,-1-1 0,1 0 0,0 0 0,1-5 0,0-1 0,0 0 0,0-1 0,-1 1 0,-1-1 0,0 0 0,0 0 0,-1-18 0,0 26 0,0 0 0,-1 0 0,1 0 0,0 0 0,-1 0 0,0 0 0,1 1 0,-1-1 0,0 0 0,0 0 0,0 1 0,0-1 0,0 0 0,0 1 0,0-1 0,-1 1 0,1-1 0,-1 1 0,1 0 0,-1 0 0,1-1 0,-1 1 0,0 0 0,0 0 0,1 1 0,-1-1 0,0 0 0,0 1 0,-3-2 0,-6 0 0,0 1 0,0 0 0,0 0 0,-14 1 0,11 1 0,11-1 1,0 0-1,0 0 1,0 0 0,0 1-1,1-1 1,-1 1 0,0 0-1,0 0 1,1 0 0,-1 0-1,1 0 1,-1 1 0,1-1-1,0 1 1,-1 0 0,1-1-1,0 1 1,0 0-1,0 0 1,0 1 0,0-1-1,-1 4 1,-8 23-2604,10-10-9472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3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115 182 32671,'3'-23'24,"-1"-1"0,-1 0 0,-3-44 0,2 66-24,-1 1 0,1 0 0,0-1 0,-1 1 0,1 0 0,-1-1 0,1 1 0,-1 0 0,1 0 0,-1 0 0,0 0 0,0 0 0,0 0 0,0 0 0,1 0 0,-1 0 0,-1 0 0,1 0 0,0 0 0,0 1 0,0-1 0,0 0 0,0 1 0,-1-1 0,1 1 0,0-1 0,0 1 0,-1 0 0,1-1 0,0 1 0,-1 0 0,-1 0 0,0 0 0,1 0 0,0 0 0,-1 1 0,1-1 0,0 0 0,0 1 0,0 0 0,0-1 0,-1 1 0,1 0 0,0 0 0,0 0 0,0 0 0,1 1 0,-1-1 0,0 0 0,0 1 0,1-1 0,-3 4 0,-3 7 0,1 1 0,0 0 0,1 0 0,1 0 0,0 1 0,0 0 0,2-1 0,0 1 0,0 0 0,1 1 0,1-1 0,0 0 0,4 21 0,-3-33 0,-1 0 0,1 0 0,1 0 0,-1 0 0,0 0 0,0 0 0,1-1 0,-1 1 0,1 0 0,-1-1 0,1 1 0,0-1 0,-1 1 0,1-1 0,0 0 0,0 0 0,0 0 0,0 0 0,0 0 0,0 0 0,1-1 0,-1 1 0,0-1 0,0 1 0,0-1 0,1 0 0,2 0 0,0 1 0,-1-1 0,1 0 0,0 0 0,-1 0 0,1-1 0,-1 1 0,1-1 0,0 0 0,-1 0 0,1-1 0,-1 1 0,8-5 0,-7 1 0,0 0 0,0 1 0,-1-2 0,0 1 0,0-1 0,0 1 0,0-1 0,-1 0 0,0 0 0,-1 0 0,1-1 0,-1 1 0,0-1 0,-1 1 0,2-10 0,0-13 0,0 0 0,-2-32 0,-1 56 0,0-33 0,0 35 0,0 4 0,0 21 0,0-10-12,0 14 23,1 0 0,4 29 0,-3-46-33,0 0-1,0-1 1,1 1-1,0-1 1,0 0-1,1 0 0,0 0 1,1 0-1,0 0 1,6 7-1,-3-6-855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3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52 114 14935,'-1'-28'14128,"-2"-2"-10210,0-25-4137,-1 60 224,-1 14-5,-4 113 0,10 159 0,2-235 0,10 60 0,-10-95 0,1-1 0,1 0 0,1-1 0,1 0 0,1 0 0,14 26 0,-19-40 0,0-1 0,1 1 0,-1-1 0,1 0 0,0 0 0,0 0 0,1-1 0,-1 0 0,1 0 0,0 0 0,-1 0 0,7 2 0,-9-4 0,0 0 0,-1-1 0,1 1 0,0 0 0,0-1 0,0 0 0,0 1 0,0-1 0,0 0 0,0 0 0,0 0 0,0 0 0,-1 0 0,1-1 0,0 1 0,0-1 0,0 1 0,0-1 0,0 0 0,-1 1 0,1-1 0,0 0 0,0 0 0,-1 0 0,1 0 0,-1-1 0,1 1 0,-1 0 0,0-1 0,1 1 0,-1-1 0,0 1 0,0-1 0,0 0 0,0 1 0,1-4 0,1-4 0,1 0 0,-2 0 0,1 0 0,-1 0 0,-1-1 0,1 1 0,-2-1 0,1 1 0,-1-1 0,-1 1 0,-3-19 0,3 23 0,0-1 0,0 1 0,0 0 0,-1 0 0,0 0 0,0 0 0,-1 0 0,1 1 0,-1-1 0,0 1 0,0-1 0,-1 1 0,1 0 0,-1 0 0,0 1 0,0-1 0,0 1 0,0-1 0,-1 2 0,1-1 0,-1 0 0,-7-2 0,6 3 1,-1 0 0,1 0 0,-1 1-1,0 0 1,1 0 0,-1 0 0,0 1 0,0 0 0,1 1 0,-11 1 0,13-1-12,0 0 0,0 0 0,1 1 0,-1-1 0,1 1 0,-1 0 0,1 0 0,0 0 1,0 0-1,-1 1 0,2-1 0,-1 1 0,0 0 0,0 0 0,1 0 0,0 0 1,0 0-1,0 0 0,-2 4 0,-7 21-613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131 174 32575,'4'-10'15,"0"1"-1,0-1 1,-1-1 0,-1 1 0,0 0 0,0-1-1,-1 1 1,0-1 0,0 1 0,-2-1-1,1 1 1,-4-17 0,4 26-15,-1 0 0,1 1 0,-1-1 0,0 0 0,0 0 0,1 0 0,-1 0 0,0 1 0,0-1 0,0 0 0,0 1 0,0-1 0,0 1 0,0-1 0,0 1 0,0-1 0,0 1 0,0-1 0,0 1 0,0 0 0,0 0 0,0 0 0,0 0 0,0 0 0,0 0 0,-1 0 0,1 0 0,0 0 0,0 0 0,0 0 0,0 1 0,0-1 0,-1 1 0,-3 0 0,1 0 0,0 0 0,0 0 0,0 1 0,0 0 0,0 0 0,-7 4 0,3 2 0,1 1 0,0-1 0,0 2 0,0-1 0,1 1 0,1 0 0,0 0 0,0 0 0,1 1 0,0 0 0,1 0 0,0 0 0,1 0 0,0 0 0,1 1 0,0-1 0,1 0 0,0 1 0,3 14 0,-3-24 0,1 0 0,0-1 0,-1 1 0,1-1 0,0 1 0,0-1 0,0 1 0,0-1 0,0 0 0,1 1 0,-1-1 0,0 0 0,1 0 0,-1 0 0,0 0 0,1 0 0,-1 0 0,1 0 0,0-1 0,-1 1 0,1 0 0,0-1 0,-1 0 0,1 1 0,0-1 0,-1 0 0,3 0 0,6 1 0,-1 0 0,1-1 0,15-1 0,-23 0 0,1 0 0,-1 1 0,0-1 0,1 0 0,-1-1 0,0 1 0,1 0 0,-1-1 0,0 1 0,0-1 0,0 1 0,0-1 0,-1 0 0,1 0 0,0 0 0,-1 0 0,1 0 0,-1 0 0,0-1 0,0 1 0,0 0 0,0-1 0,0 1 0,1-5 0,2-9 0,0 1 0,2-30 0,-5 35 0,11-136 0,-12 163 0,0 1 0,2-1 0,0 0 0,1 1 0,1-1 0,0 0 0,1-1 0,1 1 0,1-1 0,13 24 0,-18-38-11,-1 0-1,1 1 1,-1-2-1,1 1 1,0 0-1,-1 0 1,1 0-1,0-1 1,0 1-1,0-1 1,0 0-1,3 2 1,5-2-480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32591,'-3'10'191,"3"21"-218,0-13 39,-14 449-12,13-296 0,1-167 0,0-1 0,0 1 0,0 0 0,1-1 0,-1 1 0,1-1 0,0 1 0,0-1 0,1 1 0,-1-1 0,0 0 0,1 1 0,0-1 0,0 0 0,0 0 0,0 0 0,0 0 0,1-1 0,-1 1 0,1-1 0,0 1 0,0-1 0,0 0 0,0 0 0,0 0 0,0 0 0,1-1 0,-1 1 0,0-1 0,1 0 0,-1 0 0,1 0 0,-1-1 0,1 1 0,0-1 0,-1 0 0,1 0 0,0 0 0,-1 0 0,1-1 0,-1 1 0,1-1 0,4-1 0,-5 0 0,0 1 0,0-1 0,0 1 0,0-1 0,0 0 0,-1 0 0,1 0 0,-1 0 0,1-1 0,-1 1 0,0-1 0,0 0 0,0 1 0,0-1 0,0 0 0,-1 0 0,1 0 0,-1 0 0,0 0 0,0-1 0,0 1 0,0 0 0,-1-1 0,1-2 0,1-9 0,0 0 0,-1 1 0,-1-1 0,-1-17 0,0 27 0,0 1 1,0-1-1,-1 1 0,1-1 0,-1 1 1,0 0-1,0 0 0,0 0 0,-1 0 1,1 0-1,-1 1 0,0-1 0,0 1 1,0 0-1,-1-1 0,1 1 0,-1 1 1,0-1-1,1 0 0,-1 1 0,0 0 1,-1 0-1,1 0 0,-7-2 0,4 2-4,1 0 0,0 1-1,-1-1 1,1 1 0,-1 0-1,1 1 1,-1 0-1,1 0 1,-1 0 0,1 1-1,-1 0 1,1 0 0,-1 0-1,1 1 1,0 0 0,-1 1-1,-5 2 1,-11 12-164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48.731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5 36 31582,'0'-1'353,"-1"-1"-65,0-1-32,0 0-144,0-1-48,1 0-32,0 0 0,0 1-16,1 0-16,3-1 32,3 2-32,5 0 0,6 1 0,5 2 0,6 3 0,6 4 0,6 4 0,6 4 0,4 3 0,3 4 0,3 4 0,1 2 0,0 4 0,1 3 0,-1 3 0,0 1 0,0 1 0,-1 0 0,-1-1 0,1-2 0,0 1 0,3-2 0,2 0 0,2-1 0,1 0 0,0-1 0,-2-1 0,-4 0 0,-2-2 0,-2 0 0,-2-2 0,1 0 0,1-1 0,1 0 0,0 0 0,1-1 0,-2-1 0,-1-1 0,-2-2 0,-2 0 0,-1-1 0,-2 0 0,-2-1 0,0 0 0,1 0 0,1 1 0,3-1 0,1 0 0,2 1 0,-1-1 0,-1 1 0,-3-1 0,-3 0 0,-2 0 0,-3 0 0,-1-2 0,-1-1 0,0-1 0,0 0 0,1-2 0,-1-1 0,-1 0 0,-2 0 0,-3-1 0,-3 0 0,-4 0 0,-2 2 0,1 1 0,0 3 0,3 0 0,3 1 0,2-2 0,3-1 0,3-2 0,1-1 0,0-2 0,-1-2 0,-2-2 0,-3-2 0,-2 0 0,-2-1 0,-2 0 0,-1-1 0,-1 1 0,1-1 0,1 1 0,1 0 0,-1-1 0,0 0 0,-2 0 0,-5-2 0,-4 1 0,-4-2 0,-5 0 0,-2-1 0,-3 0 0,0-1 0,-2 0 0,1 0 0,-1 0 0,1 0 0,-1 0 0,1 0 0,-1 0 0,0 0 0,0-4-976,0-1-30815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50.12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2 59 31983,'0'-2'112,"-1"-1"144,1-3-128,-1-1-64,1-1 16,1 0-48,2 0 0,1 1-16,2 1 0,1 3-16,2 3 0,3 8 0,4 10 16,3 13-16,4 13 0,3 12 0,2 13 32,2 9-32,0 8 0,1 4 0,1 4 0,0 0 0,1 1 0,0-1 0,1-4 0,1-3 0,1-5 0,2-3 0,1-2 0,3-2 0,0-3 0,-1-3 0,-1-4 0,-3-3 0,-4-5 0,-2-3 0,-2-4 0,-1-1 0,-1-2 0,1-1 0,1 0 0,2 0 0,2 1 0,-1-1 0,-1 1 0,-3-1 0,-1-1 0,-2 1 0,-3 0 0,0 1 0,-2 2 0,0 1 0,0 1 0,0 2 0,1 1 0,1-1 0,2 0 0,1-1 0,2-2 0,0-1 0,0-1 0,1-2 0,-1-1 0,-1 0 0,-2-2 0,-1 0 0,-2-2 0,-1-1 0,-3-3 0,-1-3 0,-2-2 0,0-3 0,-3-2 0,0-3 0,-2-3 0,-2-4 0,-1-3 0,0-5 0,-1-2 0,0-3 0,-1-1 0,0-2 0,-1 0 0,0-2 0,0-2 0,-2-5 0,1-7-144,-2 0-32479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54.035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5 31 31614,'-1'0'625,"1"0"-401,-1-1-64,0-1-96,0-1-48,1 0 0,0-2 0,3 0-16,1 0 0,4 2 0,2 1 0,5 1 32,3 2-32,7 5 0,7 6 0,8 5 0,8 6 0,8 4 0,7 4 0,4 3 0,0 2 0,0 3 0,-4 1 0,-4 3 0,-3 2 0,-3 0 0,-2 3 0,0 0 0,1 1 0,0 0 0,1 1 0,2-1 0,-1-1 0,1-1 0,-1-1 0,-1-1 0,0-1 0,0-1 0,0 0 0,1 0 0,0 1 0,1 0 0,-1 0 0,1-1 0,-1 0 0,-1-1 0,-2-1 0,-1-1 0,-2-2 0,-2 0 0,-2 0 0,0-1 0,-2 1 0,-1 1 0,1 0 0,1 0 0,1 2 0,1 0 0,1 1 0,0-1 0,0 0 0,-2-2 0,-2-1 0,-2-2 0,-4-1 0,-2-2 0,-1 0 0,-2 0 0,1 0 0,-1 0 0,1 0 0,-1-1 0,0-1 0,-2-1 0,-1-3 0,-1-1 0,-2-2 0,-2-2 0,0 0 0,0-1 0,-1 0 0,0-1 0,2 0 0,0-1 0,0-1 0,-2-2 0,-3-3 0,-3-2 0,-3-2 0,-4-2 0,-4-1 0,-1-2 0,-2-1 0,1-1 0,-1 0 0,1-1 0,-2-1 0,1 0 0,-2 0 0,1-2 0,-3-8-176,-1-1-32415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56.95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9 15 32351,'-1'-1'144,"-1"-2"0,0 0-80,1 0-32,-1 1-32,2 1 32,-1 0-32,1 1 0,3 4 0,6 10 0,6 9 0,7 10 0,7 10 0,5 9 0,6 7 0,3 7 0,4 5 0,3 5 0,3 3 0,3 4 0,4 0 0,3 1 0,6-2 0,2-2 0,2-2 0,0 1 0,-1-1 0,-2-1 0,-2-1 0,-3-3 0,-3-3 0,-4-4 0,-3-5 0,-5-2 0,-2-3 0,-4-2 0,-2 1 0,-1 0 0,-1 0 0,1 1 0,1-1 0,2 0 0,1-1 0,1-1 0,0-3 0,-1-2 0,-3-3 0,-2-4 0,-4-3 0,-3-1 0,-2 0 0,-1 0 0,-2 1 0,-1 1 0,-1 1 0,-1 0 0,-1 0 0,-2 0 0,1-3 0,-2-1 0,-1-2 0,-2-2 0,0-1 0,-1-1 0,-2 0 0,0-1 0,0-1 0,-1-3 0,0-2 0,-2-3 0,-2-4 0,-2-4 0,-3-4 0,-3-3 0,0-3 0,-2-1 0,-2-5 0,-3-9-416,-2-1-31935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2:58.411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78 60 31630,'-1'-2'209,"-4"-1"143,-3-3-240,-1 0 48,-1-2-64,0 1-16,0 0-32,2 1-16,1 2-16,3 0 16,1 1-32,1 1 0,2 1 0,0 1 0,0 0 0,1 0 0,-1 0 0,0 3 0,1 7 0,1 10 0,5 11 0,3 9 0,6 7 0,6 7 0,6 2 0,3 1 0,4-2 0,0-2 0,0-1 0,0-1 0,-2 1 0,-1 1 0,0 2 0,0 3 0,0 0 0,-1 0 0,-1-1 0,-2-4 0,-3-3 0,-3-5 0,-4-4 0,-3-4 0,-2-4 0,-1-3 0,0-1 0,1 0 0,2 0 0,2 2 0,2 0 0,3 0 0,2-1 0,-1-1 0,0-2 0,-1 2 0,-1-1 0,-2 2 0,0 1 0,-1 2 0,0 2 0,2 1 0,1 0 0,2 0 0,2 0 0,0 0 0,1-1 0,1-1 0,-1-1 0,0-1 0,-2 0 0,-2-2 0,-3 0 0,-1-1 0,-3 0 0,0 2 0,0 0 0,-1 1 0,1 0 0,1-3 0,1-1 0,1-3 0,2-3 0,1-1 0,1-2 0,0-2 0,2-1 0,2 1 0,1 1 0,3 3 0,0 1 0,2 2 0,0 0 0,-2 2 0,-1-1 0,-2 1 0,-2 0 0,-3-2 0,-2-1 0,-3-2 0,0-1 0,-2 0 0,0 0 0,-1 0 0,-1 0 0,1 1 0,0-1 0,1 1 0,1-1 0,-1-1 0,-1-1 0,-1-2 0,-1-2 0,-2-2 0,-2-2 0,-1-3 0,-1-1 0,0-1 0,-2-2 0,0 0 0,-2-2 0,-1 0 0,0 0 0,-1-1 0,0-1 0,-1-6-64,0-2-32639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47 32527,'21'-41'212,"-21"40"-211,0 1-1,0 0 1,0 0 0,1 0 0,-1-1-1,0 1 1,0 0 0,0 0 0,0 0-1,0-1 1,0 1 0,0 0 0,0 0-1,0 0 1,0-1 0,1 1 0,-1 0-1,0 0 1,0 0 0,0 0 0,0-1-1,1 1 1,-1 0 0,0 0 0,0 0-1,0 0 1,1 0 0,-1 0 0,0 0-1,0 0 1,0 0 0,1 0 0,-1 0 0,0-1-1,0 1 1,0 0 0,1 0 0,-1 0-1,0 1 1,0-1 0,1 0 0,-1 0-1,0 0 1,0 0 0,1 0 0,-5 25-8,-6 11 7,-3 0 0,-25 52 0,11-29 0,13-27 0,6-16 0,1-1 0,1 1 0,0 1 0,1-1 0,0 1 0,2 0 0,-3 25 0,7-41 0,-1-1 0,1 1 0,-1-1 0,1 1 0,-1-1 0,1 1 0,-1-1 0,1 0 0,0 1 0,-1-1 0,1 0 0,0 1 0,-1-1 0,1 0 0,0 0 0,0 1 0,-1-1 0,1 0 0,0 0 0,-1 0 0,1 0 0,0 0 0,0 0 0,0-1 0,28 1 0,-21 0 0,22-2 0,0 0 0,0-3 0,39-10 0,6-1 0,-71 16-5,-9 0-193,-13 0-335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39.0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 32543,'0'0'69,"2"0"-37,4 0-19,63 0 42,113-14 0,-150 11-55,-32 4 0,0-1 0,0 0 0,1 0 0,-1 0 0,0 0 0,0 0 0,0 0 0,1 0 0,-1 0 0,0 0 0,0 0 0,0 0 0,1 1 0,-1-1 0,0 0 0,0 0 0,0 0 0,0 0 0,0 0 0,0 1 0,1-1 0,-1 0 0,0 0 0,0 0 0,0 0 0,0 1 0,0-1 0,0 0 0,0 0 0,0 0 0,0 1 0,0-1 0,0 0 0,0 0 0,0 0 0,0 1 0,0-1 0,0 0 0,0 0 0,0 0 0,0 1 0,0-1 0,0 0 0,0 0 0,0 0 0,0 1 0,-1-1 0,1 0 0,0 0 0,0 0 0,-5 10 0,-6 5 0,-1-1 0,-1-1 0,0 0 0,-23 18 0,21-19 0,0 0 0,1 2 0,0 0 0,-17 24 0,30-37 0,1-1 0,0 0 0,-1 1 0,1-1 0,0 0 0,0 1 0,0-1 0,0 1 0,-1-1 0,1 0 0,0 1 0,0-1 0,0 1 0,0-1 0,0 1 0,0-1 0,0 0 0,0 1 0,0-1 0,0 1 0,0-1 0,0 1 0,0-1 0,1 0 0,-1 1 0,0-1 0,0 1 0,0-1 0,1 0 0,-1 1 0,0-1 0,0 0 0,1 1 0,-1-1 0,0 0 0,1 1 0,-1-1 0,0 0 0,1 0 0,-1 1 0,0-1 0,1 0 0,-1 0 0,1 0 0,-1 0 0,0 0 0,1 1 0,-1-1 0,1 0 0,-1 0 0,1 0 0,-1 0 0,0 0 0,1 0 0,0 0 0,31 0 0,-26 0 0,8 0 0,-4-1 0,-1 1 0,1 1 0,0-1 0,-1 2 0,1-1 0,9 4 0,-17-4 0,1 0 0,-1 0 0,0 0 0,0 0 0,0 0 0,0 1 0,0-1 0,0 1 0,0 0 0,-1 0 0,1-1 0,-1 1 0,1 0 0,-1 0 0,1 0 0,-1 1 0,0-1 0,0 0 0,0 0 0,0 1 0,-1-1 0,1 0 0,-1 1 0,1-1 0,-1 1 0,0-1 0,0 1 0,0 3 0,0 4 0,-1 0 0,1 0 0,-2 0 0,1 0 0,-1 0 0,-1-1 0,0 1 0,-6 12 0,7-17 0,-1 0 0,-1 0 0,1 0 0,-1 0 0,1 0 0,-1 0 0,-1-1 0,1 0 0,-1 0 0,1 0 0,-1-1 0,0 1 0,-1-1 0,1 0 0,-8 2 0,9-3 0,0-1 0,0 1 0,-1-1 0,1 0 0,0 0 0,-1-1 0,1 1 0,0-1 0,-1 0 0,1 0 0,0-1 0,-1 1 0,1-1 0,0 0 0,-1 0 0,1-1 0,0 1 0,-6-4 0,-1-2 0,0 0 0,0-1 0,1 0 0,-17-18 0,25 25-13,1 0 0,-1-1-1,1 0 1,0 1 0,0-1 0,-1 0 0,1 0-1,0 1 1,0-1 0,1 0 0,-1 0 0,0 0-1,1 0 1,-1 0 0,1 0 0,-1 0 0,1-1-1,0-2 1,0-11-824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39.8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160 106 32319,'0'-8'51,"0"-1"-1,-1 1 1,1 0 0,-2 0 0,1 0 0,-1 0-1,-4-11 1,5 17-50,0 0 1,0 0-1,0 0 0,0 0 0,-1 1 1,1-1-1,-1 0 0,1 1 1,-1-1-1,1 1 0,-1 0 0,0-1 1,0 1-1,0 0 0,0 0 0,0 0 1,0 0-1,0 1 0,0-1 1,0 0-1,0 1 0,0 0 0,-1-1 1,1 1-1,0 0 0,0 0 0,0 0 1,-1 0-1,1 1 0,0-1 0,0 1 1,-3 0-1,2 0-1,0 1 0,-1-1 0,1 1 0,0 0 0,0 0 0,0 0 0,1 1 0,-1-1 0,0 0 0,1 1 0,0 0 0,-1 0 0,1 0 0,0 0 0,0 0 0,1 0 0,-1 0 0,-1 4 0,-3 7 0,0 1 0,-6 27 0,8-27 0,1 0 0,1 1 0,1-1 0,0 1 0,1-1 0,0 1 0,4 24 0,-3-38 0,0 1 0,0-1 0,0 1 0,1-1 0,-1 1 0,1-1 0,-1 0 0,1 1 0,0-1 0,-1 0 0,1 0 0,0 0 0,0-1 0,1 1 0,-1 0 0,0-1 0,1 1 0,-1-1 0,1 0 0,-1 0 0,1 0 0,-1 0 0,1 0 0,0-1 0,-1 1 0,1-1 0,5 1 0,-4-1 0,0 0 0,0 0 0,0 0 0,0 0 0,1-1 0,-1 1 0,0-1 0,0 0 0,-1-1 0,1 1 0,0-1 0,0 1 0,-1-1 0,1 0 0,-1 0 0,1-1 0,-1 1 0,4-5 0,-3 3 0,-1-1 0,0 0 0,0 0 0,0 0 0,-1 0 0,1 0 0,-1-1 0,-1 1 0,1-1 0,-1 0 0,1-8 0,0-7 0,-2-39 0,-1 26 0,1 25 0,1 6 0,-1-1 0,0 1 0,0 0 0,0 0 0,0 0 0,0 0 0,-1 0 0,1 0 0,-1 0 0,0 0 0,0 1 0,0-1 0,0 0 0,-3-4 0,0 9 0,2 10 0,1 14 0,1-24 0,-1 28 0,0-12 0,0 0 0,3 18 0,-2-32 0,0-1 0,1 0 0,-1 1 0,1-1 0,0 0 0,0 1 0,0-1 0,1 0 0,-1 0 0,1 0 0,-1 0 0,1 0 0,0-1 0,0 1 0,1 0 0,3 3 0,-2-4 2,-1 0 1,0-1-1,1 1 0,-1-1 0,1 0 1,0 0-1,-1 0 0,1 0 0,0-1 1,0 1-1,-1-1 0,1 0 0,0 0 1,0-1-1,5 0 0,-2 0-56,-1-1 1,0 1-1,0-1 0,0 0 0,-1-1 0,1 1 0,0-1 1,6-4-1,4-6-1739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3.0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32175,'-1'50'419,"1"46"-333,12 106 1,-3-158-87,-9-44-1,0 0 1,0 0-1,0 0 1,0-1-1,0 1 0,0 0 1,0 0-1,0 0 1,1 0-1,-1-1 0,0 1 1,0 0-1,0 0 1,0 0-1,0 0 0,1 0 1,-1 0-1,0 0 1,0-1-1,0 1 0,0 0 1,1 0-1,-1 0 0,0 0 1,0 0-1,0 0 1,1 0-1,-1 0 0,0 0 1,0 0-1,0 0 1,1 0-1,-1 0 0,0 0 1,0 0-1,0 0 1,1 0-1,-1 0 0,0 0 1,0 0-1,0 1 1,0-1-1,1 0 0,-1 0 1,0 0-1,0 0 1,0 0-1,0 0 0,0 1 1,1-1-1,-1 0 1,0 0-1,0 0 0,0 0 1,0 1-1,0-1 0,0 0 1,0 0-1,0 0 1,0 0-1,0 1 0,1-1 1,-1 0-1,0 0 1,0 1-1,4-22-172,-2-11-414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3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 32255,'0'0'96,"16"0"112,10 0-112,8 0-48,4 0-32,-3 0 0,1-2-16,-5-4 0,-2 2 0,-9 2 0,-4-2 0,-5 2 0,-4-2-16,-3-4-144,-2 2-977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4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11 119 32079,'-1'-5'55,"0"-1"0,0 0 0,0 0 0,1 0 0,0 1 0,0-1 1,1 0-1,-1 0 0,1 0 0,0 0 0,3-7 0,-3 10-54,1 1 0,-1-1 0,1 1 0,0-1 1,0 1-1,0 0 0,0-1 0,0 1 0,0 0 0,0 0 0,1 1 0,-1-1 0,1 0 0,-1 1 0,1-1 0,0 1 0,0 0 0,0 0 1,-1 0-1,1 1 0,0-1 0,0 0 0,0 1 0,3 0 0,-2-1-1,-1 1 0,0 0 0,1-1 0,-1 1 0,1 1 0,-1-1 0,0 0 0,1 1 0,-1 0 0,0 0 0,0 0 0,0 0 0,1 0 0,-1 1 0,0-1 0,-1 1 0,5 3 0,-4-2 0,1 1 0,-1-1 0,-1 1 0,1 0 0,0 0 0,-1 0 0,0 1 0,0-1 0,0 1 0,-1-1 0,2 9 0,0-3 0,-1-1 0,0 1 0,-1 0 0,0-1 0,0 1 0,-1 0 0,0 0 0,-1-1 0,0 1 0,-1 0 0,0-1 0,0 1 0,-1-1 0,-1 0 0,1 0 0,-1 0 0,-1 0 0,1 0 0,-2-1 0,-8 11 0,11-15 0,-4 7 0,-2-1 0,1 1 0,-2-1 0,1-1 0,-1 0 0,-1 0 0,0-1 0,-19 11 0,30-18 0,-1-1 0,1 0 0,-1 0 0,1 0 0,0 0 0,-1 1 0,1-1 0,-1 0 0,1 0 0,-1 0 0,1 0 0,-1 0 0,1 0 0,-1 0 0,1 0 0,0-1 0,-1 1 0,1 0 0,-1 0 0,1 0 0,-1 0 0,1-1 0,0 1 0,-1 0 0,1 0 0,-1-1 0,1 1 0,0 0 0,-1 0 0,1-1 0,0 1 0,-1-1 0,-3-17 0,4 16 0,0 0 0,0 0 0,0 1 0,0-1 0,1 0 0,-1 0 0,0 0 0,1 1 0,-1-1 0,1 0 0,0 1 0,0-1 0,0 1 0,0-1 0,0 1 0,0-1 0,0 1 0,0 0 0,0-1 0,2 0 0,0 0 0,0 1-1,0 0 1,0 1 0,0-1 0,0 1-1,0-1 1,0 1 0,0 0 0,0 0-1,0 0 1,0 0 0,1 1-1,-1-1 1,0 1 0,0 0 0,-1 0-1,1 0 1,5 3 0,1 1 3,0 1 1,0 1-1,-1 0 1,10 9-1,-14-11-13,0 0 1,1 0-1,0-1 1,0 0-1,0 0 0,0 0 1,1-1-1,0 1 0,0-1 1,0-1-1,0 1 1,0-1-1,13 3 0,-1-5-299,1 0-476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4.6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218 15 32351,'1'-1'11,"-1"1"1,0-1-1,0 0 1,0 1-1,-1-1 0,1 1 1,0-1-1,0 1 1,0-1-1,0 1 1,0-1-1,-1 1 1,1-1-1,0 1 0,0-1 1,-1 1-1,1-1 1,0 1-1,-1-1 1,1 1-1,-1-1 1,1 1-1,-1 0 0,1-1 1,0 1-1,-1 0 1,1 0-1,-1-1 1,1 1-1,-1 0 1,0 0-1,0-1-8,-1 1 0,1 0 0,0 0 0,-1 1 0,1-1 0,0 0 0,-1 0 0,1 1-1,0-1 1,0 0 0,-1 1 0,1-1 0,0 1 0,0 0 0,0-1 0,-2 2 0,-6 6-3,0 0 0,0 0 0,1 0 0,0 1 0,1 0 0,0 1 0,-6 11 0,-2 5 0,-20 48 0,21-38 0,1 1 0,3 1 0,1-1 0,1 2 0,3-1 0,1 1 0,1 0 0,4 40 0,-1-74 0,1 0 0,-1-1-1,1 1 1,0 0 0,0 0 0,1-1 0,-1 1-1,1-1 1,0 1 0,1-1 0,-1 0 0,1 0 0,-1 0-1,1 0 1,0 0 0,1-1 0,-1 1 0,8 5-1,-5-5-15,1 0 1,0-1-1,-1 1 0,1-1 0,0-1 0,1 1 0,-1-1 0,0 0 0,1-1 0,-1 0 0,11 1 0,26-2-413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6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64 105 32319,'-2'-4'29,"1"0"0,0 0 1,1 0-1,-1 0 0,1 0 1,-1 0-1,1-1 0,1 1 1,-1 0-1,1 0 0,-1 0 1,1 0-1,0 0 0,1 0 1,2-7-1,-2 8-30,-1 1 0,1-1 0,0 1 0,0 0 1,0 0-1,0 0 0,1 0 0,-1 0 0,0 1 0,1-1 0,-1 1 0,1-1 1,0 1-1,-1 0 0,1 0 0,0 0 0,0 1 0,0-1 0,0 0 1,0 1-1,0 0 0,-1 0 0,5 0 0,-5 0 1,0 1 0,0-1 0,0 1 0,-1 0 0,1-1 0,0 1 0,0 0 0,-1 0 0,1 0 0,-1 0 0,1 0 0,-1 1 0,1-1 0,-1 0 0,0 1 0,1-1 0,-1 1 0,0-1 0,0 1 0,0 0 0,0-1 0,-1 1 0,1 0 0,0 0 0,-1-1 0,1 1 0,-1 0 0,1 3 0,1 6 0,0 0 0,0 0 0,-1 19 0,-1-21 0,-1 0 0,0 0 0,-1 0 0,0 0 0,0 0 0,-1-1 0,0 1 0,0-1 0,-1 0 0,0 0 0,0 0 0,-7 8 0,3-4 0,-2-1 0,0 0 0,0-1 0,-1 0 0,0 0 0,-22 14 0,29-21 0,3-2 0,-1 0 0,1 0 0,0 0 0,-1 0 0,1 0 0,-1 0 0,1-1 0,-1 1 0,0-1 0,1 1 0,-1-1 0,0 1 0,1-1 0,-1 0 0,0 0 0,1 1 0,-1-1 0,0-1 0,1 1 0,-4 0 0,4-20 0,1 16 0,0 1 0,0 0 0,0 0 0,0 0 0,0 0 0,1 0 0,-1-1 0,1 1 0,0 0 0,0 0 0,0 0 0,0 0 0,1 1 0,-1-1 0,1 0 0,0 1 0,-1-1 0,1 1 0,0-1 0,1 1 0,-1 0 0,0 0 0,1 0 0,-1 0 0,1 0 0,0 0 0,-1 1 0,1-1 0,0 1 0,0 0 0,0 0 0,0 0 0,0 0 0,0 1 0,0-1 0,0 1 0,1 0 0,3 0 0,-1 0 0,0 1 0,0 0 0,0 0 0,0 0 0,-1 1 0,1 0 0,-1 0 0,1 1 0,-1-1 0,0 1 0,0 0 0,0 0 0,0 1 0,0 0 0,7 8 0,7 3 0,-14-11-57,-1-1 0,1 1 0,0-1 0,0-1 0,1 1 0,-1-1 0,0 0 0,1 0 0,-1 0 0,1-1 0,0 0 0,-1 0 0,1 0 0,0-1 0,8 0 0,6 0-1272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6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119 53 31855,'0'-2'52,"0"-1"1,0 1-1,0-1 1,-1 0-1,1 1 1,-1-1-1,1 1 1,-1 0-1,0-1 1,0 1-1,0 0 1,0-1-1,-1 1 1,1 0-1,-4-4 1,4 5-50,-1 0 0,1 0-1,-1 0 1,1 0 0,-1 0 0,1 0 0,-1 1 0,0-1 0,0 0 0,1 1 0,-1 0-1,0-1 1,0 1 0,0 0 0,1 0 0,-1 0 0,0 0 0,0 0 0,0 0 0,1 0-1,-1 1 1,0-1 0,0 1 0,-2 1 0,1-1-3,0 1 0,0 0 0,1 0 0,-1 0 0,1 0 0,0 0 0,0 0 0,-1 1 0,1-1 0,1 1 0,-1-1 0,0 1 0,1 0 0,-1 0 0,1 0 0,-1 4 0,-14 51 0,13-46-5,2 0 1,0 0-1,0 0 1,1 0-1,0 0 1,4 20-1,-3-31 5,0 1 0,0 0 0,0-1 1,1 1-1,-1-1 0,1 1 0,-1-1 0,1 1 0,-1-1 0,1 0 1,0 0-1,0 0 0,-1 0 0,1 0 0,0-1 0,0 1 1,0 0-1,0-1 0,0 1 0,0-1 0,0 0 0,0 0 0,0 0 1,0 0-1,4 0 0,-3 0 2,1 0 0,-1 0 0,1 0-1,-1-1 1,1 1 0,-1-1 0,1 0 0,-1 0 0,0 0 0,1 0 0,-1-1-1,0 0 1,0 1 0,4-4 0,-3 0-2,-1 0 0,0 0 0,0-1 0,0 1 0,-1-1 0,0 1 0,0-1 0,0 0 0,-1 0 0,0 0 0,0 0 0,0-11 0,0-8 0,-5-41 0,-3 45 0,2 18 0,0 14 0,0 17 0,2 1 0,2 0 0,3 57 0,-2-81 0,0-3-3,0 0 0,0 0 0,0 0 0,1 0 0,-1 0 0,1 0 0,-1 0 0,1 0 0,-1 0 0,1 0 0,0 0 0,0 0-1,0 0 1,0-1 0,0 1 0,0 0 0,1-1 0,-1 1 0,1-1 0,-1 1 0,1-1 0,-1 0 0,1 0 0,0 0 0,0 0 0,-1 0 0,1 0 0,0 0 0,0 0 0,0-1 0,0 1 0,0-1 0,0 1 0,0-1 0,3 0 0,13 1-288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6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18 23371,'-5'0'9092,"3"0"-8836,13 0-240,7 0 16,4 0-32,3 0 0,-1 0 0,-1-6 0,-3-2 0,-7 4 0,-2 4 0,-6 0-80,-3 0-320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7.8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10 32127,'100'-8'640,"-88"7"-640,-7 1 0,0 0 0,0 0 0,0 0 0,0 0 0,0 1 0,0 0 0,5 2 0,-9-3 0,0 1 0,0-1 0,0 1 0,0 0 0,0-1 0,0 1 0,-1 0 0,1 0 0,0 0 0,0 0 0,-1 0 0,1 0 0,0 0 0,-1 0 0,1 0 0,-1 0 0,0 0 0,1 0 0,-1 0 0,0 0 0,0 1 0,1-1 0,-1 0 0,0 0 0,0 0 0,0 0 0,0 1 0,-1-1 0,1 0 0,0 0 0,0 0 0,-1 0 0,1 0 0,-1 0 0,1 0 0,-2 2 0,1 0 0,-1 0 0,1 1 0,-1-1 0,0-1 0,0 1 0,0 0 0,-1 0 0,1-1 0,-1 1 0,1-1 0,-1 0 0,-3 2 0,-41 24 0,27-17 0,-3 0 0,17-8 0,0-1 0,1 0 0,-1 1 0,1 0 0,0 1 0,0-1 0,0 1 0,0 0 0,1 0 0,-1 0 0,-3 6 0,7-9 0,1 0 0,0 0 0,0 0 0,0 0 0,0 0 0,0 0 0,0 0 0,0 0 0,0 0 0,1 0 0,-1 0 0,0 0 0,0 0 0,1 0 0,-1 0 0,1-1 0,-1 1 0,1 0 0,-1 0 0,1 0 0,0-1 0,-1 1 0,1 0 0,0 0 0,-1-1 0,1 1 0,2 0 0,28 19 0,-21-14 0,2 2 0,-3-2 0,0 0 0,-1 0 0,0 1 0,7 7 0,-13-11 0,0-1 0,0 1 0,0 0 0,0-1 0,-1 1 0,1 0 0,-1 0 0,0 0 0,0 0 0,0 0 0,0 0 0,-1 1 0,1-1 0,-1 0 0,0 0 0,0 0 0,0 5 0,0-7 0,0 0 0,-1 1 0,1-1 0,0 0 0,-1 1 0,1-1 0,-1 0 0,1 0 0,-1 0 0,0 0 0,0 0 0,1 1 0,-1-1 0,0 0 0,0-1 0,0 1 0,0 0 0,0 0 0,0 0 0,-2 1 0,-1 0 0,0-1 0,0 1 0,0-1 0,0 1 0,0-1 0,-8 1 0,-1-1 0,0 0 0,-1-1 0,-18-2 0,30 1-9,0 1 0,0-1 1,0 0-1,0 0 0,0 0 0,1 0 0,-1 0 0,0-1 1,0 1-1,1 0 0,-1-1 0,0 1 0,1-1 0,0 0 1,-1 0-1,1 1 0,0-1 0,0 0 0,0 0 1,0 0-1,0 0 0,1 0 0,-1 0 0,0 0 0,0-5 1,0-13-515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0.5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0 32655,'-19'170'123,"7"-91"-129,-1 90 1,13-140-30,0-27-69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31871,'-1'-27'482,"0"19"-430,1-1 0,0 0-1,0 1 1,1-1 0,0 0 0,0 1-1,5-17 1,-5 41-52,-17 264 0,1 8 0,13-250-23,1-28-142,0 1-1,1 0 0,1 0 1,-1-1-1,4 16 1,5-12-4037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8.1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19913,'48'63'10692,"-24"-27"-9047,25 50-1,-38-65-1769,-1 0 0,-1 1 0,-1 1-1,-1-1 1,-1 1 0,0 0 0,-2 1-1,1 33 1,-5-40 125,1-8 0,0 0 0,-1 0 0,-1 0 0,0 0 0,0 0 0,0-1 0,-1 1 0,0 0 0,-1-1 0,0 1 0,-8 15 0,3-12-12,0 1 1,-1-1-1,-1-1 0,0 0 0,0 0 1,-1-1-1,0-1 0,-1 1 0,-15 8 1,4-8-448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9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32383,'0'0'299,"9"0"-243,227 0-102,-248 1-413,-12 6-1136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9.5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38 32095,'2'0'240,"18"0"16,7 0-176,4 0-32,0 0-32,-2-8-16,-2 2 0,-3 0 0,1-2 0,-7 2-48,-3 2-592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49.9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137 72 32575,'0'-4'19,"0"1"0,0-1-1,0 1 1,0-1 0,0 1 0,-1-1 0,0 1 0,0 0 0,-2-6-1,2 8-17,0-1-1,-1 1 0,1 0 0,-1-1 0,1 1 1,-1 0-1,1 0 0,-1 0 0,0 0 0,1 1 0,-1-1 1,0 0-1,0 1 0,0-1 0,1 1 0,-1 0 0,0 0 1,0-1-1,-2 1 0,-2-1 0,0 1 0,0-1 0,0 1 0,-1 0 0,1 0 0,0 1 0,0-1 0,-9 4 0,13-4 0,0 2 0,0-1 0,0 0 0,0 0 0,0 0 0,1 1 0,-1-1 0,0 1 0,1 0 0,-1-1 0,1 1 0,0 0 0,0 0 0,-1 0 0,1 0 0,0 0 0,1 0 0,-1 0 0,0 0 0,1 0 0,-1 0 0,1 0 0,-1 1 0,1-1 0,0 0 0,0 0 0,0 3 0,0 3 0,0-1 0,0 1 0,1 0 0,0 0 0,0-1 0,1 1 0,0-1 0,0 1 0,5 10 0,1-5 0,0 0 0,0-1 0,1 1 0,11 10 0,-7-7 0,-4-7 0,0 1 0,-1 1 0,10 15 0,-17-23 0,1 1 0,0-1 0,-1 1 0,0-1 0,0 1 0,0-1 0,0 1 0,0-1 0,-1 1 0,0 0 0,0 0 0,0-1 0,0 1 0,0 0 0,-1-1 0,-1 8 0,1-9 0,0 0 0,0 0 0,0 0 0,0 0 0,-1 0 1,1-1-1,-1 1 0,1 0 0,-1-1 0,0 1 0,1-1 0,-1 1 0,0-1 0,0 0 0,0 0 0,0 0 0,0 0 1,0 0-1,0 0 0,-1-1 0,1 1 0,-4 0 0,-5 1-6,0-1 0,-1 0 0,-12-1 1,19 0-3,4 0 7,1 0 0,-1 0 0,0 0 0,1-1 0,-1 1 0,0 0 0,0-1 0,1 1 0,-1 0 0,1-1 0,-1 1 0,0-1 0,1 1 0,-1-1 0,1 1 0,-1-1 0,1 1 0,-1-1 1,1 0-1,0 1 0,-1-1 0,1 0 0,0 1 0,-1-1 0,1 0 0,0 0 0,0 1 0,0-1 0,-1 0 0,1 0 0,0 1 0,0-2 0,0-32-13,0 23 6,1 2 3,0-1 1,0 1-1,1 0 0,0 0 0,0 0 0,1 0 0,0 0 1,1 0-1,0 1 0,6-10 0,8-10 5,34-40 0,-9 13 72,-41 53-69,-1 0 0,1 0 0,-1 0 0,0 0 0,1 0 0,-1-1 0,0 1 1,-1 0-1,1-1 0,0 1 0,-1-1 0,1 1 0,-1-1 0,0 1 0,1-1 0,-1 1 0,-1 0 0,1-5 0,-1 5-2,0 0-1,0 0 0,0 1 0,0-1 1,0 0-1,0 0 0,-1 1 0,1-1 1,-1 1-1,1-1 0,-1 1 1,1-1-1,-1 1 0,0 0 0,0 0 1,0 0-1,1 0 0,-1 0 0,0 0 1,-4 0-1,-3-1-40,0 0-1,0 0 1,0 1 0,0 1-1,-15 0 1,10 0-657,1 0-3134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1.0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 1 19033,'-6'6'12392,"11"-3"-9810,15-2-4689,-18-1 2947,144 0-813,-146 0-27,1 1 0,-1-1 0,0 0 0,1 1 0,-1-1 0,0 1 0,1-1 0,-1 1 0,0-1 0,0 1 0,0-1 0,1 1 0,-1-1 0,0 1 0,0-1 0,0 1 0,0-1 0,0 1 0,0-1 0,0 1 0,0-1 0,0 1 0,0-1 0,0 1 0,0-1 0,0 1 0,0 0 0,-1-1 0,1 1 0,0-1 0,0 0 0,-1 2 0,-2 4 0,0 0 0,0 0 0,-1-1 0,0 1 0,0-1 0,-7 8 0,8-10 0,0 1 0,0-1 0,0 1 0,0 0 0,0 0 0,1 0 0,-1 0 0,1 0 0,0 0 0,1 1 0,-1-1 0,1 1 0,0 0 0,0-1 0,0 1 0,0 4 0,1-7 0,1 0 0,-1-1 0,1 1 0,-1 0 0,1-1 0,-1 1 0,1-1 0,0 1 0,0-1 0,0 1 0,0-1 0,0 0 0,0 1 0,0-1 0,0 0 0,0 0 0,3 2 0,29 18 0,-15-9 0,-14-9 0,-1 0 0,1 0 0,-1 0 0,0 0 0,0 1 0,-1-1 0,1 1 0,-1 0 0,1 0 0,-1 0 0,0 0 0,-1 0 0,3 6 0,-4-8 0,0 0 0,0 0 0,1 0 0,-1 0 0,-1 0 0,1 0 0,0 0 0,0 0 0,-1 0 0,1-1 0,-1 1 0,1 0 0,-1 0 0,0 0 0,0 0 0,0-1 0,0 1 0,0-1 0,0 1 0,0 0 0,-1-1 0,1 0 0,-1 1 0,1-1 0,-1 0 0,1 0 0,-1 0 0,0 0 0,1 0 0,-1 0 0,0 0 0,-2 0 0,-9 3 0,-1 0 0,1-1 0,-1-1 0,0 0 0,1-1 0,-1-1 0,-22-1 0,6 1 0,26 0 2,0 0 0,0-1 0,1 1 0,-1-1 0,0 1 0,0-1 0,0 0 0,-4-2 0,7 2-8,0 1 0,0-1-1,0 0 1,1 1 0,-1-1-1,0 0 1,0 1-1,0-1 1,1 0 0,-1 0-1,0 0 1,1 1 0,-1-1-1,1 0 1,-1 0 0,1 0-1,-1 0 1,1 0-1,0 0 1,0 0 0,-1 0-1,1 0 1,0 0 0,0 0-1,0-1 1,0 1 0,0 0-1,0 0 1,0 0-1,1 0 1,-1 0 0,0 0-1,0 0 1,1 0 0,0-1-1,8-16-662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1.5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110 18 31887,'0'-1'21,"0"0"0,0 0 0,0 1-1,0-1 1,0 0 0,0 1 0,0-1 0,-1 0 0,1 0 0,0 1 0,-1-1 0,1 0 0,0 1 0,-1-1 0,1 1 0,-1-1 0,1 1 0,-1-1 0,1 0 0,-1 1 0,1 0 0,-1-1 0,0 1 0,1-1 0,-1 1 0,1 0 0,-1-1 0,0 1 0,0 0 0,1 0 0,-1-1 0,0 1 0,1 0 0,-1 0 0,0 0 0,0 0-1,1 0 1,-1 0 0,0 0 0,0 0 0,1 0 0,-1 1 0,-1-1 0,0 1-26,-1-1 0,1 1-1,-1 0 1,1 0 0,0 0-1,-1 0 1,1 0 0,0 0 0,0 0-1,0 1 1,0-1 0,0 1-1,-2 2 1,-2 4 5,0 1 0,1 0 0,0 0 0,1 1 0,0-1 0,0 1 0,1 0 0,0 0 0,1 0 0,-2 13 0,0 14 0,1 55 0,3-88 0,0-1 0,0 0 0,0 1 0,0-1 0,1 0 0,-1 0 0,1 1 0,0-1 0,0 0 0,0 0 0,1 0 0,-1 0 0,1 0 0,-1 0 0,1 0 0,0-1 0,0 1 0,0-1 0,0 1 0,1-1 0,-1 0 0,1 0 0,-1 0 0,1 0 0,0 0 0,0 0 0,0-1 0,0 1 0,0-1 0,0 0 0,0 0 0,0 0 0,1-1 0,-1 1 0,0-1 0,1 0 0,4 1 0,-4-1 0,1 0 0,-1 0 0,1-1 0,-1 1 0,0-1 0,1 0 0,-1 0 0,0 0 0,1-1 0,4-2 0,-7 2 0,1 0 0,0 0 0,-1 0 0,1-1 0,-1 1 0,0-1 0,0 0 0,0 0 0,0 0 0,0 0 0,0 0 0,-1 0 0,2-5 0,1-7 3,0-1 0,-1 0 1,-1 0-1,0 0 0,-1 0 0,-1-1 0,0 1 1,-2 0-1,-3-22 0,4 33-3,0 1 0,0 0 0,-1 0 0,1-1 0,-1 1 0,0 0 0,0 0 0,-3-4 0,3 26-27,2-12 22,-1 15 8,2 0-1,0 0 0,2 0 0,6 29 1,-8-46-8,0 0 0,0 0 0,0 0 0,1 0 1,-1 0-1,1 0 0,0-1 0,1 1 0,-1 0 0,0-1 1,1 0-1,0 0 0,0 1 0,0-1 0,0-1 0,0 1 1,1-1-1,-1 1 0,1-1 0,0 0 0,0 0 0,0 0 0,-1-1 1,2 1-1,-1-1 0,0 0 0,0 0 0,0-1 0,5 1 1,20-1-407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1.9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 31038,'0'-6'1601,"0"4"-1473,0 20-128,0 12 0,0 6 0,0 2 0,0-2 0,0 0 0,0-4 0,0-2 0,0-8 0,0-6-48,0-10-160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2.3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32207,'0'0'48,"20"0"192,14 0-96,6 0-96,5 0-32,-1 0-16,1 0 0,-3-12-32,-2-4-288,-4 0-2529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9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154 0 32495,'0'0'77,"2"0"-18,-2 0-35,0 3-11,0 6-10,-1 1 1,0 0-1,-1 0 0,0-1 0,0 1 0,-1-1 1,-1 0-1,1 0 0,-2 0 0,1 0 1,-1 0-1,0-1 0,-1 0 0,-7 8 0,-10 14 0,9-14-3,1 2 0,1-1 0,0 1 0,-11 25 0,23-42 0,0 0 1,-1 0-1,1 0 1,0 0-1,-1 0 1,1 0-1,0 0 1,0 0-1,0 0 1,0 0-1,0 0 0,0 0 1,0 0-1,0 0 1,0 0-1,1 0 1,-1 0-1,0 0 1,1 0-1,-1 0 0,1 0 1,-1 0-1,1 0 1,-1 0-1,1-1 1,0 1-1,-1 0 1,1 0-1,0-1 1,0 1-1,0 0 0,-1-1 1,1 1-1,0-1 1,0 1-1,0-1 1,0 1-1,0-1 1,0 1-1,0-1 1,0 0-1,0 0 0,0 0 1,2 1-1,7 0 7,0 0-1,0 0 1,18-1 0,-19 0-6,39 2-1,-31-1 0,1 0 0,-1-1 0,1-1 0,0-1 0,23-5 0,-36 5-5,-5 2-30,0-1-141,-2-2-424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9.3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48 28061,'3'-36'4597,"0"24"-4572,-2 26 59,-2 69-84,-1-17 0,3 0 0,2 0 0,15 79 0,-17-141-21,-1-3 11,0 0-1,0 0 1,0 0-1,0 0 1,0 0 0,1 0-1,-1 1 1,0-1-1,1 0 1,-1 0-1,0 0 1,1 0-1,-1 0 1,1 0-1,0 0 1,-1-1 0,1 1-1,0 0 1,0 0-1,-1 0 1,1 0-1,0-1 1,0 1-1,0 0 1,0-1-1,0 1 1,0-1 0,0 1-1,0-1 1,0 0-1,0 1 1,0-1-1,2 0 1,9 0-1263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220 161 32639,'5'-11'13,"-2"-1"0,1 0-1,-1 0 1,-1 0 0,-1-1 0,1 1 0,-2 0-1,0 0 1,-2-23 0,1 34-13,0-1 0,0 1 0,0 0 0,0 0 0,0 0 0,0 0 0,-1 0 0,1 0 0,0 0 0,0 0 0,-1 0 0,1 0 0,-1 1 0,1-1 0,0 1 0,-1-1 0,1 1 0,-1 0 0,0-1 0,1 1 0,-1 0 0,1 0 0,-1 0 0,1 0 0,-4 1 0,-2-1 0,0 0 0,1 0 0,-1 1 0,0 0 0,-9 3 0,8 0 0,1 0 0,0 0 0,0 1 0,0 0 0,1 0 0,0 0 0,0 1 0,0 0 0,1 0 0,0 1 0,-9 13 0,4-4 0,1 0 0,1 0 0,1 1 0,-9 25 0,12-27 0,1 1 0,0 0 0,0 0 0,2 0 0,0 0 0,2 25 0,-1-35 0,1 0 0,1 0 0,-1 0 0,1 0 0,0 0 0,0 0 0,0 0 0,6 9 0,-6-12 0,1 0 0,-1-1 0,0 1 0,1 0 0,0-1 0,-1 1 0,1-1 0,0 0 0,0 0 0,0 0 0,1 0 0,-1-1 0,0 1 0,1-1 0,5 2 0,-2-2 0,-1 1 0,1-1 0,-1 0 0,1 0 0,-1-1 0,1 0 0,0 0 0,-1-1 0,1 0 0,-1 0 0,1 0 0,10-5 0,-12 4 0,0-1 0,0 1 0,-1-2 0,1 1 0,-1 0 0,0-1 0,0 0 0,0 0 0,0 0 0,-1 0 0,1-1 0,-1 1 0,0-1 0,4-10 0,-1 3 0,-2-1 0,1 0 0,-2 0 0,0 0 0,0 0 0,0-17 0,-1-82 0,-3 62 0,1 51 0,0-1 0,0 0 0,-1 0 0,1 0 0,0 1 0,0-1 0,0 0 0,-1 0 0,1 0 0,0 1 0,0-1 0,-1 0 0,1 0 0,0 0 0,0 0 0,-1 0 0,1 0 0,0 1 0,0-1 0,-1 0 0,1 0 0,0 0 0,-1 0 0,1 0 0,0 0 0,-1 0 0,1 0 0,0 0 0,0 0 0,-1-1 0,1 1 0,0 0 0,0 0 0,-1 0 0,1 0 0,0 0 0,0 0 0,-1-1 0,1 1 0,0 0 0,0 0 0,-1 0 0,1-1 0,0 1 0,0 0 0,0 0 0,0 0 0,-1-1 0,1 1 0,0 0 0,0-1 0,0 1 0,0 0 0,0 0 0,0-1 0,0 1 0,0 0 0,0-1 0,0 1 0,0 0 0,0 0 0,0-1 0,0 1 0,0 0 0,0-1 0,0 1 0,-5 16 0,2 0 0,0 0 0,0 1 0,2-1 0,0 1 0,1-1 0,1 18 0,0 1 0,-1-30 0,0 1 0,1-1 0,-1 0 0,1 0 0,0 0 0,0 0 0,1 0 0,0 0 0,-1 0 0,2-1 0,-1 1 0,0-1 0,1 1 0,0-1 0,0 0 0,0 0 0,1 0 0,-1 0 0,6 3 0,-2-2 0,1 0 0,-1 0 0,1-1 0,0 0 0,0-1 0,0 0 0,1 0 0,-1-1 0,1 0 0,14 2 0,-4-2-149,0-1-1,33-2 1,-13-5-1836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4:59.8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185 78 29694,'1'-9'1093,"-1"4"-851,0 0 0,0 1 0,0-1 0,-1 0 0,1 0 0,-1 1 0,0-1 0,-2-5 0,2 8-250,-1 1 0,1-1 0,0 1 0,0-1 0,-1 1 0,1 0 0,-1 0 0,1 0 0,-1 0 1,1 0-1,-1 0 0,0 0 0,1 0 0,-1 0 0,0 1 0,0-1 0,0 1 0,1-1 0,-1 1 0,0 0 1,0 0-1,0 0 0,0 0 0,-3 1 0,0-1 8,0 1 0,0 0 0,1 0 0,-1 1 0,1 0 0,-1 0 0,1 0 0,0 0 0,-1 0 0,1 1 0,0 0 0,1 0 0,-1 0 0,0 0 0,1 1 0,0-1 0,0 1 0,0 0 0,0 0 0,1 0 0,-3 5 0,-3 4 0,1 0 0,1 1 0,1-1 0,0 1 0,-6 26 0,9-28 0,0-1 0,1 1 0,0-1 0,1 13 0,0-22 0,0 0 0,0 1 0,0-1 0,0 0 0,1 0 0,-1 0 0,1 0 0,0 1 0,-1-1 0,1 0 0,0 0 0,0 0 0,0 0 0,0-1 0,1 1 0,-1 0 0,0 0 0,1-1 0,-1 1 0,1-1 0,0 1 0,-1-1 0,1 0 0,0 1 0,0-1 0,0 0 0,4 1 0,-2 0 0,0-1 0,1 0 0,-1-1 0,1 1 0,-1-1 0,0 1 0,1-1 0,-1-1 0,1 1 0,-1-1 0,1 1 0,-1-1 0,0-1 0,1 1 0,-1 0 0,0-1 0,0 0 0,0 0 0,0 0 0,0-1 0,4-3 0,-4 1 0,0 0 0,0 1 0,-1-1 0,1 0 0,-1-1 0,-1 1 0,1 0 0,-1-1 0,0 0 0,0 1 0,0-1 0,-1 0 0,0 0 0,0 0 0,-1-9 0,1 1 0,1-4 0,-1 0 0,-1 1 0,-1-1 0,-3-20 0,0 29 0,0 12 0,1 15 0,2 11-4,0-15 5,1-1 1,0 1-1,1-1 1,0 0-1,4 18 1,-4-29-4,0 1 0,0 0 0,0 0 1,0 0-1,1-1 0,-1 1 0,1-1 1,-1 1-1,1-1 0,0 0 0,0 1 1,0-1-1,0 0 0,1 0 0,-1-1 1,0 1-1,1 0 0,-1-1 0,1 1 1,0-1-1,-1 0 0,1 0 0,0 0 1,0 0-1,0-1 0,0 1 0,0-1 0,0 1 1,4-1-1,17 0-233,0 0-506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0.5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 32127,'60'2'658,"-33"0"-662,1-1-1,0-1 1,36-6-1,-44 1-110,-22 5-266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0.9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1 32703,'-27'68'52,"-32"97"-37,53-145-16,1 1 1,1 1-1,1-1 1,1 1 0,1-1-1,2 31 1,0-50 0,-1 0 0,1 0 0,-1 0 0,1 0 0,0 0 0,0 0 0,0 0 0,0 0 0,0 0 0,0-1 0,0 1 0,1 0 0,-1-1 0,1 1 0,-1-1 0,1 1 0,-1-1 0,1 0 0,0 1 0,0-1 0,0 0 0,0 0 0,0-1 0,2 2 0,0-1 0,0 0 0,-1 0 0,1 0 0,-1 0 0,1-1 0,0 0 0,0 1 0,-1-2 0,1 1 0,0 0 0,-1-1 0,1 1 0,5-3 0,-7 2 0,-1 1 0,0-1 0,0 0 0,1 0 0,-1 0 0,0 0 0,0 0 0,0 0 0,0-1 0,0 1 0,-1 0 0,1 0 0,0-1 0,-1 1 0,1 0 0,0-1 0,-1 1 0,0-1 0,1 1 0,-1-1 0,0 1 0,1-3 0,-1-39 0,0 30 0,0 11 0,0-1 1,0 1-1,0 0 1,0-1-1,0 1 0,-1 0 1,1-1-1,-1 1 1,1 0-1,-1 0 1,0-1-1,0 1 0,0 0 1,0 0-1,-1 0 1,1 0-1,0 0 0,-1 1 1,1-1-1,-1 0 1,0 1-1,1-1 0,-1 1 1,0-1-1,0 1 1,0 0-1,0 0 0,-3-1 1,-4-1-22,1 1 0,-1 1 0,0-1-1,1 2 1,-1-1 0,-11 1 0,17 0-467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1.3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 32031,'0'0'624,"18"0"-576,9 0-16,0 0-32,4-2 32,-2-2-32,-5 0-32,-4 4 16,-13 0-160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1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50 32479,'0'6'112,"7"-6"0,11 0-80,4 0 0,2 0-32,1 0 0,2-4 0,-7-6 0,-3-2 0,-1 2-64,-5-2-288,-2 4-4707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2.0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188 106 32399,'1'-4'28,"-1"1"0,0-1 0,-1 1 0,1-1 0,-1 1 0,1 0 0,-1-1 0,0 1 0,0 0 0,0-1 0,-1 1-1,1 0 1,-5-6 0,4 8-29,0-1 0,0 0 0,0 1 0,0-1-1,0 1 1,-1-1 0,1 1 0,-1 0-1,1 0 1,-1 0 0,0 0 0,1 1-1,-1-1 1,1 1 0,-1-1 0,0 1-1,0 0 1,-3 1 0,0-2 1,0 1 0,0 1 0,0-1 0,0 1 0,1 0 0,-1 0 0,0 1 0,1 0 0,-1 0 0,-8 4 0,10-3 0,1-1 0,0 1 0,1-1 0,-1 1 0,0 0 0,1 0 0,-1 0 0,1 0 0,0 0 0,0 1 0,1-1 0,-1 1 0,0-1 0,1 1 0,0 0 0,0-1 0,-1 7 0,1-2 0,-1 0 0,2 0 0,-1 0 0,1 0 0,0 0 0,0 0 0,1 0 0,0 0 0,1 0 0,0 0 0,0-1 0,1 1 0,-1 0 0,2-1 0,-1 0 0,1 0 0,0 0 0,1 0 0,-1 0 0,1-1 0,1 0 0,5 6 0,-4-5 0,2 3 0,0 0 0,-1 1 0,9 14 0,-15-20 0,1-1 0,-1 1 0,-1-1 0,1 1 0,-1 0 0,0-1 0,0 1 0,0 0 0,-1 0 0,1 0 0,-1 0 0,-1 8 0,0-11 0,1 0 0,-1 0 0,1 0 0,-1 0 0,0 0 0,0-1 0,0 1 0,0 0 0,0 0 0,0-1 0,0 1 0,-1-1 0,1 1 0,-1-1 0,1 0 0,-1 1 0,1-1 0,-1 0 0,0 0 0,0 0 0,1 0 0,-1 0 0,0-1 0,0 1 0,0-1 0,0 1 0,-3 0 0,-6 1 0,-1-1 0,1 0 0,-19 0 0,23-1 0,6-1 0,0 1 0,0 0 0,0-1 0,0 1 0,0-1 0,0 1 0,0-1 0,0 1 0,0-1 0,0 0 0,1 0 0,-1 1 0,0-1 0,0 0 0,1 0 0,-1 0 0,1 0 0,-1 0 0,0 0 0,1 0 0,0 0 0,-1 0 0,1 0 0,0 0 0,-1 0 0,1 0 0,0 0 0,0 0 0,0 0 0,0 0 0,0-2 0,0-45 0,0 35 0,0 3-3,1 0-1,0 0 1,0 1-1,1-1 1,1 0-1,-1 0 1,1 1 0,9-19-1,1 5 13,2 1-1,19-25 1,-27 37-8,0 0 0,0 0 0,-1-1 0,8-18 0,-12 24-1,0 0 0,-1-1 0,0 1 0,0-1 0,0 1 0,0-1 0,-1 1 0,0-1 0,0 1 0,-1-1 0,1 1 0,-3-10 0,2 13-1,0 0 1,0 0-1,0 0 0,-1 0 0,1 1 1,0-1-1,-1 0 0,1 1 1,-1 0-1,1-1 0,-1 1 0,0 0 1,0 0-1,1-1 0,-1 1 1,0 1-1,0-1 0,0 0 1,0 0-1,0 1 0,0-1 0,0 1 1,-1 0-1,1 0 0,0-1 1,0 1-1,0 1 0,0-1 0,-3 0 1,-2 0-107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4.4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61 32447,'0'0'67,"12"0"55,65-5-89,-1-4-1,140-33 1,-202 38-32,-8 3-64,-8 1-219,-10 2-3239,-17 7-11998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4.9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1 369 31919,'28'0'32,"161"-6"403,-162 3-375,0-1 1,1-1-1,-2-2 0,49-18 0,-69 23-60,-1 0 0,1-1 0,-1 0 1,0 0-1,0 0 0,0 0 0,6-6 0,-9 6 0,0 1 0,0-1-1,-1 0 1,1 1-1,-1-1 1,1 0 0,-1 0-1,0 0 1,0 0-1,0 0 1,-1 0 0,1 0-1,-1 0 1,0 0-1,0 0 1,0-4 0,0-4-3,-1 0 0,-1 0 0,1 0 0,-2 0 0,0 0 0,-7-17 0,-33-59 18,29 60-20,11 22 6,3 4 1,-1-1 1,1 1-1,-1 0 0,1-1 0,-1 1 0,0 0 0,0-1 0,0 1 0,0 0 1,0 0-1,0 0 0,0 0 0,0 0 0,0 0 0,0 0 0,0 0 0,-1 0 0,1 0 1,0 1-1,-1-1 0,-2-1 0,14 16 14,10 15-9,-2 2-1,0 0 1,15 40 0,-25-50-7,-1 0 1,-2 0 0,1 0 0,-2 1-1,-1 0 1,0 35 0,-3-51-11,0 0 0,-1-1 0,0 1 0,0 0 0,-1 0 0,1 0 0,-1-1 0,-1 1 0,1-1 0,-1 0 0,0 1 0,0-1 0,0-1-1,-1 1 1,0 0 0,0-1 0,0 0 0,0 1 0,-1-2 0,-8 7 0,-8 4-723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5.3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56 32207,'0'0'11,"-1"0"0,1 0 1,0 0-1,-1-1 1,1 1-1,0 0 0,0 0 1,0 0-1,-1-1 0,1 1 1,0 0-1,0 0 0,0-1 1,-1 1-1,1 0 0,0 0 1,0-1-1,0 1 1,0 0-1,0-1 0,0 1 1,0 0-1,0-1 0,0 1 1,0 0-1,0 0 0,0-1 1,0 1-1,0 0 1,0-1-1,0 1 0,0 0 1,0-1-1,0 1 0,0 0 1,0 0-1,1-1 0,-1 1 1,0 0-1,0-1 0,0 1 1,0 0-1,1 0 1,-1 0-1,0-1 0,0 1 1,1 0-1,-1 0 0,0 0 1,0-1-1,1 1 0,-1 0 1,1 0-1,19-6-112,-15 5 149,38-10-48,1 2 0,0 2 0,81-2 0,-124 13 0,0 0 0,0 0 0,-1 0 0,1 0 0,-1 0 0,0 0 0,0 0 0,-1 6 0,1-4 0,-2 16 0,-1 1 0,0-1 0,-2 0 0,-1 0 0,-12 32 0,8-26 0,1-1 0,-8 51 0,12-21-432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5.7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32383,'0'0'128,"9"-2"-16,23 0-48,10 2-32,2-2-16,1-2-16,-3 2 0,-2-6 0,-2 6-16,-7-4-64,-6 2-784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32543,'219'-17'236,"-46"1"-248,-147 16 7,-30 2-920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6.1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165 106 31711,'2'-26'860,"-1"18"-833,-1 1 0,1-1 0,-1 1 1,-1-1-1,1 0 0,-4-13 1,3 20-28,0 0 0,0 0 0,0 0 1,0 0-1,0 1 0,0-1 1,0 0-1,0 0 0,0 1 0,0-1 1,0 0-1,-1 1 0,1-1 0,0 1 1,0 0-1,-1-1 0,1 1 0,0 0 1,-1 0-1,1 0 0,-3 0 0,1 0 0,-1 0 0,1 0 0,-1 0 0,1 1 0,0-1 0,-1 1 0,-5 2 0,3 0 0,1 1 0,0 0 0,0 0 0,1 0 0,-1 0 0,1 1 0,0 0 0,0 0 0,0 0 0,1 0 0,-5 10 0,0 2 0,0-1 0,-9 35 0,13-36 0,1 0 0,0 0 0,2 1 0,0-1 0,0 1 0,1-1 0,5 29 0,-5-42 0,1 1 0,0-1 0,0 0 0,0 0 0,0 0 0,0 0 0,0 0 0,1 0 0,-1 0 0,1 0 0,-1 0 0,1-1 0,0 1 0,-1 0 0,1-1 0,0 0 0,0 1 0,0-1 0,0 0 0,1 0 0,-1 0 0,0 0 0,0 0 0,1-1 0,-1 1 0,0-1 0,5 1 0,-4-1 0,1 0 0,0 1 0,-1-2 0,1 1 0,0 0 0,-1-1 0,1 1 0,0-1 0,-1 0 0,1 0 0,-1-1 0,0 1 0,1-1 0,-1 0 0,0 0 0,0 0 0,4-3 0,0-2 0,-2 0 0,1-1 0,-1 0 0,0 1 0,-1-2 0,0 1 0,0 0 0,0-1 0,-1 0 0,-1 1 0,0-1 0,2-14 0,0-12 0,-1-67 0,-4 71 0,1 50 0,0 8 0,4 43 0,-3-62 0,1 0 0,0 1 0,0-1 0,0 0 0,1 0 0,0-1 0,1 1 0,0-1 0,0 1 0,6 7 0,-7-13-2,0 1-1,0-1 1,1 1-1,-1-1 1,1 0-1,0 0 1,-1 0-1,1-1 1,0 1-1,0-1 1,0 0 0,0 0-1,0 0 1,0-1-1,1 0 1,-1 1-1,0-1 1,0-1-1,0 1 1,0-1-1,0 1 1,0-1 0,0 0-1,7-3 1,10-15-177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8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 15719,'1'0'11777,"2"-1"-6213,26-6-5857,-28 7 293,68-5 0,85-17 0,-149 21-17,-5 1-17,-6 0-174,-3-2-477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8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13 32623,'-3'-12'128,"-4"13"-100,-11 17-47,16-16 26,-20 29-7,1 1 0,2 1 0,1 1 0,2 0 0,1 1 0,-11 42 0,22-62 0,0 0 0,1 0 0,1 0 0,0 0 0,2 0 0,0 17 0,0-31 0,0 1 0,0 0 0,0 0 0,1-1 0,-1 1 0,1 0 0,-1-1 0,1 1 0,-1 0 0,1-1 0,0 1 0,0-1 0,0 1 0,0-1 0,0 1 0,0-1 0,0 0 0,0 1 0,1-1 0,-1 0 0,1 0 0,-1 0 0,0 0 0,1 0 0,0 0 0,-1-1 0,1 1 0,-1 0 0,3 0 0,4 0 0,0 1 0,0-1 0,0-1 0,0 1 0,9-2 0,-3 1 0,-11 0 0,0 0 0,0-1 0,0 1 0,-1 0 0,1-1 0,0 0 0,0 1 0,0-1 0,-1 0 0,1-1 0,0 1 0,-1 0 0,1-1 0,-1 1 0,0-1 0,1 0 0,-1 0 0,0 0 0,0 0 0,0 0 0,0-1 0,-1 1 0,1 0 0,-1-1 0,1 1 0,1-5 0,-1-1 0,1 1 0,-1 0 0,-1-1 0,0 1 0,0-1 0,0 0 0,-1 1 0,0-1 0,-1-9 0,1 15 1,-1 0-1,0 0 1,1 0 0,-1-1-1,0 1 1,0 0 0,0 0 0,0 0-1,-1 0 1,1 0 0,0 1-1,-1-1 1,1 0 0,-1 1-1,0-1 1,1 1 0,-1-1 0,0 1-1,0 0 1,0 0 0,0 0-1,0 0 1,0 0 0,-1 0-1,1 1 1,0-1 0,0 0-1,-5 1 1,-7-2-45,0 0-1,0 1 1,-22 2 0,20-1-180,8 0-1012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8.8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28 32511,'0'0'176,"5"0"-144,19-4-16,5-2 16,7 2-32,-5 0 0,-2 0 0,-7 2 0,-6-2 0,-7 4 0,-7 0-32,-22 6-2433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9.2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24891,'0'4'6836,"0"-2"-6420,20-2-48,7 0-256,8 0-48,1 0-48,0 0-16,-3 0 0,0-4 0,-8-2-48,-3 0-560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09.5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195 109 32575,'2'-10'43,"4"-38"88,-5 46-131,-1 1 1,0-1 0,0 1 0,0-1-1,0 1 1,0-1 0,-1 1-1,1-1 1,0 1 0,-1-1-1,1 1 1,-1-1 0,1 1 0,-1-1-1,0 1 1,0 0 0,0-1-1,0 1 1,1 0 0,-2 0-1,1 0 1,0 0 0,0 0 0,0 0-1,-2-1 1,-3-1-1,-1 1 0,1 0 0,-1 0 0,0 0 0,0 1 0,1 0 0,-1 0 0,0 1 0,0 0 0,0 0 0,0 1 0,0-1 0,-9 4 0,11-3 0,1 1 0,0-1 0,0 1 0,0 0 0,0 1 0,0-1 0,0 1 0,1-1 0,-1 1 0,1 0 0,0 0 0,0 1 0,0-1 0,0 1 0,0 0 0,1-1 0,0 1 0,0 0 0,0 0 0,0 1 0,-2 5 0,2-3 0,0 0 0,0 0 0,1 0 0,-1 0 0,1 1 0,1-1 0,0 1 0,0-1 0,0 0 0,1 1 0,0-1 0,0 0 0,1 1 0,0-1 0,0 0 0,1 0 0,0 0 0,0-1 0,1 1 0,-1-1 0,1 0 0,1 0 0,-1 0 0,1 0 0,0-1 0,0 0 0,1 0 0,0 0 0,7 4 0,8 6 0,-8-7 0,0 0 0,-1 1 0,17 17 0,-27-24 0,0 0 0,0 0 0,-1-1 0,1 2 0,0-1 0,-1 0 0,0 0 0,1 0 0,-1 1 0,0-1 0,0 0 0,-1 1 0,1-1 0,0 1 0,-1-1 0,1 1 0,-1-1 0,0 1 0,0 0 0,0-1 0,0 1 0,0-1 0,-1 1 0,1-1 0,-1 1 0,0-1 0,-1 4 0,1-4 0,-1 0 0,0 0-1,0 0 1,0 0 0,-1 0 0,1 0 0,0 0 0,-1-1-1,1 1 1,-1-1 0,0 0 0,1 0 0,-1 0 0,0 0-1,0 0 1,1-1 0,-1 1 0,0-1 0,-4 1 0,-56 0-42,62-1 41,-1 0 1,1-1 0,0 1 0,-1 0-1,1-1 1,0 1 0,0-1 0,0 0 0,0 1-1,0-1 1,-1 0 0,1 0 0,0 0-1,1 0 1,-1 1 0,0-1 0,0 0-1,0-1 1,0 1 0,1 0 0,-1 0-1,1 0 1,-1 0 0,1-1 0,-1 1-1,1 0 1,0 0 0,-1-1 0,1 1 0,0-2-1,-2-48-12,2 38 10,0 6 0,1 0 0,0 0 1,0 0-1,0-1 0,1 1 0,0 1 1,1-1-1,-1 0 0,8-12 1,2 0 19,27-33 1,8-12 38,-44 61-56,-2-1 1,1 0-1,0 0 1,-1 0-1,1-1 1,-1 1 0,0 0-1,-1 0 1,1-1-1,-1 1 1,0 0-1,0-1 1,0 1 0,0 0-1,-1-1 1,0 1-1,0 0 1,-2-5-1,2 6-2,0 0 0,0 1 0,0-1 0,0 1-1,-1-1 1,0 1 0,1-1 0,-1 1 0,0 0-1,0 0 1,0 0 0,0 0 0,-1 0 0,1 0-1,0 1 1,-1-1 0,1 1 0,-1 0 0,0-1 0,1 1-1,-1 1 1,0-1 0,0 0 0,0 0 0,1 1-1,-1 0 1,-4-1 0,0 1-150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2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32095,'0'0'328,"12"0"-133,199 0-46,-211 3-149,1 0 0,0-1 0,-1 1 0,1 0 0,-1 0 0,0 0 0,0 0 0,-1 5 0,1-4 0,-1 25 0,-1 0 0,-2 0 1,-12 48-1,-36 82-9,51-155-38,1-3 23,0-1 0,0 1 0,0 0 0,-1-1 0,1 1 0,0-1 0,0 1 0,0 0 0,-1-1 0,1 1 0,0-1 1,0 1-1,-1-1 0,1 1 0,-1-1 0,1 1 0,0-1 0,-1 1 0,1-1 0,-1 0 0,1 1 0,-1-1 0,1 0 0,-2 1 0,0-1-1387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2.5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46 31262,'0'0'1089,"2"0"-961,27 0 16,11 0-80,7-2-32,5 2-16,-3-2-16,-3-4 0,-6 2 0,-4-4 0,-5 0-48,-8 2-224,-8-4-2593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3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155 27 31294,'0'-1'68,"0"0"0,0 0 0,0 0 0,0 0 0,0-1 0,0 1 0,0 0 0,0 0 0,0 0 0,-1 0 0,1 0 0,0 0 0,-1 0 0,1 0 0,-1 0 0,1 0 0,-1 0 0,0 0 0,1 0 0,-1 0 0,-1-1 0,0 2-81,0-1 1,1 0 0,-1 1 0,0 0-1,0-1 1,0 1 0,0 0-1,0 0 1,0 0 0,-3 1-1,-8-1 94,10 0-82,-1 0 0,1 1 0,0-1 0,-1 1 0,1 0 0,0-1 0,0 1 1,0 1-1,0-1 0,0 0 0,0 1 0,0 0 0,0-1 0,0 1 0,1 1 0,-5 3 0,3-2 1,0 2 0,0-1 0,0 0 0,1 1 0,-1 0 0,1 0 0,1 0 0,-3 6 0,0 6-2,0 0-1,2 0 1,0 0 0,1 0 0,0 24 0,2-33 2,0 1 1,0 0 0,1 0-1,1 0 1,-1-1 0,5 14-1,-4-20 1,-1 0-1,0 0 0,1-1 1,0 1-1,0 0 0,0-1 1,0 1-1,0-1 1,0 0-1,0 1 0,1-1 1,-1 0-1,1 0 0,0-1 1,0 1-1,0-1 0,-1 1 1,1-1-1,0 0 1,1 0-1,-1 0 0,0 0 1,3 0-1,-2 0 1,1-1 0,-1 1 0,0 0 1,0-1-1,0 0 0,1 0 0,-1 0 0,0-1 0,0 1 0,0-1 1,0 0-1,0 0 0,0-1 0,0 1 0,0-1 0,0 0 0,0 0 1,-1 0-1,1 0 0,3-4 0,-3 2 1,-1-1-1,1 1 1,-1-1 0,0 0 0,0-1-1,0 1 1,-1 0 0,1-1-1,-1 1 1,-1-1 0,1 0 0,-1 0-1,1-10 1,2-32-2,-4-71 0,-1 53 0,0 129-6,1 67-9,0-127 14,0-1 1,0 1 0,1-1 0,-1 0-1,1 1 1,-1-1 0,1 0 0,0 1-1,0-1 1,0 0 0,0 0 0,0 0-1,0 0 1,1 0 0,-1 0-1,1 0 1,0 0 0,-1 0 0,1-1-1,0 1 1,0-1 0,2 2 0,1-1-10,0 0 0,0-1 0,0 1 0,0-1 1,1 0-1,-1-1 0,0 1 0,0-1 0,6 0 1,-8 0-132,-1 0 1,1 0-1,0 0 1,-1-1-1,1 1 1,-1-1-1,1 1 1,3-3-1,23-18-5128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3.9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10 31662,'0'0'817,"16"0"-689,10 0-64,5-2-32,1-2-32,-6 0 0,-6 4 0,-6 0 0,-12 0-48,-11 12-3138</inkml:trace>
  <inkml:trace contextRef="#ctx0" brushRef="#br0" timeOffset="1">0 171 27453,'0'2'4530,"14"-2"-4066,12 0-272,3 0-144,2 0-16,1-4-16,-8-2-16,-2-2 0,-4 2 0,-4 2 0,-8 0-64,-6-2-592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93 28141,'24'-44'3830,"3"-5"-3039,-58 109-790,-3-1 0,-3-2 1,-56 68-1,-53 82-1,146-206 0,-17 34 0,17-34 0,-1 0 0,1-1 0,0 1 0,0 0 0,-1-1 0,1 1 0,0 0 0,0 0 0,0 0 0,0-1 0,0 1 0,0 0 0,0 0 0,0-1 0,0 1 0,0 0 0,0 0 0,0-1 0,1 1 0,-1 0 0,0-1 0,1 1 0,-1 0 0,0-1 0,1 1 0,-1 0 0,1-1 0,-1 1 0,1 0 0,-1-1 0,1 1 0,-1-1 0,1 1 0,0-1 0,-1 0 0,1 1 0,0-1 0,-1 0 0,1 1 0,0-1 0,-1 0 0,1 0 0,0 1 0,0-1 0,1 0 0,34 2 0,1-2 0,-1-2 0,38-5 0,108-27 0,-157 29-116,-1 1 1,35-2-1,-76 6-866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14 160 32015,'1'-11'111,"1"1"1,0-1-1,1 0 1,0 0-1,8-17 1,-2 2-77,-6 18-28,-2 4-3,0 0 0,0 1-1,0-1 1,1 0 0,-1 0-1,1 1 1,0-1 0,0 1 0,1 0-1,2-4 1,-2 28-4,-1 305 0,-2-321 0,0 0 0,0 1 0,-1-1 0,0 0 0,0 0 0,-3 8 0,4-11 0,-1-1 0,1 1 0,-1-1 0,0 0 0,0 0 0,0 1 0,1-1 0,-1 0 0,0 0 0,-1 0 0,1 0 0,0 0 0,0 0 0,0 0 0,-1-1 0,1 1 0,0 0 0,0-1 0,-1 1 0,1-1 0,-1 1 0,1-1 0,-1 0 0,1 1 0,-1-1 0,1 0 0,-3 0 0,-27 0 0,30 0 0,19 0 0,130 0-11,-139-2-127,-2-8-353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7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18 32271,'10'-17'370,"-12"21"-245,-16 30-124,-3 4-1,9-19 0,1 1 0,1 0 0,1 1 0,0 0 0,-8 34 0,16-53 0,1-1 0,-1 0 0,1 1 0,0-1 0,0 0 0,-1 1 0,1-1 0,0 1 0,0-1 0,0 0 0,0 1 0,1-1 0,-1 1 0,0-1 0,1 0 0,-1 1 0,1-1 0,-1 0 0,1 0 0,-1 1 0,1-1 0,0 0 0,0 0 0,-1 0 0,1 0 0,0 0 0,0 0 0,0 0 0,0 0 0,2 1 0,2 0 0,-1-1 0,0-1 0,0 1 0,1 0 0,-1-1 0,0 0 0,1 0 0,4-1 0,10 0 0,-4 2 0,5-1 0,38-4 0,-54 3 0,0 1 0,0-1 0,0 0 0,0 0 0,0 0 0,0-1 0,0 0 0,0 1 0,0-1 0,-1-1 0,1 1 0,-1 0 0,1-1 0,-1 0 0,4-4 0,-7 6-7,1 0 0,-1 0 0,1 0-1,-1 0 1,1 0 0,-1 0 0,0-1 0,0 1 0,0 0-1,1 0 1,-1 0 0,0 0 0,-1 0 0,1-2-1,0-1-201,0-3-707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7.4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1 31935,'-1'6'138,"0"0"1,0 1 0,0-1 0,1 0-1,0 10 1,-1 96-139,2 125 0,-1-231-9,0-2 0,0 1-1,0-1 0,0 0 0,1 0 1,0 0-1,-1 0 0,1 0 1,1 0-1,-1 0 0,0 0 0,5 7 1,-1-6-362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7.7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 32495,'0'2'160,"0"2"-112,4 6-16,10 0 0,1 6-32,1 4 0,-5 2 0,-2 2 0,-9 2 0,0 0 0,0 0 0,-18 2 0,-4-6-32,2-10-64,2-2-961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8.3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161 60 32207,'-3'-7'65,"1"2"-12,-1-1 1,1 1 0,-1 0-1,0 0 1,0 1 0,-6-7-1,8 10-49,-1-1-1,1 1 1,-1 0-1,1 0 0,-1 0 1,1 1-1,-1-1 0,0 0 1,1 1-1,-1-1 0,0 1 1,0-1-1,0 1 1,1 0-1,-1-1 0,0 1 1,0 0-1,0 0 0,0 1 1,1-1-1,-1 0 1,0 1-1,0-1 0,1 1 1,-3 0-1,0 1-3,0 0 0,0 1 0,0-1 0,1 1 0,-1 0 0,1 0 0,-1 0 0,1 1 0,0-1 0,0 1 0,1 0 0,-1-1 0,1 1 0,0 0 0,-3 8 0,-1 2 0,1 0 0,0 0 0,-4 23 0,6-20-1,0-1-1,2 1 1,0 0 0,1 1-1,2 17 1,-2-31 0,0 1 0,1-1 0,0 0 1,-1 0-1,1 0 0,1 0 0,-1 0 0,1 0 0,-1-1 0,1 1 0,0 0 0,0-1 0,1 1 1,-1-1-1,1 0 0,0 0 0,0 0 0,0 0 0,0 0 0,0-1 0,0 1 0,1-1 1,-1 0-1,1 0 0,0 0 0,4 1 0,-6-2 1,0 0 0,0-1 1,0 1-1,0-1 0,0 1 0,1-1 0,-1 0 0,0 0 1,0 0-1,0 0 0,1 0 0,-1 0 0,0-1 0,0 1 1,0-1-1,0 1 0,0-1 0,0 0 0,0 0 0,0 0 1,0 0-1,0 0 0,0 0 0,-1-1 0,1 1 1,0 0-1,-1-1 0,1 0 0,-1 1 0,0-1 0,1 0 1,-1 0-1,0 1 0,0-1 0,0 0 0,0 0 0,0-3 1,2-7 0,0 0 1,-1 0-1,-1 0 0,0 0 1,-1-19-1,0 11 0,0-49 16,0 21 4,0 37-14,1 15-4,2 36-3,-1-3 0,7 42 0,-7-70 0,0-1 0,0 1 0,0 0 0,2 0 0,-1-1 0,1 0 0,0 1 0,0-2 0,1 1 0,6 8 0,-9-15-28,-1 1 1,1-1-1,0 1 0,0-1 1,-1 0-1,1 1 0,0-1 0,0 0 1,0 0-1,0 0 0,1-1 1,-1 1-1,0 0 0,0-1 1,0 0-1,1 1 0,-1-1 1,0 0-1,0 0 0,4 0 0,15 0-2207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18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15 32623,'0'0'80,"3"-2"-48,21 0 0,1-2-32,-1 2 0,1 2 0,-7-4 0,-7 4 0,-7 0 0,-4 6-512,-22 12-2402</inkml:trace>
  <inkml:trace contextRef="#ctx0" brushRef="#br0" timeOffset="1">0 161 32239,'27'0'304,"4"0"-176,-6 0-80,-3 0-32,-2 0 16,-2 0-32,-5-2 0,-4-4 0,-4-2-80,-5 2-912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21.5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75 247 31887,'-1'-1'42,"0"0"1,0 1-1,0-1 1,0 0-1,1 0 1,-1 0-1,0 0 1,1 0-1,-1 0 1,1-1-1,-1 1 1,1 0-1,0 0 1,-1 0-1,1 0 1,0 0-1,0-1 1,0 1-1,0 0 1,0-2-1,-3-28-102,3 30 81,-1-109 6,2 106-27,-1 0 0,1 1 0,0-1 0,0 1 0,0-1 0,1 1 0,-1 0 0,1 0 0,0-1 0,0 1 0,0 0 0,0 0 0,0 1 0,1-1 0,-1 0 0,1 1 0,0 0 0,5-5 0,-5 5 0,0 0 0,0 0 0,0 1 0,0-1 0,0 1 0,0-1 0,1 1 0,-1 0 0,0 0 0,1 0 0,-1 1 0,1-1 0,-1 1 0,1 0 0,-1 0 0,0 0 0,1 0 0,-1 1 0,1-1 0,5 3 0,-7-2 0,0 0 0,-1 1 0,1-1 0,0 1 0,0 0 0,-1-1 0,1 1 0,-1 0 0,1 0 0,-1 0 0,0 0 0,0 0 0,0 0 0,0 1 0,0-1 0,0 0 0,-1 1 0,1-1 0,-1 0 0,1 4 0,2 55 0,-3-50 0,-1-1 0,0 0 0,0 1 0,-1-1 0,-1 0 0,1 0 0,-2-1 0,1 1 0,-1-1 0,-1 1 0,0-1 0,0-1 0,0 1 0,-1-1 0,-8 8 0,-7 7 0,-1-1 0,0-1 0,-36 25 0,57-46 0,1 1 0,0-1 0,0 0 0,-1 0 0,1 1 0,0-1 0,0 0 0,-1 0 0,1 1 0,0-1 0,-1 0 0,1 0 0,-1 0 0,1 0 0,0 0 0,-1 1 0,1-1 0,0 0 0,-1 0 0,1 0 0,-1 0 0,1 0 0,0 0 0,-1 0 0,1 0 0,-1 0 0,1-1 0,0 1 0,-1 0 0,1 0 0,0 0 0,-1 0 0,1 0 0,0-1 0,-1 1 0,1 0 0,0 0 0,-1-1 0,1 1 0,0 0 0,0 0 0,-1-1 0,1 1 0,0 0 0,-1-1 0,-2-25 0,3 20 0,0 1 0,1-1 0,0 1 0,0-1 0,0 1 0,1 0 0,-1 0 0,5-9 0,-4 12 0,-1 0 0,1 0 0,-1 0 0,1 0 0,0 1 0,-1-1 0,1 0 0,0 1 0,0 0 0,1-1 0,-1 1 0,0 0 0,0 0 0,1 0 0,-1 0 0,0 0 0,1 1 0,-1-1 0,1 1 0,-1 0 0,1-1 0,-1 1 0,1 0 0,-1 1 0,1-1 0,-1 0 0,0 1 0,6 1 0,0 2 0,0 0 0,0 0 0,-1 1 0,1 1 0,-1-1 0,9 10 0,-5-6 0,-4-4-7,-1 0 1,1 0-1,0-1 0,0 0 1,1-1-1,-1 1 0,1-1 1,0-1-1,0 0 0,0 0 1,0 0-1,0-1 0,0 0 1,0-1-1,0 1 0,1-2 1,-1 1-1,0-1 0,13-3 1,8-10-469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22.7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477 153 18825,'1'-21'8809,"0"1"-4376,0 8-4321,0-1 0,1 1 1,1-1-1,0 1 0,7-17 0,0 9-83,-12 48-31,-46 299 2,16-99 0,-10-2 0,-10-2 0,-140 375 0,75-221 0,106-340 0,7-24 0,2-7 0,0-1 0,1 0 0,0 1 0,0 0 0,0-1 0,0 8 0,2-18-1,0 0 1,0 1-1,0-1 1,0 1-1,0-1 1,1 1-1,-1-1 1,1 1-1,0 0 1,2-3-1,-2 3-1,17-29-38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23.6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18 31502,'-7'-18'847,"1"26"-482,0 34-313,6-38-51,-10 123-1,9 192 0,2-305 0,0-1 0,1 1 0,1-1 0,0 0 0,1 0 0,10 23 0,-12-32 0,0 0 0,0 0 0,0 0 0,1 0 0,-1 0 0,1 0 0,0-1 0,0 1 0,0-1 0,1 0 0,-1 0 0,1 0 0,-1 0 0,1-1 0,0 0 0,0 1 0,1-2 0,-1 1 0,0 0 0,0-1 0,1 1 0,-1-1 0,8 0 0,-7 0 0,0-1 0,0 0 0,0 0 0,0-1 0,0 1 0,0-1 0,0 0 0,6-3 0,-8 3 0,-1 0 0,0-1 0,0 1 0,0-1 0,0 1 0,0-1 0,0 0 0,0 0 0,0 0 0,-1 0 0,1 0 0,-1-1 0,0 1 0,1 0 0,-1-1 0,0 1 0,1-5 0,3-14 0,-1 0 0,0 0 0,-2-1 0,-1 1 0,0 0 0,-4-33 0,3 51 0,-1 0 0,1 0 0,-1 0 0,0 0 0,0 1 0,0-1 0,0 0 0,0 1 0,-1-1 0,1 1 0,-1-1 0,1 1 0,-1-1 0,0 1 0,0 0 0,0 0 0,0 0 0,0 0 0,-1 1 0,1-1 0,-1 0 0,1 1 0,-1 0 0,1-1 0,-1 1 0,0 0 0,0 1 0,1-1 0,-5 0 0,-10-2 0,1 0 0,-1 2 0,1 0 0,-18 2 0,15-1 0,9-1-20,-18 1 52,27 0-46,0 0 0,0 0 0,0 0 0,0 0 0,0 0 0,0 0 0,0 1 0,1-1 0,-1 0 0,0 1 0,0-1 0,0 0 0,0 1 0,1-1 0,-1 1 0,0-1 0,0 1 0,1-1 0,-1 1 0,0 0 0,1-1 0,-1 2 1,-1 8-1183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24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 32175,'0'-4'512,"0"2"-480,0-2-16,25 4 16,8-2-32,3 2 0,-3 0 0,-6 0 0,-7 0 0,-9 0 0,-11 14-400,-9 4-833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58 32399,'0'-39'263,"0"23"-182,0 13-61,0 6-16,2 194-4,-5 242 0,-4-364 28,-1 18-523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24.4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 31630,'0'0'689,"11"0"-433,18 0-144,6 0-80,1 0-32,-5-6 0,-6 2 0,-10 4-48,-10-4-368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5.2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92 32015,'1'-5'32,"1"0"1,-1 0 0,1 0-1,0 0 1,0 1 0,1-1 0,-1 0-1,1 1 1,0 0 0,0-1-1,1 1 1,-1 0 0,1 1 0,0-1-1,0 1 1,0-1 0,0 1-1,1 1 1,-1-1 0,1 1 0,0-1-1,7-1 1,-11 3-33,1 1 0,-1 0 0,0 0 0,0 0 0,0 1 0,0-1 0,0 0 0,1 0 0,-1 1 0,0-1 0,0 0 0,0 1 0,0-1 0,0 1 0,0 0 0,0-1 0,0 1 0,0 0 0,0 0 0,0-1 0,-1 1 0,1 0 0,0 0 0,-1 0 0,1 0 0,0 0 0,-1 0 0,1 0 0,-1 0 0,1 0 0,-1 0 0,0 0 0,1 1 0,-1-1 0,0 0 0,0 0 0,0 2 0,2 9 0,-1-1 0,-1 1 0,-1 12 0,1-10 0,-1 1 0,-1 0 0,0-1 0,0 0 0,-2 1 0,0-1 0,0 0 0,-2-1 0,1 1 0,-2-1 0,0 0 0,0-1 0,-1 0 0,-1 0 0,0 0 0,0-1 0,-1-1 0,-21 17 0,5-11 0,25-16 0,1 0 0,0 0 0,-1 0 0,1 0 0,0 0 0,0 0 0,-1 0 0,1 0 0,0 0 0,-1 0 0,1-1 0,0 1 0,-1 0 0,1 0 0,0 0 0,0 0 0,-1-1 0,1 1 0,0 0 0,0 0 0,-1-1 0,1 1 0,0 0 0,0 0 0,0-1 0,0 1 0,-1 0 0,1 0 0,0-1 0,0 1 0,0 0 0,0-1 0,0 1 0,0 0 0,0-1 0,0 1 0,0 0 0,0-1 0,0 1 0,0 0 0,0-1 0,0 1 0,0 0 0,0-1 0,0-17 0,0 17 0,0-3 0,0-1 0,0 1 0,0 0 0,0-1 0,1 1 0,0 0 0,-1 0 0,3-7 0,-2 11 0,-1-1 0,0 1 0,1-1 0,-1 0 0,1 1 0,-1-1 0,0 1 0,1-1 0,-1 1 0,1-1 0,0 1 0,-1-1 0,1 1 0,-1 0 0,1-1 0,0 1 0,-1 0 0,1 0 0,0-1 0,-1 1 0,2 0 0,-1 0 0,1 0 0,0 0 0,0 0 0,-1 0 0,1 1 0,0-1 0,0 1 0,-1-1 0,1 1 0,0 0 0,-1-1 0,3 2 0,5 4 16,0 1 1,0-1-1,-1 1 1,16 17-1,24 19-25,-44-40-283,0 0 0,0-1 0,1 0 0,-1 1 0,1-2 0,-1 1 0,1 0 0,0-1 0,0 0 0,0 0 0,5 0 0,11-1-14109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5.5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168 13 32415,'0'-1'7,"0"1"-1,0 0 1,0 0 0,0-1 0,0 1-1,1 0 1,-1-1 0,0 1 0,0 0-1,0-1 1,0 1 0,0 0 0,0-1-1,0 1 1,0 0 0,0-1 0,0 1-1,-1 0 1,1-1 0,0 1 0,0 0-1,0-1 1,0 1 0,0 0 0,-1-1-1,1 1 1,0 0 0,0 0 0,0-1-1,-1 1 1,1 0 0,0 0 0,0-1-1,-1 1 1,1 0 0,0 0 0,-1 0-1,1 0 1,0 0 0,-1-1 0,1 1-1,0 0 1,-1 0 0,1 0 0,0 0-1,-1 0 1,1 0 0,0 0 0,-1 0-1,1 0 1,-1 0 0,-16 16-6,-2 15-1,0 0 0,2 1 0,2 1 0,0 1 0,3 0 0,-15 63 0,20-58 0,2 0 0,1 1 0,3 46 0,0-78 0,2 0 0,-1 0 0,1 0 0,1-1 0,-1 1 0,1 0 1,0 0-1,1-1 0,0 1 0,0-1 0,1 0 0,0 0 0,5 7 0,-5-9-6,0-1 0,1 1 0,-1-1 0,1 0 0,0 0 0,0-1 0,0 1 0,0-1 0,1 0 0,-1-1 0,1 1 0,0-1 0,0 0 0,0-1 0,0 1 0,0-1 0,9 0 0,33 0-370,4-1-806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5.9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19 32463,'0'-1'13,"1"0"-1,0 0 1,0 0 0,0 0-1,0-1 1,0 1 0,0 0 0,0 0-1,0 1 1,0-1 0,0 0 0,1 0-1,-1 1 1,0-1 0,1 0-1,-1 1 1,0-1 0,1 1 0,-1 0-1,1 0 1,-1-1 0,0 1-1,1 0 1,-1 0 0,3 0 0,-1 0-16,1-1 0,0 1 1,0 0-1,-1 0 0,1 0 1,0 1-1,0-1 0,-1 1 1,8 2-1,-10-2 3,1 0 0,-1 1 0,0-1 0,1 0 0,-1 1 0,0-1 0,0 1 0,0 0 0,0-1 0,0 1 0,0 0 0,-1-1 0,1 1 0,-1 0 0,1 0 0,-1-1 0,1 4 0,1 36 0,-2-33 0,0 0 0,0 1 0,-1 0 0,0-1 0,0 1 0,-1-1 0,0 0 0,0 1 0,-1-1 0,0 0 0,0 0 0,-1-1 0,0 1 0,0-1 0,-1 0 0,0 0 0,-1 0 0,-9 9 0,-44 44 0,65-65 0,-1-1 0,0 0 0,0 0 0,1 1 0,0 0 0,0 0 0,0 1 0,1-1 0,0 1 0,-1 1 0,1-1 0,1 1 0,-1 0 0,0 1 0,14-3 0,-15 4-11,73-10-319,-59 5-562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6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29854,'7'26'3198,"7"24"-3483,-3-18 285,-2-1 0,0 1 0,-3 1 0,0-1 0,-2 1 0,-1 37 0,-2-44-10,0-17-15,0-1 1,-1 1-1,0 0 0,-1-1 1,0 1-1,0 0 0,-1-1 1,-4 13-1,1-13-719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6.6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 31438,'0'0'1201,"7"0"-1137,17 0-32,7 0 0,-2 0-32,-4 0 0,-3 0 0,-4-3 0,-5 3-32,-6-2-128,-5 0-1761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6.9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127 35 32463,'3'-3'19,"-1"0"0,1 1 1,0-1-1,0 1 0,0 0 0,0 0 0,0 0 1,0 0-1,1 0 0,-1 0 0,0 1 0,1 0 1,0 0-1,-1 0 0,1 0 0,6 0 0,8-1-33,1 1-1,19 1 0,-20 0 37,-16 0-22,-1 0 0,1 0 0,-1 1 0,0-1 0,1 1 0,-1-1 0,0 1 0,1-1 0,-1 1 0,0-1 0,1 1 0,-1 0 0,0 0 0,0 0 0,0 0 0,0 0 0,0 0 0,0 0 0,0 0 0,0 0 0,0 0 0,-1 1 0,1-1 0,0 0 0,-1 0 0,1 1 0,-1-1 0,1 0 0,-1 1 0,0-1 0,0 1 0,1-1 0,-1 1 0,0-1 0,0 0 0,-1 1 0,1-1 0,0 1 0,-1 1 0,1 3 0,-1-1 0,0 1 0,0 0 0,0-1 0,-1 1 0,0-1 0,0 0 0,0 0 0,-5 7 0,-28 26-13,-4 4-6,37-39 19,0 1 0,0-1 0,0 1 0,0-1 0,1 1 0,0 0 0,-1 0 0,1 0 0,0-1 0,1 1 0,-1 0 0,1 6 0,0-3 0,1 0 0,0 1 0,0-1 0,1 0 0,0 0 0,0 0 0,7 13 0,8 28 0,-16-43 2,0 0-1,0 0 1,-1 0-1,1 0 1,-1 0-1,0 0 1,-1 0-1,1 0 1,-1 0-1,0 0 1,0 0-1,-1 0 1,1 0-1,-1 0 1,0-1 0,0 1-1,-1-1 1,-4 8-1,2-7-1,1 0 0,-1-1 1,0 0-1,0 0 0,-1 0 0,1-1 0,-1 1 1,0-1-1,1-1 0,-1 1 0,-1-1 0,1 0 1,0 0-1,-9 1 0,12-3 0,-50 7 0,50-7 0,1 0 0,-1 0 0,1 0 0,-1 0 0,1 0 0,-1-1 0,1 1 0,-1-1 0,1 0 0,-1 1 0,1-1 0,0 0 0,0-1 0,-1 1 0,1 0 0,0 0 0,0-1 0,-3-2 0,2-2-8,0 0 0,0 0 0,1 0 0,0 0 0,0 0 0,1-1 0,-1 1 0,1 0 0,0-7 0,0-24-264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7.5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29582,'-9'0'2737,"9"2"-2545,0 0-64,0 0 0,14-2-128,8 0 0,5 0 0,0 0 0,-5 0 0,-7 0 0,-6 0 0,-4 0-96,-5 10-320,0 2-1521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7.9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 31630,'0'0'1041,"16"0"-993,6 0-32,3 0 16,1 0-32,1-4 0,-2-6 0,-5 2-48,-9 2-272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5:38.3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60 177 32031,'16'-37'245,"-1"-1"1,16-62-1,-31 100-245,0 0 0,0 0 0,0 1 0,0-1 0,0 0 0,0 0 0,0 0 0,0 0 0,0 0 0,0 0 0,0 0 0,0 0 0,0 0 0,0 0 0,1 0 0,-1 0 0,0 0 0,0 0 0,0 0 0,0 0 0,0 0 0,0 0 0,0 0 0,0 0 0,0 0 0,0 0 0,0 0 0,0 0 0,0 0 0,0 0 0,1 0 0,-1-1 0,0 1 0,0 0 0,0 0 0,0 0 0,0 0 0,0 0 0,0 0 0,0 0 0,0 0 0,0 0 0,0 0 0,0 0 0,0 0 0,0 0 0,0 0 0,0 0 0,0 0 0,0 0 0,0-1 0,0 1 0,0 0 0,0 0 0,0 0 0,0 0 0,0 0 0,3 10 0,1 14 0,2 43 0,-3 92 0,-3-109 0,0-47 0,0 0 0,0 0 0,0-1 0,-1 1 0,1 0 0,-1 0 0,0 0 0,0 0 0,0-1 0,0 1 0,0 0 0,0-1 0,-1 1 0,1-1 0,-1 0 0,0 1 0,0-1 0,0 0 0,0 0 0,0 0 0,0 0 0,-1 0 0,1-1 0,-3 2 0,-5 2 0,0-1 0,0-1 0,0 1 0,-1-2 0,-12 3 0,-7 1 0,39-7 0,0 1 0,1 0 0,15 1 0,8 1 0,142-8 0,-174 6-11,-1 0 7,0 0 0,0 0 0,1 0-1,-1 0 1,0 0 0,0 0 0,1 0-1,-1 0 1,0 0 0,0 0 0,1 0-1,-1 0 1,0-1 0,0 1 0,0 0 0,1 0-1,-1 0 1,0 0 0,0 0 0,0 0-1,1-1 1,-1 1 0,0 0 0,0 0-1,0 0 1,0 0 0,1-1 0,-1 1-1,0 0 1,0 0 0,0 0 0,0-1 0,0 1-1,0-4-512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186 177 30318,'6'-28'816,"-2"0"1,2-56-1,-6 83-816,0 0 0,0 0 0,0 0 0,0 0 0,-1 0 0,1 1 0,0-1 0,0 0 0,-1 0 0,1 0 0,0 0 0,-1 0 0,1 1 0,-1-1 0,1 0 0,-1 0 0,0 1 0,1-1 0,-1 0 0,1 1 0,-1-1 0,0 1 0,0-1 0,1 1 0,-1-1 0,0 1 0,-1-1 0,-1 0 0,0 0 0,0 1 0,1-1 0,-1 1 0,0 0 0,0 0 0,0 0 0,0 0 0,-3 1 0,-1-1 0,1 2 0,-1-1 0,0 1 0,1 0 0,0 0 0,-1 1 0,-10 6 0,9-2 0,0 0 0,1 0 0,1 0 0,-1 1 0,1 0 0,0 0 0,1 1 0,0 0 0,0 0 0,1 0 0,0 0 0,0 0 0,-1 11 0,1-6 0,1 1 0,1 0 0,0-1 0,1 1 0,1 0 0,0 0 0,1-1 0,4 22 0,-4-29 0,2 0 0,-1 0 0,1 0 0,0-1 0,0 0 0,1 1 0,0-1 0,0 0 0,1-1 0,-1 1 0,1-1 0,10 9 0,8 4 0,47 29 0,-31-22 0,-30-19 0,2 1 0,-1 0 0,0 1 0,14 14 0,-22-21 0,-1 1 0,1-1 0,-1 1 0,0 0 0,1-1 0,-1 1 0,0 0 0,0 0 0,0 0 0,0 0 0,0 0 0,-1 0 0,1 0 0,-1 0 0,1 0 0,-1 0 0,0 0 0,1 0 0,-1 0 0,0 1 0,-1-1 0,1 0 0,0 0 0,-1 0 0,1 0 0,-1 0 0,1 0 0,-2 3 0,0-3 0,0 0 0,1 0 0,-1 0 0,0 0 0,0-1 0,0 1 0,0 0 0,-1-1 0,1 1 0,0-1 0,-1 0 0,1 0 0,-1 0 0,1 0 0,-1 0 0,1-1 0,-5 1 0,-49 4 0,49-5 0,-7 0 0,1 1 0,0-1 0,0 0 0,1-1 0,-1 0 0,-18-5 0,28 5 0,0 0 0,0 0 0,0 0 0,0-1 0,0 1 0,0-1 0,1 0 0,-1 0 0,1 0 0,-1 0 0,1 0 0,0 0 0,0-1 0,0 1 0,0-1 0,0 1 0,1-1 0,-1 0 0,1 0 0,0 0 0,-1 0 0,1 0 0,1 0 0,-1 0 0,0 0 0,1 0 0,-1-4 0,1-1-3,-1 1 0,1 0-1,0 0 1,1-1 0,0 1 0,0 0-1,1 0 1,0-1 0,0 1 0,0 0 0,1 1-1,5-10 1,2-1-4,2 1 1,0 0-1,17-17 0,-7 8 15,-3 4 2,-1-2 1,27-44-1,-39 56-7,-1 1 0,-1-1 0,1 0 0,-2-1 0,1 1 0,-2 0 0,1-1 0,-2 0 0,1-20 0,-1 24-3,-1 0 0,-1 0 0,1 0 0,-1 1 0,-1-1 0,-3-12 0,4 17 0,0 1 0,0 0 0,-1 0 0,1 0 0,-1 0 0,1 0 0,-1 0 0,0 0 0,0 0 0,0 1 0,0-1 0,0 1 0,0-1 0,0 1 0,-1 0 0,1 0 0,0 0 0,-1 0 0,1 0 0,-1 0 0,1 1 0,-1-1 0,1 1 0,-5 0 0,5-1-5,0 1 0,1 0 0,-1 0 0,1 0 1,-1 0-1,0 0 0,1 0 0,-1 0 0,0 1 0,1-1 0,-1 0 0,1 1 0,-1-1 1,1 1-1,-1 0 0,1 0 0,-1-1 0,1 1 0,0 0 0,-1 0 0,1 0 0,0 0 1,0 1-1,0-1 0,0 0 0,0 0 0,0 1 0,0-1 0,0 1 0,0-1 0,1 1 1,-1-1-1,1 1 0,-1-1 0,1 1 0,-1-1 0,1 1 0,0 0 0,0-1 0,0 1 0,0 2 1,-1 32-831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192 107 32159,'-19'-38'298,"17"33"-278,0 0 0,0 0 1,0 0-1,-1 0 0,1 0 0,-1 0 0,0 1 0,-1 0 0,1-1 1,-1 1-1,0 0 0,-5-3 0,7 6-18,0 0-1,0 0 1,0 1 0,0-1-1,0 1 1,0-1-1,0 1 1,0 0 0,0 0-1,0 0 1,0 0 0,-1 0-1,1 0 1,0 1-1,0-1 1,0 1 0,0-1-1,0 1 1,0 0 0,0 0-1,0 0 1,1 0 0,-1 0-1,0 0 1,0 0-1,1 1 1,-1-1 0,1 1-1,-1-1 1,1 1 0,-2 1-1,-3 6-2,0 0 1,0 0-1,0 0 0,-5 15 0,4-8 1,1 1 0,1 0 0,1 0 0,0 0 0,1 1 0,1-1 0,0 32 0,3-47-1,-1 1 0,0-1 0,0 0 0,1 1 0,-1-1 0,1 1 0,0-1 0,0 0 0,0 1 0,0-1 0,0 0 0,0 0 0,1 0 0,-1 0 0,1 0 0,-1 0 0,1 0 0,0 0 0,0-1 0,0 1 0,0-1 0,0 1 0,0-1 0,0 0 0,0 0 0,1 0 0,-1 0 0,0 0 0,1 0 0,-1-1 0,1 1 0,-1-1 0,5 1 0,-2-1 3,0 1-1,-1-1 1,1 0 0,-1-1-1,1 1 1,-1-1-1,1 0 1,-1 0-1,1 0 1,-1 0 0,0-1-1,0 0 1,1 0-1,-1 0 1,0 0 0,-1-1-1,8-5 1,-5 0-2,-1 0 1,0 0-1,0 0 1,0 0-1,-1-1 1,-1 1-1,1-1 1,-2 0-1,1 0 1,-1 0-1,1-14 1,0-4-2,-1-51 1,-2 67 0,0 38 0,-1-9 0,1 1 0,4 28 0,-4-42 0,1-1 0,0 1 0,1 0 0,-1-1 0,1 0 0,-1 1 0,1-1 0,1 0 0,-1 0 0,1 0 0,-1 0 0,1 0 0,0-1 0,0 1 0,6 3 0,-5-4-4,0-2 0,0 1 0,0 0 0,0-1 0,1 0 0,-1 0 0,1 0 0,-1 0 0,0-1 0,1 0 0,-1 0 0,1 0 0,-1 0 0,1-1 0,-1 1 0,1-1 0,-1 0 0,0-1 0,8-3 0,3-11-268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32351,'-1'99'425,"3"142"-434,0-221 9,0 1 0,9 34 0,-10-48 0,1 0 0,1 0 0,-1-1 0,1 1 0,0-1 0,1 1 0,-1-1 0,1 0 0,0-1 0,1 1 0,7 7 0,-10-11 0,0 0 0,0-1 0,0 1 0,1-1 0,-1 0 0,0 1 0,1-1 0,-1 0 0,0 0 0,1-1 0,-1 1 0,1 0 0,-1-1 0,1 0 0,0 1 0,-1-1 0,1 0 0,-1 0 0,1-1 0,-1 1 0,1 0 0,0-1 0,-1 0 0,0 1 0,4-2 0,-3 0 0,1 0 0,-1 0 0,0 0 0,0-1 0,0 1 0,0-1 0,-1 1 0,1-1 0,-1 0 0,1 0 0,-1 0 0,0-1 0,0 1 0,-1 0 0,3-5 0,-1-3 0,0 1 0,0-1 0,-1 0 0,-1 0 0,0 0 0,0 1 0,-1-18 0,-1 26 0,1 0 0,0 0 0,-1 0 0,1 0 0,-1 0 0,1 0 0,-1 1 0,0-1 0,0 0 0,0 0 0,0 1 0,0-1 0,0 0 0,0 1 0,-1-1 0,1 1 0,-1 0 0,1-1 0,-1 1 0,1 0 0,-1 0 0,0 0 0,1 0 0,-1 0 0,0 0 0,0 1 0,0-1 0,0 1 0,-3-1 0,-6-2 0,0 2 0,-1 0 0,1 0 0,-12 1 0,11 1 0,9-2-4,0 1 1,0 0-1,0 0 1,0 1-1,0-1 0,0 0 1,0 1-1,0 0 0,0 0 1,0 0-1,0 0 1,0 0-1,-4 3 0,-5 10-121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41 32143,'0'-1'17,"0"-1"-1,0 1 1,0-1 0,0 1 0,-1-1 0,1 1 0,0-1-1,0 1 1,-1-1 0,1 1 0,-1-1 0,0 1-1,1 0 1,-1 0 0,0-1 0,0 1 0,0 0 0,0 0-1,0 0 1,0-1 0,0 1 0,0 1 0,0-1 0,0 0-1,-1 0 1,1 0 0,-2-1 0,-2 1-9,1 0 0,-1 0-1,0 0 1,1 1 0,-1 0 0,0-1 0,1 2-1,-6-1 1,8 1-8,1 0 1,-1 0-1,0 0 0,0 0 0,0 0 0,0 0 0,1 0 0,-1 0 0,1 1 1,-1-1-1,1 1 0,-1-1 0,1 1 0,0 0 0,0 0 0,0-1 1,0 1-1,0 0 0,0 0 0,0 0 0,1 0 0,-1 0 0,1 0 0,-1 3 1,-10 55-2,11-56 1,-3 14 3,1 0-1,1 0 1,1 0 0,1 0-1,3 26 1,-3-41-3,0-1 0,0 0 1,0 1-1,0-1 0,0 0 0,1 0 1,-1 0-1,0 0 0,1 0 0,0 0 1,0 0-1,-1 0 0,1 0 0,0-1 1,0 1-1,0-1 0,1 0 0,-1 0 1,0 1-1,0-1 0,5 1 0,-1-1 4,0 1-1,0-1 0,0 0 1,1-1-1,-1 0 0,0 0 1,11-1-1,-16 1-3,1-1 0,-1 1 0,1 0-1,-1-1 1,1 1 0,-1-1 0,1 0 0,-1 0 0,1 1 0,-1-1 0,0 0-1,1 0 1,-1 0 0,0-1 0,0 1 0,0 0 0,0 0 0,2-3-1,-1 0 3,0 0 0,0 0 0,0 0-1,-1-1 1,1 1 0,1-8-1,-1-5 7,0-1 0,-1-26-1,-1 40-7,0-127 0,0 162-16,-2-10 24,2-1 1,1 1-1,5 30 1,-6-47-18,1 1 0,0-1 1,0 0-1,1 1 0,-1-1 1,1 0-1,0 0 0,0 0 1,0 0-1,1-1 0,0 1 1,-1 0-1,1-1 0,0 0 1,0 0-1,1 0 1,-1 0-1,1 0 0,0-1 1,-1 1-1,1-1 0,4 2 1,4-2-707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6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32 32447,'-20'-32'315,"14"117"-313,7 127 1,0-170-3,0-20 0,0 0 0,2 0 0,0 0 0,2 0 0,0 0 0,1-1 0,10 23 0,-13-38 0,0 1 0,0-1 0,1 0 0,0 0 0,0 0 0,0-1 0,1 1 0,-1-1 0,1 0 0,1 0 0,-1-1 0,1 1 0,-1-1 0,1 0 0,1-1 0,-1 0 0,0 0 0,1 0 0,-1-1 0,1 1 0,0-2 0,0 1 0,0-1 0,0 0 0,12 0 0,-16-1 0,1 1 0,-1-1 0,1-1 0,-1 1 0,1 0 0,-1-1 0,0 0 0,1 0 0,4-2 0,-7 2 0,1 0 0,-1 0 0,0 0 0,0 0 0,0-1 0,0 1 0,-1-1 0,1 1 0,0 0 0,0-1 0,-1 1 0,1-1 0,-1 0 0,1 1 0,-1-1 0,0 1 0,0-1 0,0 0 0,0 1 0,0-1 0,0 0 0,0-1 0,0-1 0,-1 0 0,1 1 0,-1-1 0,1 0 0,-1 1 0,0-1 0,-1 1 0,1-1 0,-1 1 0,1-1 0,-1 1 0,0 0 0,0 0 0,0 0 0,-1 0 0,1 0 0,-1 0 0,0 1 0,0-1 0,1 1 0,-2 0 0,1 0 0,0 0 0,0 0 0,-1 0 0,1 1 0,-1 0 0,-6-2 0,-2-1 0,-2 1 0,1 1 0,0 0 0,-1 1 0,1 0 0,-26 3 0,37-2-14,-1 0-1,1 0 1,0 0 0,-1 1-1,1-1 1,0 1 0,0 0-1,-1 0 1,1 0 0,0 0-1,0 0 1,0 0-1,0 0 1,0 1 0,0-1-1,0 1 1,1-1 0,-1 1-1,0 0 1,1-1 0,-1 1-1,1 0 1,0 0 0,0 0-1,0 0 1,0 1 0,0-1-1,0 0 1,0 0 0,1 1-1,-1-1 1,1 0-1,0 1 1,-1-1 0,1 0-1,1 3 1,-2 20-2160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181 172 29838,'1'-16'1582,"-1"10"-1486,1 1 0,-1-1 0,0 0 1,-1 1-1,1-1 0,-1 1 0,0-1 1,0 1-1,-1-1 0,0 1 0,0 0 1,0-1-1,-4-5 0,5 9-96,-32-37 0,31 37 0,0 0 0,0 0 0,-1 0 0,1 1 0,-1-1 0,1 1 0,-1-1 0,0 1 0,1 0 0,-1 0 0,0 0 0,0 0 0,0 1 0,0-1 0,-3 1 0,4 0 0,1 0 0,-1 1 0,1-1 0,-1 1 0,1-1 0,-1 1 0,1 0 0,-1-1 0,1 1 0,0 0 0,-1 0 0,1 0 0,0 0 0,0 0 0,0 0 0,0 0 0,0 1 0,0-1 0,0 0 0,0 1 0,0 1 0,-17 37 0,15-30 0,-5 9 0,2 0 0,0 0 0,1 1 0,1-1 0,1 1 0,-1 39 0,4-59 0,0 1 0,0 0 0,0 0 0,0 0 0,0-1 0,1 1 0,-1 0 0,0 0 0,0-1 0,1 1 0,-1 0 0,1 0 0,-1-1 0,0 1 0,1 0 0,-1-1 0,1 1 0,0-1 0,-1 1 0,1-1 0,-1 1 0,1-1 0,0 1 0,-1-1 0,1 1 0,0-1 0,0 0 0,0 1 0,2 0 0,0-1 0,0 1 0,0-1 0,-1 0 0,1 1 0,0-1 0,0 0 0,4-1 0,-2 0 0,0 1 0,-1-1 0,1 0 0,-1-1 0,1 1 0,-1-1 0,1 0 0,-1 0 0,0 0 0,7-5 0,-6 1 0,-1 0 0,0 0 0,0 0 0,-1-1 0,0 1 0,0-1 0,0 0 0,-1 1 0,0-1 0,-1 0 0,1-1 0,0-6 0,0-15 0,-2-48 0,-1 39 0,1 18 0,-1 68 0,-1-21 0,1 0 0,6 47 0,-4-68 0,0 1 0,1 0 0,-1-1 0,1 1 0,1-1 0,-1 1 0,1-1 0,0 0 0,1 0 0,-1 0 0,1 0 0,0-1 0,1 0 0,-1 0 0,11 9 0,-11-11-1,-1-1 0,1 0 1,0-1-1,0 1 0,0-1 0,0 1 0,0-1 0,1-1 1,-1 1-1,0 0 0,0-1 0,1 0 0,7-1 1,-9 1-5,18 0-75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8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32623,'-29'114'144,"17"-45"-144,3 0 0,3 1 0,3 0 0,6 72 0,-3-133 0,2 1 0,-1-1 0,1 0 0,0 1 0,1-1 0,0 0 0,1-1 0,0 1 0,0-1 0,0 1 0,7 7 0,-7-11 0,0-1 0,0 1 0,0-1 0,0 0 0,0 0 0,1-1 0,0 0 0,0 1 0,0-2 0,0 1 0,0 0 0,1-1 0,-1 0 0,1 0 0,-1-1 0,1 0 0,0 0 0,-1 0 0,7 0 0,-6-1 0,0 0 0,-1 0 0,1 0 0,0 0 0,0-1 0,-1 0 0,1 0 0,-1-1 0,6-2 0,-8 3 0,-1-1 0,0 1 0,1-1 0,-1 0 0,0 0 0,0 0 0,-1 0 0,1 0 0,0 0 0,-1-1 0,1 1 0,-1 0 0,0-1 0,0 0 0,0 1 0,0-1 0,0 1 0,0-1 0,-1 0 0,1-5 0,0 2 0,0 0 0,0 0 0,-1 0 0,0 1 0,0-1 0,-1 0 0,1 0 0,-1 0 0,-1 0 0,-1-5 0,2 8 0,-1 0 0,1 0 0,0 1 0,-1-1 0,0 1 0,0-1 0,0 1 0,0 0 0,0 0 0,0 0 0,-1 0 0,1 0 0,-1 0 0,1 1 0,-1-1 0,1 1 0,-1 0 0,0 0 0,0 0 0,0 0 0,-5-1 0,-3 0 1,0 0-1,-1 1 1,0 0 0,1 1 0,-23 2-1,29-1-5,0-1 1,-1 1-1,1 1 0,0-1 0,0 1 0,0 0 0,0 0 0,0 0 0,1 1 0,-1 0 0,1 0 0,-1 0 0,1 0 1,-6 6-1,-8 20-214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0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164 160 30846,'25'-15'1509,"-23"15"-1493,0-1 0,1 0 0,-1 0-1,0 0 1,0 0 0,1 0 0,-1-1 0,0 1 0,0-1 0,-1 1-1,1-1 1,0 0 0,0 1 0,-1-1 0,1 0 0,-1 0-1,1 0 1,-1-1 0,0 1 0,0 0 0,0 0 0,0-1-1,-1 1 1,1 0 0,0-4 0,-1 6-16,0-8 0,1 1 0,-2 0 0,1 0 0,-1 0 0,0 0 0,-1 0 0,-2-8 0,3 13 0,0 0 0,-1-1 0,1 1 0,-1 0 0,1 1 0,-1-1 0,0 0 0,0 0 0,0 1 0,0-1 0,0 1 0,0 0 0,0-1 0,0 1 0,-1 0 0,1 0 0,0 0 0,-1 1 0,1-1 0,-1 1 0,1-1 0,-1 1 0,1 0 0,-5 0 0,2-1 0,1 1 0,-1-1 0,0 1 0,0 0 0,0 1 0,1-1 0,-1 1 0,0 0 0,0 0 0,1 0 0,-1 1 0,1-1 0,-1 1 0,1 0 0,0 1 0,0-1 0,0 1 0,0 0 0,0 0 0,0 0 0,1 0 0,-1 1 0,1-1 0,0 1 0,0 0 0,1 0 0,-5 8 0,-1 2 0,1 2 0,0-1 0,2 1 0,-1-1 0,2 2 0,0-1 0,1 0 0,1 1 0,0-1 0,1 1 0,3 30 0,-2-44 0,0 0 0,1 0 0,-1 0 0,1 0 0,0-1 0,0 1 0,0 0 0,0 0 0,1-1 0,-1 1 0,0-1 0,1 1 0,0-1 0,0 0 0,0 0 0,0 1 0,0-1 0,0-1 0,0 1 0,1 0 0,-1 0 0,1-1 0,-1 0 0,1 1 0,-1-1 0,1 0 0,5 1 0,-1 0 0,0 0 0,0-1 0,0 0 0,0 0 0,0-1 0,1 0 0,-1 0 0,0-1 0,0 0 0,14-4 0,-17 4 0,0-1 0,0-1 0,0 1 0,0 0 0,0-1 0,0 0 0,-1 0 0,1 0 0,-1-1 0,0 1 0,0-1 0,0 1 0,0-1 0,-1 0 0,0 0 0,0 0 0,0-1 0,0 1 0,0 0 0,-1-1 0,2-8 0,2-10 0,-2 0 0,2-47 0,-4 57 0,0-75 0,-2 142 0,2 78 0,0-130 0,-1 1 0,0-1 0,1 0 0,-1 0 0,1 0 0,0 0 0,0 0 0,0 0 0,0 0 0,0 0 0,0 0 0,0 0 0,1 0 0,-1-1 0,1 1 0,-1-1 0,1 1 0,0-1 0,3 3 0,-1-2 0,0 0 0,1 0 0,-1 0 0,1 0 0,0-1 0,0 1 0,-1-1 0,10 0 0,-6 0 0,0-1-1,0 0 1,0 0 0,0-1-1,0 0 1,0 0-1,0-1 1,0 0-1,0 0 1,-1-1-1,10-5 1,-12 5-13,0-1 1,0 0-1,-1 0 1,1-1-1,3-4 1,21-31-260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1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 32527,'-2'-2'195,"-1"8"-150,-8 54-45,-5 105 0,13-123 0,-5 273 0,8-301 0,1-3 0,-1-1 0,1 0 0,1 1 0,0-1 0,0 0 0,1 1 0,1-1 0,-1-1 0,2 1 0,5 11 0,-7-16 0,1 0 0,-1 0 0,1 0 0,0-1 0,0 0 0,0 0 0,0 0 0,1 0 0,-1 0 0,1-1 0,0 0 0,0 0 0,0 0 0,1-1 0,-1 0 0,1 0 0,-1 0 0,1-1 0,10 2 0,-10-2 0,1 0 0,-1-1 0,0 0 0,1 0 0,-1 0 0,1-1 0,-1 0 0,6-1 0,-10 1 0,0 0 0,0 0 0,0-1 0,0 1 0,0 0 0,-1-1 0,1 1 0,-1-1 0,1 1 0,-1-1 0,1 0 0,-1 1 0,0-1 0,0 0 0,0 0 0,0 0 0,0 0 0,0 0 0,-1 0 0,1 0 0,-1 0 0,1-1 0,-1 1 0,0 0 0,0 0 0,0-3 0,1 0 0,-1 0 0,0-1 0,0 1 0,0 0 0,-1 0 0,0 0 0,0 0 0,0 0 0,0 0 0,-1 0 0,0 0 0,-2-5 0,1 6 0,0 1 0,1-1 0,-1 1 0,-1 0 0,1 0 0,0 0 0,-1 0 0,1 1 0,-1-1 0,0 1 0,0 0 0,0 0 0,0 0 0,-7-1 0,1 0-6,0 0 0,0 1 0,0 1 0,-1-1 0,1 2 0,-1-1 0,1 2 0,0-1 0,-1 1 0,1 1 0,-13 3 0,-16 16-226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19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461 165 31727,'1'-4'45,"-1"-1"0,0 1 0,0-1 0,0 1 0,0-1 0,-1 1 0,0-1 0,0 1 0,0 0 0,0 0 0,-1-1 0,0 1 0,0 0 0,0 0 0,0 0 0,-1 1 0,1-1 0,-1 1 0,0-1 0,0 1 0,0 0 0,-6-4 0,2 0-45,-1 0 0,0 1 1,0 0-1,0 0 0,-1 1 1,0 0-1,0 0 0,0 1 0,-1 1 1,1-1-1,-1 1 0,0 1 1,0 0-1,0 0 0,0 1 1,-18 1-1,20 0 0,-1 0 0,0 1 0,0 0 0,0 0 0,1 1 0,-1 1 0,1-1 0,0 1 0,-1 1 0,1-1 0,1 2 0,-1-1 0,0 1 0,1 0 0,0 0 0,0 1 0,1 0 0,-11 12 0,8-7 0,0 0 0,1 1 0,0 0 0,1 0 0,0 1 0,1 0 0,0 0 0,-7 27 0,8-17 0,1 1 0,1-1 0,1 1 0,2 37 0,0-52 0,1-1 0,0-1 0,1 1 0,-1 0 0,2 0 0,-1 0 0,1-1 0,0 1 0,1-1 0,0 0 0,0 0 0,0-1 0,1 1 0,0-1 0,0 0 0,1 0 0,-1 0 0,13 8 0,-8-6 0,1-1 0,0-1 0,0 0 0,1-1 0,0 0 0,-1 0 0,1-2 0,1 1 0,-1-1 0,1-1 0,17 1 0,-9-2 0,1 0 0,-1-2 0,1 0 0,22-5 0,-33 4 0,0-1 0,0-1 0,-1 0 0,1 0 0,-1-1 0,0-1 0,0 1 0,0-2 0,12-9 0,-13 8 0,1-1 0,-1 0 0,-1 0 0,0-1 0,0 0 0,-1-1 0,0 1 0,0-1 0,7-19 0,-9 14 0,0 0 0,0 0 0,-2-1 0,0 1 0,-1-1 0,0-30 0,-2 29 0,0 3 0,0-1 0,-1 1 0,-4-28 0,3 38 0,1 0 0,-1 0 0,0 0 0,0 0 0,-1 1 0,1-1 0,-1 0 0,0 1 0,0 0 0,-1 0 0,1 0 0,-1 0 0,0 0 0,0 1 0,-5-4 0,-1 1 0,0 0 0,0 0 0,0 1 0,-1 1 0,0 0 0,1 0 0,-2 1 0,-12-2 0,-5 1 0,-59 1 0,86 2-1,0 1 0,0 1 0,0-1 0,1 0 0,-1 0-1,0 1 1,0-1 0,0 0 0,1 1 0,-1 0 0,0 0 0,1-1 0,-1 1 0,0 0 0,1 0 0,-1 0 0,1 0-1,0 1 1,-1-1 0,1 0 0,0 1 0,0-1 0,0 1 0,0-1 0,0 1 0,-2 3 0,-2 9-146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0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1 203 32319,'0'0'7,"0"0"1,0 0 0,0 0-1,-1 0 1,1 0 0,0 1-1,0-1 1,0 0-1,0 0 1,0 0 0,0 0-1,0 0 1,0 1-1,0-1 1,0 0 0,0 0-1,0 0 1,0 0 0,0 0-1,0 1 1,0-1-1,0 0 1,0 0 0,0 0-1,0 0 1,0 1 0,0-1-1,1 0 1,-1 0-1,0 0 1,0 0 0,0 0-1,0 0 1,0 1-1,0-1 1,0 0 0,0 0-1,1 0 1,-1 0 0,0 0-1,0 0 1,0 0-1,0 0 1,0 0 0,1 0-1,-1 0 1,0 0 0,0 0-1,0 0 1,0 0-1,1 0 1,-1 0 0,0 0-1,0 0 1,0 0-1,0 0 1,0 0 0,1 0-1,-1 0 1,0 0 0,0 0-1,0 0 1,1 0-1,11 1-62,-12-1 71,46-2-16,-1-1 0,57-13 0,90-28 0,-28 5 0,-117 31 0,-29 6 0,-1-1 0,1-1 0,33-12 0,-51 16 0,0 0 0,0 0 0,1 0 0,-1 0 0,0-1 0,0 1 0,1 0 0,-1 0 0,0 0 0,0-1 0,1 1 0,-1 0 0,0 0 0,0-1 0,0 1 0,1 0 0,-1 0 0,0-1 0,0 1 0,0 0 0,0-1 0,0 1 0,0 0 0,0-1 0,0 1 0,0 0 0,0-1 0,0 1 0,0 0 0,0-1 0,0 1 0,0 0 0,0 0 0,0-1 0,0 1 0,0 0 0,0-1 0,0 1 0,-1 0 0,1 0 0,0-1 0,0 1 0,0 0 0,0-1 0,-1 1 0,1 0 0,0 0 0,0 0 0,-1-1 0,1 1 0,0 0 0,0 0 0,-1 0 0,1 0 0,0 0 0,-1-1 0,1 1 0,-1 0 0,-13-8 0,-10-2 0,0 1 0,-1 1 0,1 2 0,-1 0 0,-1 2 0,-40-3 0,77 9 0,0 0 0,0 1 0,0 0 0,-1 1 0,1 0 0,10 5 0,11 5 0,-18-9 0,-1-1 0,0 1 0,0 1 0,19 11 0,-29-15 0,-1-1 0,1 1 0,-1 0 0,1 0 0,-1 0 0,0 1 0,0-1 0,0 1 0,0-1 0,0 1 0,-1-1 0,1 1 0,-1 0 0,1 0 0,-1 0 0,0 0 0,0 0 0,-1 0 0,1 0 0,0 0 0,-1 5 0,0-4 0,0-1-1,0 1 1,-1 0 0,1-1 0,-1 1-1,0 0 1,0-1 0,0 1-1,-1-1 1,1 1 0,-1-1-1,0 0 1,0 1 0,0-1 0,0 0-1,-1 0 1,1-1 0,-1 1-1,0 0 1,0-1 0,0 0-1,0 0 1,0 0 0,0 0 0,0 0-1,-6 2 1,-10 4-160,3-3-488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4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32719,'0'75'48,"16"-110"-48,-13 26-3,-1 1-1,0-1 1,0 1-1,-1-1 1,0 0-1,0-13 1,-1 21-117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1.2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82 170 31711,'-4'-11'96,"1"-1"0,0 1 0,0-1 0,1 0 0,1 0 0,0 0 0,0 0 0,1 0 0,1 0 0,2-13 0,-2 23-96,-1 1 0,1-1 0,0 1 0,0-1 0,0 1 0,0 0 0,0-1 0,0 1 0,0 0 0,0 0 0,0-1 0,1 1 0,-1 0 0,1 1 0,-1-1 0,0 0 0,1 0 0,0 0 0,-1 1 0,1-1 0,-1 1 0,1-1 0,0 1 0,-1 0 0,4 0 0,-2-1 0,0 1 0,0 0 0,0 0 0,-1 0 0,1 1 0,0-1 0,0 1 0,0-1 0,-1 1 0,1 0 0,0 0 0,-1 0 0,1 0 0,-1 1 0,5 2 0,-2 1 0,0 1 0,-1 0 0,1 0 0,-1 0 0,0 1 0,0-1 0,-1 1 0,0 0 0,0 0 0,-1 0 0,0 1 0,0-1 0,-1 0 0,2 14 0,-2-11 0,-1-1 0,0 0 0,0 0 0,-1 1 0,0-1 0,0 0 0,-1 0 0,0 0 0,-1 0 0,0-1 0,0 1 0,-6 9 0,-3-1 0,0 0 0,-1-1 0,-1 0 0,-1-1 0,0-1 0,-1 0 0,0-1 0,-21 12 0,36-24 0,1-1 0,0 1 0,-1-1 0,1 1 0,-1-1 0,1 0 0,-1 1 0,1-1 0,-1 0 0,0 1 0,1-1 0,-1 0 0,1 0 0,-1 1 0,0-1 0,1 0 0,-1 0 0,1 0 0,-1 0 0,0 0 0,1 0 0,-1 0 0,0 0 0,1 0 0,-1 0 0,0 0 0,1 0 0,-1 0 0,1-1 0,-1 1 0,0 0 0,1 0 0,-1-1 0,1 1 0,-1-1 0,1 1 0,-1 0 0,1-1 0,-1 1 0,1-1 0,-1 1 0,1-1 0,-1 1 0,1-1 0,0 1 0,0-1 0,-1 1 0,1-1 0,0 0 0,0 1 0,-1-1 0,1 0 0,0 1 0,0-1 0,0 1 0,0-1 0,0 0 0,0 1 0,0-1 0,0 0 0,0-4 0,0 1 0,1 0 0,-1-1 0,1 1 0,0 0 0,0-1 0,3-6 0,-2 7 0,0 1 0,1-1 0,-1 1 0,1 0 0,0 0 0,0 0 0,0 1 0,0-1 0,1 1 0,-1-1 0,1 1 0,-1 0 0,1 0 0,0 1 0,0-1 0,-1 1 0,1 0 0,7-1 0,-2 0 0,0 1 0,-1 0 0,1 0 0,0 1 0,-1 0 0,1 1 0,0 0 0,8 2 0,21 15 7,-33-15-21,-1 0 0,1-1 0,-1 0-1,1 0 1,0 0 0,0 0 0,0-1 0,8 2 0,1-2-330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1.5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32047,'0'0'720,"14"6"-720,1 8 0,5 4 0,-4 2 0,-5 2 0,-4 2 0,-7 0 0,0 1 0,0-3 0,0-2 0,-3-10-32,-1-8-416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1.9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0 170 32687,'29'-47'79,"-20"34"-79,-1 0 0,0 0 1,-1 0-1,0-1 0,-2 0 0,9-28 0,-3 91 0,-5 21 0,-4 71 0,-3-82 0,1-57 0,1 0 0,-1 0 0,0 1 0,0-1 0,0 0 0,-1 0 0,1 0 0,-1 0 0,1 0 0,-1 1 0,0-1 0,1 0 0,-1 0 0,0 0 0,0-1 0,0 1 0,-1 0 0,1 0 0,0-1 0,-1 1 0,-2 2 0,1-3 0,-1 1 0,0-1 0,0 0 0,0 0 0,1 0 0,-1 0 0,0-1 0,0 1 0,0-1 0,-7-1 0,-2 2 0,20 1 0,17 1 0,14-1 0,-25-1 0,0 0 0,1-1 0,-1 0 0,0-1 0,17-4 0,-30 1-35,-3 2-138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2.3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6 32271,'0'-6'240,"-3"6"-96,-6 0-96,-4 0-32,-5 28 0,-4 12-16,0 20 32,-1 11-32,8 11 0,6 6 0,9-4 0,0-2 0,18-5 0,15-13 0,12-10 0,10-14-32,10-12-32,9-12-448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22.7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32479,'19'21'288,"5"14"-288,-2 0 0,-1 2 0,-2 1 0,-2 0 0,14 44 0,-23-56 0,-1 1 0,0 1 0,-2 0 0,-2 0 0,0 0 0,-2 0 0,-1 0 0,-6 48 0,2-61-20,-1 1 1,0-1-1,-1 0 0,-1 0 1,0-1-1,-1 0 1,0 0-1,-1-1 0,-1 0 1,0-1-1,-1 0 0,0 0 1,-23 17-1,-10 3-1226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37.1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 22890,'0'-1'9415,"10"0"-8988,316-23-392,-290 21-52,-29 3-86,-23 1-108,4 1-325,0 0 0,1 0-1,-1 1 1,-20 8 0,-14 9-2951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37.5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27 245 28541,'-4'3'850,"2"-3"-697,1 1-1,-1 0 1,1 0 0,0-1-1,-1 1 1,1 0 0,0 0-1,0 0 1,0 0 0,0 0-1,0 1 1,0-1 0,0 0-1,0 0 1,0 1 0,0-1-1,1 1 1,-1-1 0,0 3-1,7-3-50,-5-1-99,22 0 58,1-1-1,32-5 0,-48 5-60,0-1 1,-1 0-1,1-1 1,-1 0-1,1 0 0,-1 0 1,0-1-1,0 0 1,0-1-1,-1 1 1,9-9-1,-12 10 2,-1 1-1,-1-1 1,1 1 0,0-1 0,-1 0-1,1 1 1,-1-1 0,0 0-1,0 0 1,0 0 0,0 0 0,0 0-1,0-5 1,-1-43-21,-1 30 14,2 15 5,-1 0 1,-1 1-1,1-1 0,-1 0 0,0 0 1,0 1-1,-1-1 0,0 1 1,0-1-1,0 1 0,-1 0 1,1 0-1,-1 0 0,0 0 0,-1 0 1,1 0-1,-7-6 0,85 96 27,-60-68-27,0 0 0,-2 0 0,18 33 0,-27-43 0,-1 0 0,1 0 0,-2 1 0,1-1 0,-1 1 0,-1 0 0,1-1 0,-1 1 0,0 0 0,-1 0 0,0 0 0,0 0 0,-1 0 0,-1 8 0,0-11 1,1-1-1,-1 1 1,0-1-1,0 1 1,0-1-1,-1 0 1,1 0-1,-1 0 1,0 0-1,0 0 1,-1 0-1,1-1 1,-6 5-1,-2 0-22,0-1-1,0 0 1,-22 10-1,-1-2-390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38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32639,'1'-3'5,"-1"1"0,1-1 0,0 0 0,0 0 0,0 1 0,0-1 0,1 1 0,-1-1 0,1 1 0,-1-1 0,1 1 0,0 0 0,0 0 0,0 0 0,0 0 0,0 0 0,1 0 0,-1 1 0,1-1 0,-1 1 0,4-2 0,-2 1-4,0 0 1,1 1-1,-1-1 0,0 1 0,1 0 1,-1 0-1,1 1 0,-1-1 1,1 1-1,-1 0 0,1 0 0,-1 1 1,8 0-1,-9 1-1,0-1 0,0 1 0,-1 0 0,1 0 0,0 0 0,-1 0 0,0 0 0,0 1 0,1-1 0,-1 0 0,0 1 0,-1 0 0,1 0 0,0-1 0,-1 1 0,2 5 0,17 52 0,-13-15 0,-3-1 0,-2 73 0,-2-107 0,0-28 0,-1-26 0,9-60 0,-7 93 0,1 0 0,0-1 0,1 1 0,0 1 0,1-1 0,0 0 0,1 1 0,0 0 0,1 0 0,12-16 0,-16 23 0,-1 1 0,1 0 0,1 0 0,-1 1 0,0-1 0,0 0 0,1 1 0,-1-1 0,1 1 0,3-2 0,-5 3 0,0 0 0,0 0 0,0-1 0,0 1 0,0 0 0,0 0 0,0 0 0,0 0 0,0 0 0,0 1 0,0-1 0,-1 0 0,1 0 0,0 1 0,0-1 0,0 0 0,0 1 0,0-1 0,-1 1 0,1-1 0,0 1 0,0-1 0,-1 1 0,1 0 0,0-1 0,-1 1 0,1 0 0,-1 0 0,1-1 0,-1 1 0,1 0 0,-1 0 0,1 0 0,-1-1 0,0 3 0,6 13 0,-2 0 0,0 0 0,-1 1 0,0 0 0,-2 0 0,0 32 0,-2-30 0,2 0 0,0 0 0,1 0 0,1 0 0,8 25 0,-11-43 0,0 1 0,1-1 0,-1 0 0,1 0 0,-1 0 0,1 0 0,0 0 0,-1 0 0,1 0 0,0 0 0,0 0 0,0 0 0,0 0 0,0 0 0,0-1 0,0 1 0,0 0 0,0-1 0,0 1 0,0-1 0,0 1 0,0-1 0,0 1 0,1-1 0,-1 0 0,0 0 0,0 1 0,1-1 0,-1 0 0,0 0 0,0 0 0,1 0 0,-1-1 0,0 1 0,0 0 0,0 0 0,1-1 0,0 0 0,1 0 0,0 0 0,-1 0-1,1-1 1,0 1 0,-1-1-1,1 0 1,-1 1-1,0-1 1,0 0 0,1 0-1,-1-1 1,-1 1-1,1 0 1,3-6 0,2-12-3,-1-1-1,0 0 1,-2 0 0,0 0 0,-2-1 0,0 1 0,-2-38 0,1 4 1,-1 54 2,0-1 0,0 1 0,0-1 0,0 0 0,0 1 0,0-1 0,0 1 0,1-1 0,-1 1 0,1-1 0,-1 1 0,1-1 0,-1 1 0,1 0 0,0-1 0,0 1 0,0 0 0,0-1 0,0 1 0,2-2 0,-1 3 0,0-1 0,1 0 0,0 0 0,-1 1 0,1-1 0,-1 1 0,1 0 0,0 0 0,-1 0 0,4 0 0,-1 0 0,-4 0 1,0 1 0,0-1-1,0 1 1,0-1 0,-1 1 0,1-1 0,0 1-1,0 0 1,0-1 0,-1 1 0,1 0 0,0 0-1,0 0 1,-1 0 0,1-1 0,-1 1 0,1 0-1,-1 0 1,1 0 0,-1 0 0,0 0 0,1 0-1,-1 0 1,0 0 0,0 0 0,0 0 0,0 0-1,0 0 1,0 1 0,0-1 0,0 0 0,0 0-1,0 0 1,-1 1 0,1 1-1,0 1 1,-1-1-1,1 0 0,-1 1 1,0-1-1,0 0 1,0 0-1,0 1 0,0-1 1,-2 3-1,-2-1 0,1 1 0,0 0 0,0 0 0,1 0 0,0 1 0,0-1 0,0 1 0,1 0 0,0-1 0,0 1 0,-1 10 0,1 8 0,0 46 0,2-55 0,0-13 0,0-1 0,0 1 0,0 0 0,1-1 0,-1 1 0,1-1 0,0 1 0,0-1 0,0 1 0,0-1 0,0 1 0,0-1 0,1 0 0,-1 0 0,1 1 0,-1-1 0,1 0 0,0-1 0,0 1 0,0 0 0,0 0 0,0-1 0,0 1 0,1-1 0,-1 0 0,0 0 0,1 0 0,-1 0 0,1 0 0,0 0 0,-1-1 0,1 1 0,-1-1 0,1 0 0,0 1 0,2-1 0,1 0 0,-1 0 0,0-1 0,1 1 0,-1-1 0,0 0 0,1 0 0,-1 0 0,0-1 0,0 0 0,0 0 0,0 0 0,0-1 0,-1 1 0,1-1 0,-1 0 0,0-1 0,7-5 0,-6 2 0,0-1 0,-1 0 0,0 1 0,0-1 0,0-1 0,-1 1 0,0 0 0,-1-1 0,0 0 0,0 1 0,-1-1 0,0 0 0,-1 0 0,0 0 0,-1-11 0,0 7 0,0 1 0,-1 0 0,-1 0 0,0 0 0,-1 0 0,0 1 0,0-1 0,-1 1 0,-1 0 0,-9-13 0,14 21 0,-1 0 0,0 1 0,-1-1 0,1 1 0,0-1 0,-1 1 0,1 0 0,-1 0 0,0 0 0,0 0 0,1 1 0,-1-1 0,0 1 0,-1 0 0,1 0 0,0 0 0,0 0 0,0 0 0,-1 1 0,1-1 0,0 1 0,-6 0 0,6 1 0,1-1 0,-1 1 0,0 0 0,0 0 0,0 0 0,1 0 0,-1 1 0,1-1 0,-1 1 0,1-1 0,0 1 0,-1 0 0,1 0 0,0 0 0,0 0 0,0 1 0,1-1 0,-1 0 0,0 1 0,1-1 0,0 1 0,-1 0 0,1-1 0,-1 6 0,-1 3 0,0 0 0,1 1 0,0-1 0,1 0 0,0 1 0,1 0 0,0-1 0,4 23 0,-3-28 0,0 0 0,0 0 0,1-1 0,0 1 0,0 0 0,0-1 0,1 1 0,-1-1 0,2 0 0,-1 0 0,0 0 0,1 0 0,0-1 0,0 1 0,0-1 0,1 0 0,-1 0 0,9 5 0,-9-7 0,0-1 0,1 1 0,-1-1 0,0 1 0,1-1 0,-1-1 0,1 1 0,-1 0 0,1-1 0,-1 0 0,1 0 0,6-2 0,-8 2 0,-1 0 0,1-1 0,-1 0 0,1 1 0,-1-1 0,1 0 0,-1 0 0,0 0 0,1-1 0,-1 1 0,0 0 0,0-1 0,0 0 0,0 1 0,0-1 0,0 0 0,-1 0 0,1 0 0,0 0 0,-1-1 0,0 1 0,2-3 0,1-12-5,0-1 1,-1 0-1,-1 0 0,-1 0 0,0 0 1,-4-34-1,1 0 6,2 51-1,0 0 0,-1 0 0,1 0 0,0-1 0,0 1 0,1 0 0,-1 0 0,0 0 0,0 0 0,1 0 0,-1 0-1,0-1 1,1 1 0,-1 0 0,1 0 0,-1 0 0,1 0 0,1-1 0,-1 2 1,-1 0-1,1-1 1,-1 1-1,1 0 1,-1 0 0,1 0-1,-1 0 1,1 0-1,-1 0 1,1 0-1,0 0 1,-1 0 0,1 0-1,-1 1 1,1-1-1,-1 0 1,1 0-1,-1 0 1,1 1-1,-1-1 1,1 0 0,-1 1-1,1-1 1,-1 0-1,1 2 1,3 1 1,-1 0 0,0 0 1,0 1-1,0-1 0,-1 1 0,1 0 1,3 7-1,0 6-2,-1 0 0,0 1 0,-1-1 0,3 31 0,-3 74 0,-4-110 0,2-31 0,0 0 0,2 0 0,10-33 0,-1 3 0,-5 16 0,-5 14 0,1 1 0,1 0 0,1 0 0,0 0 0,13-24 0,-19 42 0,1-1 0,-1 1 0,0-1 0,0 1 0,0-1 0,1 1 0,-1-1 0,0 1 0,0-1 0,1 1 0,-1 0 0,0-1 0,1 1 0,-1 0 0,1-1 0,-1 1 0,0 0 0,1 0 0,-1-1 0,1 1 0,-1 0 0,1 0 0,-1 0 0,1-1 0,-1 1 0,1 0 0,-1 0 0,1 0 0,-1 0 0,1 0 0,0 0 0,7 15 0,-2 35 0,-5-42 0,3 93 0,3 26 0,-7-123-1,0-4 1,0 1 0,0-1-1,-1 1 1,1-1 0,0 0-1,0 1 1,0-1 0,0 1 0,1-1-1,-1 1 1,0-1 0,0 1-1,0-1 1,0 1 0,0-1 0,1 0-1,-1 1 1,0-1 0,0 1-1,1-1 1,-1 0 0,0 1 0,0-1-1,1 0 1,-1 1 0,1-1-1,-1 0 1,0 1 0,1-1-1,-1 0 1,0 0 0,1 0 0,0 1-1,7-1-52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42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7 384 32367,'0'7'259,"-6"112"-198,6-118-60,0 0 0,0 0 1,0-1-1,0 1 0,0 0 0,1-1 1,-1 1-1,0 0 0,0-1 0,1 1 0,-1 0 1,0-1-1,1 1 0,-1 0 0,1-1 1,-1 1-1,0-1 0,1 1 0,0-1 0,-1 1 1,1-1-1,-1 1 0,1-1 0,0 0 1,-1 1-1,1-1 0,0 0 0,-1 0 0,1 1 1,0-1-1,-1 0 0,1 0 0,0 0 1,-1 0-1,1 0 0,0 0 0,0 0 0,-1 0 1,1 0-1,0 0 0,0 0 0,-1 0 1,1-1-1,1 1 0,0-1 1,1 0 0,-1 1-1,0-1 1,0 0 0,1 0 0,-1 0 0,0 0-1,0-1 1,0 1 0,0 0 0,0-1-1,-1 0 1,4-2 0,10-24-2,-1 0 0,-1-1 0,-1 0 0,9-37 0,-8 24 0,21-45 0,-31 81 0,0 0 0,1 1 0,-1-1 0,1 1 0,0 0 0,1 0 0,-1 1 0,1-1 0,0 1 0,0 0 0,8-5 0,-11 8 0,-1 0 0,1 0 0,0 0 0,0 1 0,0-1 0,0 0 0,0 1 0,0-1 0,1 1 0,-1 0 0,0-1 0,0 1 0,0 0 0,0 0 0,0 1 0,0-1 0,0 0 0,1 1 0,-1-1 0,0 1 0,0 0 0,0-1 0,0 1 0,-1 0 0,1 0 0,0 0 0,0 1 0,0-1 0,-1 0 0,1 1 0,-1-1 0,1 1 0,-1 0 0,0-1 0,1 1 0,-1 0 0,1 2 0,2 3 0,0 1 0,0 0 0,-1 0 0,0 0 0,0 1 0,-1-1 0,3 17 0,-2 62 0,-3-76 0,-2-1 0,1 1 0,-1-1 0,-1 1 0,0-1 0,-1 0 0,0 0 0,0-1 0,-1 1 0,0-1 0,-9 12 0,9-13 0,-1 0 0,0-1 0,0 0 0,-1 0 0,0-1 0,0 1 0,0-2 0,-1 1 0,0-1 0,0 0 0,0 0 0,-1-1 0,-9 3 0,16-6 0,0 0 0,0 0 0,0-1 0,0 1 0,0-1 0,0 1 0,0-1 0,0 0 0,0 0 0,0 0 0,-1 0 0,1 0 0,0 0 0,0 0 0,0-1 0,0 1 0,0-1 0,0 0 0,0 1 0,0-1 0,0 0 0,0 0 0,0 0 0,1 0 0,-1-1 0,0 1 0,1 0 0,-1-1 0,1 1 0,-1-1 0,1 0 0,0 1 0,0-1 0,-1 0 0,0-3 0,-1-4 0,1-1 0,0 1 0,0-1 0,1 0 0,0 1 0,1-14 0,0 17 0,-2-38 0,0 26 0,1-1 0,1 1 0,1-1 0,0 0 0,7-26 0,-7 43 0,-1-1 0,1 1 0,0 0 0,0 0 0,0 0 0,0 1 0,1-1 0,-1 0 0,1 0 0,-1 1 0,1-1 0,-1 0 0,4-1 0,-5 3 0,1-1 0,0 1 0,0 0 0,-1-1 0,1 1 0,0 0 0,-1 0 0,1 0 0,0 0 0,0-1 0,-1 1 0,1 0 0,0 0 0,0 1 0,-1-1 0,1 0 0,0 0 0,0 0 0,-1 0 0,1 1 0,0-1 0,0 0 0,-1 1 0,1-1 0,-1 0 0,1 1 0,0-1 0,-1 1 0,1-1 0,-1 1 0,1-1 0,-1 1 0,1 0 0,-1-1 0,1 1 0,-1 0 0,0-1 0,1 1 0,-1 0 0,0-1 0,0 1 0,1 1 0,27 67 0,-19-45 0,0 0 0,2 0 0,1-1 0,0-1 0,2 0 0,18 22 0,-30-40 0,1-1 0,1 0 0,-1 0 0,0 0 0,1-1 0,0 1 0,-1-1 0,1 0 0,0 0 0,0 0 0,0 0 0,1-1 0,-1 1 0,0-1 0,1 0 0,-1-1 0,0 1 0,1-1 0,-1 0 0,1 0 0,-1 0 0,1 0 0,-1-1 0,0 0 0,8-2 0,-6 1 0,0-1 0,-1 0 0,1 0 0,0 0 0,-1-1 0,0 1 0,0-1 0,0-1 0,0 1 0,-1-1 0,1 0 0,-1 0 0,-1 0 0,1 0 0,-1-1 0,1 1 0,1-7 0,0 0 0,-2 0 0,1-1 0,-1 1 0,-1-1 0,1-24 0,-2 3 0,-4-34 0,3 66 0,0-1 0,0 1 0,-1 0 0,1 0 0,0-1 0,-1 1 0,0 0 0,1 0 0,-1 0 0,0 0 0,0 0 0,0 0 0,-1 0 0,-1-3 0,-2 19 0,4 15 0,1 0 0,6 42 0,-4-58 0,0 1 0,1-1 0,1 1 0,0-1 0,1 0 0,0-1 0,12 19 0,-17-30 0,1 1 0,0-1 0,-1 0 0,1 0 0,0 0 0,0 0 0,0 0 0,0 0 0,0 0 0,0-1 0,0 1 0,0 0 0,0 0 0,0-1 0,0 1 0,1-1 0,-1 1 0,0-1 0,0 1 0,1-1 0,-1 0 0,0 0 0,1 1 0,-1-1 0,0 0 0,0 0 0,1 0 0,-1-1 0,0 1 0,1 0 0,-1 0 0,0-1 0,1 1 0,0-1 0,0 0 0,1-1 0,-1 1 0,0-1 0,1 0 0,-1 1 0,0-1 0,0 0 0,0 0 0,0 0 0,-1 0 0,1-1 0,-1 1 0,1 0 0,1-4 0,2-11 0,0-1 0,0 0 0,-2 0 0,0-1 0,-1 1 0,-1-23 0,4-32 0,-5 72 0,0 0 0,0 0 0,0-1 0,1 1 0,-1 0 0,0 0 0,0-1 0,1 1 0,-1 0 0,1 0 0,-1 0 0,1 0 0,-1 0 0,1 0 0,0 0 0,0 0 0,0-1 0,0 2 0,-1 0 0,1 0 0,-1 0 0,1 0 0,-1 0 0,1 0 0,-1 0 0,1 0 0,-1 0 0,1 0 0,-1 1 0,0-1 0,1 0 0,-1 0 0,1 1 0,-1-1 0,0 0 0,1 0 0,-1 1 0,0-1 0,1 0 0,-1 1 0,0-1 0,1 1 0,-1-1 0,0 0 0,1 2 0,17 37 0,-9-8 0,-2 0 0,-1 0 0,-2 1 0,0 0 0,-3 59 0,15-131 0,-4-5 0,-4 9 0,2 0 0,28-64 0,-37 98 0,0 0 0,0 0 0,1 0 0,-1 0 0,0 0 0,1 0 0,-1 0 0,1 0 0,0 0 0,-1 1 0,1-1 0,0 1 0,0 0 0,0-1 0,0 1 0,0 0 0,0 0 0,3-1 0,-4 2 0,1 0 0,-1 0 0,0 0 0,0 1 0,1-1 0,-1 0 0,0 1 0,0-1 0,1 0 0,-1 1 0,0 0 0,0-1 0,0 1 0,0 0 0,0-1 0,0 1 0,0 0 0,0 0 0,0 0 0,0 0 0,0 0 0,0 0 0,-1 0 0,1 0 0,0 0 0,-1 0 0,1 0 0,-1 1 0,1-1 0,-1 0 0,0 0 0,0 1 0,1 0 0,3 14 0,-1-1 0,-1 1 0,0-1 0,0 18 0,-2-16 0,1-1 0,1 1 0,7 29 0,-8-44 0,-1 0 0,1-1 0,-1 1 0,1 0 0,0 0 0,0-1 0,0 1 0,0-1 0,0 1 0,1-1 0,-1 1 0,0-1 0,1 1 0,-1-1 0,1 0 0,-1 0 0,1 0 0,-1 0 0,1 0 0,0 0 0,0 0 0,-1-1 0,1 1 0,0-1 0,0 1 0,0-1 0,0 0 0,0 1 0,0-1 0,0 0 0,-1 0 0,1-1 0,0 1 0,0 0 0,0-1 0,0 1 0,3-2 0,2 0 0,-1 0 0,0-1 0,0 0 0,0 0 0,-1 0 0,1-1 0,-1 0 0,0 0 0,9-9 0,-7 5 0,-1-1 0,-1 0 0,1 0 0,-2 0 0,1-1 0,-1 1 0,-1-1 0,0 0 0,0 0 0,-1-1 0,0 1 0,0 0 0,-2-1 0,1 1 0,-2-20 0,1 28 0,0-1 0,0 1 0,0 0 0,-1 0 0,1 0 0,0 0 0,-1 0 0,1 0 0,-1 0 0,0 0 0,0 0 0,0 0 0,0 0 0,0 0 0,0 0 0,0 1 0,-1-1 0,1 0 0,0 1 0,-1-1 0,0 1 0,-1-2 0,-1 1 0,0 1 0,0-1 0,0 1 0,0 0 0,0 0 0,0 1 0,-1-1 0,1 1 0,0 0 0,-5 0 0,7 0 0,-1 1 0,1-1 0,0 1 0,0-1 0,0 1 0,0 0 0,-1 0 0,1 0 0,0 0 0,1 0 0,-1 0 0,0 1 0,0-1 0,0 1 0,1-1 0,-1 1 0,1 0 0,-1 0 0,1-1 0,0 1 0,-1 0 0,1 0 0,0 0 0,1 1 0,-1-1 0,0 0 0,0 0 0,1 0 0,-1 1 0,1 2 0,-3 11 0,1-1 0,1 1 0,0 19 0,1-32 0,0 11 1,0 0-1,1-1 1,5 24-1,-5-33-2,0 1 0,1-1 0,0 1 0,-1-1 1,2 0-1,-1 0 0,0 0 0,1 0 0,0-1 0,0 1 0,0 0 0,0-1 0,0 0 0,7 5 0,-9-7 3,0 0-1,0 0 0,1 0 0,-1 0 1,1 0-1,-1 0 0,0 0 0,1-1 1,-1 1-1,1 0 0,0-1 0,-1 1 1,1-1-1,0 0 0,-1 1 0,1-1 0,0 0 1,-1 0-1,1 0 0,0 0 0,-1 0 1,1-1-1,0 1 0,-1 0 0,1-1 1,-1 1-1,1-1 0,0 0 0,-1 1 1,0-1-1,1 0 0,-1 0 0,1 0 1,-1 0-1,0 0 0,0 0 0,1 0 1,-1-1-1,0 1 0,0 0 0,0-1 1,0 1-1,-1-1 0,1 1 0,1-3 1,1-4 0,0 0 1,0 0 0,-1 0 0,0 0 0,0-1 0,-1 1 0,0-12 0,0-131-2,-6 386 0,0-178 0,-1 1 0,-17 61 0,5-57 0,-2-1 0,-54 109 0,71-163 0,3-6 0,-1 1 0,1 0 0,-1-1 0,0 1 0,1 0 0,-1-1 0,0 1 0,0-1 0,0 1 0,0-1 0,0 1 0,-1-1 0,1 0 0,0 0 0,-1 0 0,1 1 0,-1-1 0,1 0 0,-1-1 0,1 1 0,-4 1 0,4-3 0,0 0 0,0 0 0,0 0 0,0 0 0,1-1 0,-1 1 0,0 0 0,1-1 0,-1 1 0,1 0 0,-1-1 0,1 1 0,-1 0 0,1-1 0,0 1 0,0-1 0,0-2 0,-1-1 0,-29-95 0,-4-20 0,31 105 0,0 0 0,2 0 0,0 0 0,0 0 0,1 0 0,3-16 0,-2 28 0,-1 1 0,1-1 0,0 0 0,0 1 0,1-1 0,-1 1 0,0-1 0,1 1 0,0-1 0,-1 1 0,1 0 0,0 0 0,0 0 0,0 0 0,3-1 0,39-25 0,-28 19 0,17-9 0,51-19 0,-55 26 0,-1-2 0,50-30 0,-73 40 0,0-1 0,-1 1 0,0-1 0,0 0 0,0 0 0,-1-1 0,1 1 0,-1-1 0,0 0 0,0 0 0,-1 0 0,1 0 0,-1 0 0,0 0 0,0-1 0,0-5 0,1-7 0,-1 0 0,-1-1 0,-2-28 0,1 10 0,-1 78 0,1 53 0,1-85 0,0 1 0,1-1 0,0 0 0,0 0 0,1 0 0,0-1 0,8 17 0,-10-23 0,0 0 0,0-1 0,0 1 0,0 0 0,1 0 0,-1-1 0,0 1 0,1-1 0,-1 1 0,1-1 0,-1 0 0,1 0 0,0 1 0,-1-1 0,1 0 0,0-1 0,0 1 0,0 0 0,0 0 0,0-1 0,0 1 0,0-1 0,0 0 0,0 1 0,0-1 0,0 0 0,0 0 0,4-1 0,-4 0 0,0 0 0,1 0 0,-1 0 0,0 0 0,0 0 0,0-1 0,0 1 0,0-1 0,0 1 0,0-1 0,-1 0 0,1 0 0,0 0 0,-1 0 0,0 0 0,1 0 0,-1 0 0,0-1 0,0 1 0,0 0 0,0-1 0,0-3 0,4-20 0,-2-1 0,0 0 0,-3-52 0,-1 37 0,-9 118 0,9-62 0,0 1 0,0 0 0,2 0 0,2 25 0,-2-38 0,-1 1 0,0-1 0,1 0 0,-1 0 0,1 0 0,-1 0 0,1 1 0,0-1 0,0 0 0,0 0 0,0-1 0,0 1 0,1 0 0,-1 0 0,1 0 0,-1-1 0,1 1 0,-1-1 0,1 1 0,0-1 0,0 0 0,0 1 0,0-1 0,0 0 0,0 0 0,0-1 0,0 1 0,0 0 0,0-1 0,1 1 0,-1-1 0,3 1 0,-2-1 0,0 0 0,0 0 0,0-1 0,0 1 0,0 0 0,0-1 0,0 0 0,0 0 0,0 0 0,0 0 0,0 0 0,0-1 0,-1 1 0,1-1 0,0 1 0,-1-1 0,0 0 0,1 0 0,-1 0 0,0-1 0,0 1 0,0-1 0,0 1 0,0-1 0,-1 1 0,1-1 0,1-5 0,5-8 0,-2 0 0,1 0 0,-2 0 0,0-1 0,-1 0 0,-1 0 0,2-33 0,-7-122 0,1 164 0,1 0 0,0 4 0,0 0 0,0 0 0,0-1 0,0 1 0,-1 0 0,0 0 0,0 0 0,0 0 0,0 0 0,-1 0 0,-3-7 0,4 11 0,1-1 0,0 1 0,0 0 0,0 0 0,-1 0 0,1 0 0,0 0 0,0-1 0,-1 1 0,1 0 0,0 0 0,0 0 0,-1 0 0,1 0 0,0 0 0,0 0 0,-1 0 0,1 0 0,0 0 0,0 0 0,-1 0 0,1 0 0,0 0 0,0 0 0,-1 0 0,1 0 0,0 0 0,0 0 0,-1 1 0,1-1 0,0 0 0,0 0 0,0 0 0,-1 0 0,1 1 0,0-1 0,0 0 0,0 0 0,-1 0 0,1 1 0,0-1 0,0 0 0,0 0 0,0 0 0,0 1 0,0-1 0,-1 1 0,-4 13 0,5-14 0,-6 36 0,1 0 0,2 0 0,1 0 0,4 41 0,-1-17 0,-2-33 0,0-15 0,1 1 0,0 0 0,1 0 0,3 22 0,-3-33 0,0 1 0,-1-1 0,1 0 0,0 1 0,0-1 0,0 0 0,0 1 0,1-1 0,-1 0 0,1 0 0,-1 0 0,1 0 0,0 0 0,0 0 0,0-1 0,0 1 0,0-1 0,0 1 0,0-1 0,0 0 0,0 0 0,1 1 0,-1-2 0,1 1 0,-1 0 0,1 0 0,-1-1 0,1 0 0,2 1 0,5-1 0,-1 0 0,1 0 0,-1-1 0,1-1 0,-1 1 0,1-1 0,-1-1 0,0 0 0,0 0 0,0-1 0,-1 0 0,1-1 0,-1 1 0,0-2 0,0 1 0,0-1 0,-1 0 0,0-1 0,0 0 0,-1 0 0,0 0 0,0-1 0,-1 0 0,1 0 0,-2 0 0,1-1 0,-1 1 0,-1-1 0,4-14 0,-3 11 0,-2-1 0,0 1 0,-1-1 0,0 0 0,-1-15 0,0 24 0,-1 0 0,1-1 0,-1 1 0,0 0 0,0 0 0,-1 0 0,1 0 0,-4-6 0,4 9 0,0-1 0,0 1 0,0-1 0,-1 1 0,1-1 0,0 1 0,-1 0 0,1-1 0,-1 1 0,0 0 0,1 0 0,-1 0 0,0 1 0,1-1 0,-1 0 0,0 0 0,0 1 0,0 0 0,-2-1 0,0 0 0,0 0 0,0 1 0,0 0 0,0 0 0,1 0 0,-1 0 0,0 1 0,0-1 0,0 1 0,0 0 0,0 0 0,1 1 0,-1-1 0,1 1 0,-1-1 0,-3 4 0,3-1 0,-1 0 0,1 0 0,0 1 0,0-1 0,1 1 0,0 0 0,0 1 0,0-1 0,-4 11 0,2-3 0,0 1 0,1-1 0,1 1 0,1 1 0,0-1 0,0 0 0,1 0 0,1 1 0,1-1 0,2 21 0,-2-33 0,0 0 0,-1 0 0,1 0 0,0 0 0,0-1 0,0 1 0,0 0 0,0 0 0,0-1 0,0 1 0,1-1 0,-1 1 0,1-1 0,-1 1 0,1-1 0,-1 0 0,1 0 0,0 0 0,0 0 0,-1 0 0,1 0 0,0 0 0,0-1 0,0 1 0,0-1 0,0 1 0,0-1 0,0 0 0,0 0 0,0 0 0,3 0 0,-1 0 0,0 0 0,0 0 0,0-1 0,0 0 0,0 0 0,0 0 0,-1 0 0,1 0 0,0-1 0,-1 1 0,1-1 0,-1 0 0,1 0 0,4-4 0,-4 1 0,1-1 0,-1 1 0,0-1 0,-1 0 0,1-1 0,-1 1 0,0 0 0,-1-1 0,0 0 0,0 1 0,0-1 0,-1 0 0,1-10 0,0-10 0,-1 0 0,-4-29 0,2 40 0,-5-1 0,6 16 0,0 1 0,0 0 0,-1 0 0,1 0 0,0-1 0,0 1 0,0 0 0,0 0 0,-1 0 0,1-1 0,0 1 0,0 0 0,0 0 0,-1 0 0,1 0 0,0 0 0,0 0 0,-1-1 0,1 1 0,0 0 0,0 0 0,-1 0 0,1 0 0,0 0 0,0 0 0,-1 0 0,1 0 0,0 0 0,0 0 0,-1 0 0,1 0 0,0 0 0,-1 1 0,1-1 0,0 0 0,0 0 0,0 0 0,-1 0 0,1 0 0,0 0 0,0 1 0,0-1 0,-1 0 0,1 0 0,0 0 0,0 0 0,0 1 0,-1-1 0,1 0 0,0 0 0,0 1 0,0-1 0,0 0 0,0 0 0,0 1 0,0-1 0,0 0 0,0 0 0,0 1 0,0-1 0,0 0 0,0 0 0,0 1 0,0-1 0,0 0 0,0 0 0,0 1 0,-4 22 0,0 0 0,2 1 0,1-1 0,0 1 0,4 28 0,-3-50 0,1 0 0,-1 0 0,0 1 0,1-1 0,-1 0 0,1 0 0,0 0 0,0 0 0,0-1 0,0 1 0,0 0 0,0 0 0,0 0 0,1-1 0,-1 1 0,1-1 0,-1 1 0,1-1 0,-1 0 0,1 1 0,0-1 0,0 0 0,0 0 0,-1 0 0,1 0 0,0-1 0,0 1 0,0 0 0,4 0 0,-3 0 0,1-1 0,-1 1 0,0-1 0,1 0 0,-1 0 0,0 0 0,1 0 0,-1-1 0,0 1 0,1-1 0,-1 0 0,0 0 0,0 0 0,0 0 0,0 0 0,0-1 0,0 0 0,4-2 0,-3 0 0,0 0 0,0-1 0,-1 1 0,1-1 0,-1 0 0,0 0 0,0 0 0,-1-1 0,0 1 0,1-1 0,-2 1 0,1-1 0,-1 1 0,2-12 0,-1-7 0,-1 0 0,-2-32 0,-1 15 0,2-6 0,0 47 0,0 0 0,0 0 0,0 0 0,0-1 0,0 1 0,1 0 0,-1 0 0,0 0 0,0 0 0,0 0 0,0 0 0,0 0 0,0 0 0,0 0 0,0 0 0,0-1 0,0 1 0,1 0 0,-1 0 0,0 0 0,0 0 0,0 0 0,0 0 0,0 0 0,0 0 0,0 0 0,0 0 0,1 0 0,-1 0 0,0 0 0,0 0 0,0 0 0,0 0 0,0 0 0,0 0 0,0 0 0,1 0 0,-1 0 0,0 0 0,0 0 0,0 0 0,0 0 0,0 1 0,0-1 0,0 0 0,0 0 0,0 0 0,1 0 0,-1 0 0,0 0 0,0 0 0,0 0 0,0 0 0,0 0 0,0 1 0,0-1 0,0 0 0,0 0 0,0 0 0,0 0 0,0 0 0,0 0 0,0 0 0,0 0 0,0 1 0,8 7 0,-8-7 0,8 8 0,0 1 0,-1 0 0,-1 1 0,0-1 0,0 1 0,-1 1 0,0-1 0,-1 1 0,0-1 0,-1 1 0,-1 1 0,1-1 0,-2 0 0,0 0 0,0 1 0,-1-1 0,-1 0 0,0 1 0,-1-1 0,-5 21 0,6-31 0,0 1 0,1-1 0,-1 1 0,0-1 0,1 1 0,0 0 0,0-1 0,0 1 0,0 0 0,1 3 0,-1-5 0,0 0 0,1 0 0,0 0 0,-1 0 0,1-1 0,-1 1 0,1 0 0,0 0 0,-1-1 0,1 1 0,0 0 0,0-1 0,0 1 0,0-1 0,-1 1 0,1-1 0,0 0 0,0 1 0,0-1 0,0 0 0,0 0 0,0 1 0,0-1 0,0 0 0,0 0 0,0 0 0,0 0 0,0 0 0,1-1 0,20 2 0,35-3 0,-54 2 0,0-1 0,0 1 0,0-1 0,0 0 0,0 0 0,0-1 0,0 1 0,0 0 0,-1-1 0,1 0 0,-1 0 0,1 0 0,-1 0 0,1 0 0,2-3 0,-4 3-3,0 0-1,-1 0 1,1 1-1,0-1 1,-1 0 0,1 0-1,-1 0 1,1 0-1,-1 0 1,0 0 0,0 0-1,0 0 1,0 0-1,0 0 1,0 0-1,-1 0 1,0-3 0,-7-9-176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42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21 32559,'-1'-1'8,"0"0"1,0 0 0,0 0-1,0 0 1,0 1-1,0-1 1,0 0 0,0 0-1,0 1 1,0-1-1,0 0 1,0 1-1,-1 0 1,1-1 0,0 1-1,-1-1 1,1 1-1,0 0 1,0 0-1,-1 0 1,1 0 0,0 0-1,-1 0 1,-1 1-1,-3-1-9,1 0 0,0 1 0,0-1 0,0 1 0,-9 3 0,11-2 1,0 0 0,0 0 0,1 0 0,-1 0 0,1 0 0,-1 1 0,1-1 0,0 1 0,0 0 0,0 0 0,0 0 0,0 0 0,1 0 0,-1 0 0,1 0 0,0 0 0,0 0 0,0 1 0,1-1 0,-1 6 0,0-6 0,0 1 0,1-1 0,0 1 0,0-1 0,0 1 0,0-1 0,1 1 0,-1-1 0,1 1 0,0-1 0,0 1 0,0-1 0,0 0 0,1 0 0,-1 1 0,1-1 0,0 0 0,0 0 0,0-1 0,3 4 0,-1-3 0,1 0 0,0 0 0,0 0 0,0-1 0,0 1 0,1-1 0,-1-1 0,0 1 0,1-1 0,0 0 0,9 1 0,0-1 0,1-1 0,-1 0 0,19-4 0,-31 4 0,0-1 0,0 0 0,1 0 0,-1-1 0,0 1 0,0 0 0,0-1 0,0 0 0,0 0 0,-1 0 0,1 0 0,0 0 0,-1-1 0,0 1 0,1-1 0,-1 1 0,0-1 0,0 0 0,-1 0 0,1 0 0,0 0 0,-1 0 0,0 0 0,0-1 0,2-5 0,-3 6 0,1 0 0,0-1 0,-1 1 0,0 0 0,1-1 0,-1 1 0,-1 0 0,1 0 0,0-1 0,-1 1 0,0 0 0,1 0 0,-1 0 0,-1-1 0,1 1 0,0 0 0,-1 0 0,1 1 0,-1-1 0,0 0 0,0 0 0,0 1 0,0-1 0,-1 1 0,1 0 0,-4-2 0,-1-1 1,0 2 0,-1-1 0,0 1 0,0 0 0,0 1 0,0-1 0,0 2 0,-11-2 0,16 2-6,0 1 0,-1 0 1,1-1-1,0 1 0,-1 0 0,1 1 1,0-1-1,0 1 0,0-1 1,-1 1-1,1 0 0,0 0 1,0 0-1,0 1 0,0-1 1,0 1-1,1 0 0,-1-1 0,0 1 1,1 1-1,-1-1 0,1 0 1,-2 3-1,-9 22-387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192 233 31855,'4'-33'550,"-1"7"-376,1-43 0,-4 63-173,0 1 0,0-1 0,-1 1 0,0-1 0,0 1 0,0-1 0,-1 1 0,0 0 0,0 0 0,0 0 0,0 0 0,-1 0 0,-5-7 0,7 10-1,-1 0 0,1 0 0,-1 0 0,0 1 0,0-1 0,0 1 0,0-1 0,0 1 0,0 0 0,0 0 0,0 0 0,0 0 0,-1 0 0,1 0 0,0 0 0,-1 1 0,1-1 0,0 1 0,-1 0 0,1 0 0,-1 0 0,1 0 0,0 0 0,-1 0 0,1 1 0,-1-1 0,1 1 0,0-1 0,-1 1 0,-3 2 0,1 0 0,0 0 0,0 0 0,1 1 0,-1 0 0,1 0 0,0 0 0,0 0 0,0 1 0,0-1 0,1 1 0,-3 5 0,-3 9 0,0-1 0,2 2 0,0-1 0,2 1 0,0 0 0,1 0 0,1 0 0,0 1 0,2-1 0,1 29 0,0-45 0,0-1 0,0 1 0,0 0 0,1-1 0,0 1 0,-1-1 0,1 1 0,0-1 0,0 1 0,1-1 0,-1 0 0,1 0 0,0 1 0,0-1 0,0 0 0,0-1 0,0 1 0,1 0 0,2 2 0,-1-2 0,0-1 0,0 1 0,1-1 0,-1 0 0,1 0 0,-1-1 0,1 1 0,0-1 0,-1 0 0,1 0 0,0-1 0,0 1 0,7-1 0,-6 0 0,0 0 0,-1 0 0,1-1 0,-1 1 0,1-1 0,-1 0 0,1-1 0,-1 1 0,0-1 0,9-5 0,-11 5 0,0 0 0,0-1 0,0 0 0,0 0 0,-1 1 0,1-2 0,-1 1 0,0 0 0,0 0 0,0-1 0,0 1 0,-1-1 0,1 0 0,-1 1 0,0-1 0,1-6 0,3-26 0,-2-1 0,-1 0 0,-4-51 0,1 40 0,2 161 0,-3 146 0,1-243 0,-1 0 0,-1 0 0,0 0 0,-8 22 0,9-32 0,0 0 0,-1 1 0,1-1 0,-2 0 0,1 0 0,-1-1 0,0 1 0,0-1 0,0 0 0,-1 0 0,1 0 0,-1 0 0,-7 4 0,10-8 1,-1 1 0,1-1 0,-1 0 0,1 0 0,-1 0 0,0 0 0,1-1 0,-1 1 0,0-1 0,0 1 0,1-1 0,-1 0 0,0 0 0,0 0-1,1 0 1,-1-1 0,0 1 0,1-1 0,-5-1 0,5 1-11,0 0 0,1 0 1,-1 0-1,0 0 0,1 0 0,-1 0 0,1 0 0,-1 0 0,1-1 0,-1 1 0,1-1 0,0 1 1,0-1-1,0 0 0,0 1 0,0-1 0,0 0 0,0 0 0,1 0 0,-1 1 0,1-1 0,-1 0 1,1 0-1,-1 0 0,1 0 0,0-2 0,0-7-686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6:44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52 242 31951,'-12'0'245,"9"1"-200,-1-1 1,1 1 0,-1-1-1,1 0 1,0 0 0,-1-1-1,1 1 1,-1-1 0,-4-1-1,7 2-10,1-1-6,0 0-7,18 1 7,894-8-29,-192-27 0,-360-7 0,22-3 0,-27 10 0,-81 7 0,-88-3 0,-143 22 0,-33 6-1,-15 2 3,-15 1-33,19 0 24,-24 2-180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44.131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220 24 32735,'0'-1'1,"0"0"0,0 0 0,0 1 0,0-1 0,0 0 0,0 0 0,0 0 0,0 0 0,0 0 1,-1 0-1,1 1 0,0-1 0,0 0 0,-1 0 0,1 0 0,-1 1 0,1-1 0,0 0 0,-1 0 0,0 1 0,1-1 0,-1 0 0,1 1 0,-1-1 0,0 1 0,1-1 0,-1 1 1,0-1-1,0 1 0,1-1 0,-1 1 0,-1-1 0,0 1-1,0 0 0,0 1-1,0-1 1,1 0 0,-1 1 0,0-1 0,1 1 0,-1 0-1,0 0 1,1-1 0,-1 1 0,1 0 0,-1 0 0,1 0 0,0 1-1,-1-1 1,1 0 0,-2 3 0,-10 12 0,0 0 0,1 1 0,1 1 0,-15 31 0,-28 83 0,43-100 0,2 0 0,1 1 0,2-1 0,1 2 0,2-1 0,1 0 0,1 1 0,5 41 0,-2-63 0,0 0 0,1 0 0,1-1 0,0 1 0,0-1 0,1 0 1,0-1-1,1 1 0,0-1 0,1 0 0,0 0 0,0-1 0,1 0 0,1 0 0,10 8 0,-12-11-1,0 0 1,1-1-1,0 0 0,0 0 1,0-1-1,0 0 0,1-1 1,-1 0-1,1 0 0,0-1 1,0 0-1,0 0 0,0-1 0,0 0 1,1-1-1,-1 0 0,0 0 1,0-1-1,0 0 0,12-4 1,-18 4-35,1 0 0,0-1 1,-1 1-1,0-1 0,1 0 1,-1 0-1,0 0 0,0 0 1,3-4-1,24-29-1446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46.36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1 461 32655,'0'0'56,"0"0"-55,1 0 0,-1 0 0,1 0 0,-1 0 0,1 1 0,-1-1 0,1 0 0,-1 0 0,1 0 0,-1 0 0,0 0 0,1 1 0,-1-1 0,1 0 0,-1 1 0,1-1 0,-1 0 0,0 0 0,1 1 0,-1-1 0,0 1 0,1-1 0,-1 1 0,4 10-1,-3-6 0,1 0 0,0 0 0,0 0 0,0-1 0,1 1 0,4 7-1,-6-11 2,0 0-1,0 0 0,0 0 0,0 0 0,0-1 0,0 1 1,0 0-1,1-1 0,-1 1 0,0-1 0,0 1 1,1-1-1,-1 1 0,0-1 0,1 0 0,-1 0 0,0 1 1,1-1-1,-1 0 0,0 0 0,1-1 0,-1 1 0,0 0 1,1 0-1,-1-1 0,0 1 0,0 0 0,1-1 0,-1 1 1,0-1-1,0 0 0,0 1 0,2-2 0,0 0 2,0-1 0,0 1 0,-1-1-1,1 0 1,-1 0 0,1 0 0,-1 0 0,0 0-1,0 0 1,-1-1 0,1 1 0,0-1 0,-1 1-1,0-1 1,1-3 0,1-7-3,0 0 1,2-26-1,-2-22 1,-6-66 0,-1 105 0,4 23 0,0-1 0,0 1 0,0-1 0,0 1 0,0 0 0,0-1 0,0 1 0,-1 0 0,1-1 0,0 1 0,0 0 0,0-1 0,0 1 0,0 0 0,-1-1 0,1 1 0,0 0 0,0 0 0,-1-1 0,1 1 0,0 0 0,0 0 0,-1-1 0,1 1 0,0 0 0,-1 0 0,1 0 0,0-1 0,-1 1 0,1 0 0,0 0 0,-1 0 0,1 0 0,0 0 0,-1 0 0,1 0 0,-1 0 0,1 0 0,0 0 0,-1 0 0,1 0 0,0 0 0,-1 0 0,1 0 0,0 0 0,-1 1 0,1-1 0,0 0 0,-1 0 0,1 0 0,0 0 0,-1 1 0,0 1 0,0-1 0,1 1 0,-1 0 0,0-1 0,1 1 0,0 0 0,-1-1 0,1 1 0,0 0 0,0 0 0,0 0 0,0-1 0,0 1 0,0 0 0,1 3 0,0 4 0,-1 8 0,0 0 0,2 0 0,0-1 0,0 1 0,8 24 0,-7-34 0,0 1 0,0-1 0,1 1 0,0-1 0,0 0 0,1 0 0,0-1 0,0 0 0,1 0 0,-1 0 0,1 0 0,0-1 0,12 8 0,-15-11 0,-1 0 0,1-1 0,-1 1 0,1-1 0,-1 0 0,1 1 0,0-1 0,-1-1 0,1 1 0,0 0 0,0-1 0,0 1 0,-1-1 0,1 0 0,0 0 0,0 0 0,0 0 0,0 0 0,0-1 0,4-1 0,-4 1 0,-1-1 0,1 1 0,-1-1 0,0 0 0,1 0 0,-1 0 0,0 0 0,0 0 0,-1-1 0,1 1 0,0 0 0,-1-1 0,1 0 0,-1 1 0,0-1 0,0 0 0,0 1 0,0-1 0,0-4 0,3-10 0,-2 0 0,0 0 0,-1-1 0,0 1 0,-2 0 0,0 0 0,-1 0 0,-5-22 0,6 36 0,1 1 0,0 0 0,-1 1 0,1-1 0,-1 0 0,0 0 0,1 0 0,-1 1 0,0-1 0,0 0 0,0 1 0,0-1 0,-3-2 0,2 13 0,2 14 0,1-1 0,2 1 0,5 24 0,-7-39 0,1-1 0,0 1 0,1 0 0,0-1 0,0 1 0,0-1 0,1 0 0,0 0 0,1-1 0,0 1 0,0-1 0,10 10 0,-15-15 0,1 0 0,0 0 0,0-1 0,0 1 0,0 0 0,0-1 0,0 1 0,0 0 0,0-1 0,0 1 0,0-1 0,0 0 0,0 1 0,1-1 0,-1 0 0,0 1 0,0-1 0,0 0 0,1 0 0,-1 0 0,0 0 0,0 0 0,0-1 0,0 1 0,1 0 0,1-1 0,-2 0 0,1-1 0,-1 1 0,0 0 0,1-1 0,-1 1 0,0-1 0,0 1 0,0-1 0,0 0 0,0 1 0,0-1 0,-1 0 0,1 0 0,0-3 0,2-7 0,-1 0 0,0-1 0,-1-22 0,0-97 0,-2 132 0,1-1 0,0 0 0,0 0 0,0 1 0,0-1 0,0 0 0,0 0 0,0 1 0,0-1 0,0 0 0,0 1 0,1-1 0,-1 0 0,0 0 0,0 1 0,1-1 0,-1 0 0,0 1 0,1-1 0,-1 0 0,1 1 0,-1-1 0,1 1 0,-1-1 0,1 1 0,-1-1 0,1 1 0,-1-1 0,1 1 0,0-1 0,-1 1 0,1 0 0,0 0 0,-1-1 0,1 1 0,0 0 0,0 0 0,-1 0 0,1-1 0,0 1 0,0 0 0,-1 0 0,1 0 0,0 0 0,0 1 0,-1-1 0,1 0 0,0 0 0,0 0 0,-1 0 0,1 1 0,0-1 0,-1 0 0,1 1 0,0-1 0,-1 1 0,2 0 0,1 1 0,0 0 0,0 0 0,0 1 0,0-1 0,0 1 0,0 0 0,0 0 0,-1 0 0,3 4 0,1 9 0,0 0 0,-1 0 0,-1 1 0,-1 0 0,0-1 0,-1 1 0,-1 0 0,-2 30 0,12-93 0,-6 11 0,-2 6 0,9-35 0,-10 57 0,0-1 0,0 1 0,1-1 0,0 1 0,1 0 0,0 0 0,0 0 0,0 0 0,8-8 0,-11 14 0,0 0 0,-1 0 0,1 0 0,0 1 0,0-1 0,0 0 0,-1 0 0,1 0 0,0 1 0,0-1 0,0 1 0,0-1 0,0 1 0,1-1 0,-1 1 0,0-1 0,0 1 0,0 0 0,0 0 0,0-1 0,1 1 0,-1 0 0,1 0 0,-1 1 0,0-1 0,0 1 0,0 0 0,0-1 0,0 1 0,-1 0 0,1 0 0,0 0 0,-1-1 0,1 1 0,0 0 0,-1 0 0,1 0 0,-1 0 0,1 0 0,-1 0 0,0 0 0,1 0 0,-1 2 0,2 8 0,-1 0 0,1 0 0,-2 17 0,0-24 0,0 17 0,-1-6 0,1 0 0,0-1 0,2 1 0,3 20 0,-5-32 0,1-1 0,0 1 0,-1-1 0,1 1 0,0-1 0,0 1 0,1-1 0,-1 0 0,0 0 0,1 0 0,-1 1 0,1-1 0,0 0 0,0-1 0,-1 1 0,1 0 0,1-1 0,-1 1 0,0-1 0,0 1 0,0-1 0,1 0 0,-1 0 0,1 0 0,-1 0 0,1-1 0,-1 1 0,1-1 0,-1 1 0,1-1 0,2 0 0,-2 1 0,-1-1 0,1 0 0,-1 0 0,0 0 0,1 0 0,-1 0 0,1-1 0,-1 1 0,0-1 0,1 0 0,-1 1 0,0-1 0,0 0 0,1 0 0,-1 0 0,0-1 0,0 1 0,0 0 0,0-1 0,-1 1 0,1-1 0,0 0 0,-1 0 0,1 0 0,-1 1 0,1-1 0,-1-1 0,0 1 0,0 0 0,0 0 0,0 0 0,0-1 0,0-3 0,3-10 0,-1-1 0,-1 0 0,-1 0 0,0 0 0,-1 0 0,-3-22 0,2 32 0,1 2 0,0 0 0,-1 0 0,1 0 0,-1 0 0,-1 0 0,1 1 0,0-1 0,-1 0 0,0 1 0,0 0 0,-1-1 0,1 1 0,-1 0 0,-5-5 0,6 31 0,3-2 0,1 0 0,1 0 0,1 0 0,0-1 0,2 1 0,0-1 0,1 0 0,1-1 0,16 27 0,-23-42 0,0-1 0,1 0 0,0-1 0,-1 1 0,1 0 0,0 0 0,0-1 0,0 1 0,0-1 0,0 1 0,0-1 0,0 0 0,1 0 0,-1 0 0,0 0 0,1-1 0,-1 1 0,1 0 0,-1-1 0,1 0 0,-1 1 0,1-1 0,-1 0 0,1-1 0,-1 1 0,1 0 0,-1-1 0,1 1 0,-1-1 0,0 0 0,1 1 0,-1-1 0,0-1 0,0 1 0,1 0 0,-1 0 0,0-1 0,0 1 0,0-1 0,-1 0 0,1 1 0,0-1 0,-1 0 0,1 0 0,-1 0 0,1 0 0,1-5 0,2-9 0,0 0 0,-1-1 0,0 1 0,-2-1 0,0 0 0,-1 0 0,-1 0 0,-2-24 0,2-32 0,0 73 0,0-1 0,1 0 0,-1 0 0,0 0 0,0 0 0,0 0 0,1 0 0,-1 1-1,0-1 1,1 0 0,-1 0 0,1 0 0,-1 1 0,1-1 0,-1 0 0,1 0 0,-1 1 0,1-1 0,0 1 0,-1-1 0,1 0 0,0 1 0,0-1 0,0 1 0,-1 0-1,3-1 1,-1 0 1,1 0-1,-1 1 1,1 0-1,0-1 0,-1 1 1,1 0-1,0 0 1,-1 1-1,6 0 0,-2 0-3,0 1 1,0-1-1,0 1 0,0 1 0,-1-1 0,1 1 0,-1 0 0,1 0 0,4 5 0,-13-9 5,0 1 0,0 0-1,0 0 1,0 0 0,0 0-1,0 0 1,-1 1 0,1-1-1,0 1 1,0 0 0,0 0-1,0 0 1,1 0 0,-1 0-1,-4 3 1,4 0-2,0-1 0,0 1 0,1 0 0,-1 0 0,1 0 0,0 0 0,0 0 0,0 0 0,0 1 0,1-1 0,0 1 0,0-1 0,0 1 0,0 5 0,0 10 0,2 39 0,-1-48 0,0-9 0,0 0 0,1 0 0,-1 0 0,0 0 0,1 0 0,-1 0 0,1 0 0,0 0 0,-1 0 0,1 0 0,0-1 0,0 1 0,1 0 0,-1 0 0,0-1 0,0 1 0,1-1 0,-1 1 0,1-1 0,0 1 0,-1-1 0,1 0 0,0 0 0,0 0 0,-1 0 0,3 1 0,3 0 0,-1-1 0,1 1 0,-1-1 0,1 0 0,0 0 0,11-1 0,-16 0 0,0-1 0,0 1 0,0-1 0,0 1 0,0-1 0,0 0 0,-1 0 0,1 0 0,0 0 0,0 0 0,-1 0 0,1 0 0,-1-1 0,1 1 0,-1-1 0,1 1 0,-1-1 0,0 1 0,0-1 0,0 0 0,0 0 0,0 1 0,0-1 0,0 0 0,-1 0 0,1 0 0,0 0 0,-1 0 0,0 0 0,1-2 0,1-10 0,0 1 0,-1-1 0,0-16 0,0 0 0,0 18 0,-1 1 0,0-1 0,-1 0 0,-3-19 0,0 50 0,2 74 0,5 117 0,-1-197 0,0 1 0,7 23 0,-8-35 0,-1 0 0,0 0 0,1 0 0,0 0 0,-1 0 0,1 0 0,0 0 0,0 0 0,0 0 0,0-1 0,0 1 0,1 0 0,-1-1 0,0 1 0,1-1 0,-1 0 0,1 1 0,0-1 0,-1 0 0,1 0 0,0 0 0,0 0 0,0 0 0,0 0 0,-1-1 0,1 1 0,4 0 0,-4-1 0,-1-1 0,1 1 0,0-1 0,0 0 0,-1 0 0,1 0 0,-1 0 0,1 0 0,-1 0 0,1 0 0,-1 0 0,0 0 0,1-1 0,-1 1 0,0-1 0,0 1 0,0-1 0,0 1 0,0-1 0,0 0 0,0-1 0,16-44 0,-14 37 0,11-46 0,-2-1 0,-4-1 0,-1 1 0,-3-99 0,-4 389 0,0-231 0,0 0 0,0 0 0,0 0 0,0 0 0,1 0 0,-1 0 0,1 0 0,-1 0 0,1 0 0,0 0 0,-1 0 0,1-1 0,0 1 0,0 0 0,0 0 0,1-1 0,-1 1 0,0-1 0,1 1 0,-1-1 0,2 2 0,-1-2 0,0 0 0,0 0 0,1-1 0,-1 1 0,0 0 0,0-1 0,0 1 0,1-1 0,-1 0 0,0 0 0,0 0 0,1 0 0,-1 0 0,0 0 0,0-1 0,1 1 0,-1-1 0,0 0 0,4-1 0,-1 0 0,-1-1 0,1 0 0,0 0 0,-1 0 0,0-1 0,1 1 0,-1-1 0,-1 0 0,1 0 0,0-1 0,-1 1 0,0-1 0,0 1 0,-1-1 0,1 0 0,-1 0 0,3-10 0,0-1 0,0-1 0,-1 0 0,-1 1 0,1-26 0,-2 19 0,0 6 0,-1 1 0,-1-1 0,-1 0 0,-2-20 0,-1 34 0,-1 9 0,-3 10 0,4 4 0,2 0 0,0 1 0,1-1 0,1 1 0,1-1 0,6 32 0,-7-50 0,1 0 0,0 1 0,-1-1 0,1 0 0,0 0 0,1 1 0,-1-1 0,0 0 0,1 0 0,-1 0 0,1-1 0,-1 1 0,1 0 0,0 0 0,0-1 0,0 1 0,0-1 0,0 0 0,0 0 0,0 0 0,0 0 0,0 0 0,1 0 0,-1 0 0,0-1 0,1 1 0,2 0 0,-1-1 0,-1 0 0,1 0 0,-1 0 0,1 0 0,-1-1 0,1 1 0,-1-1 0,0 0 0,1 0 0,-1 0 0,0 0 0,0-1 0,0 1 0,0-1 0,0 0 0,0 0 0,0 0 0,3-3 0,0-2 0,1-1 0,-1 0 0,-1 0 0,1 0 0,-1-1 0,-1 0 0,0 1 0,0-2 0,0 1 0,2-12 0,-3 4 0,0-1 0,-1 1 0,0-1 0,-3-32 0,2 50 0,-1-1 0,0 0 0,0 1 0,0-1 0,0 0 0,0 0 0,0 1 0,0-1 0,0 0 0,0 1 0,-1-1 0,1 0 0,0 1 0,0-1 0,0 0 0,-1 1 0,1-1 0,0 1 0,-1-1 0,1 1 0,-1-1 0,1 0 0,-1 1 0,1 0 0,-1-1 0,1 1 0,-1-1 0,1 1 0,-1-1 0,0 1 0,1 0 0,-1 0 0,1-1 0,-1 1 0,0 0 0,1 0 0,-1 0 0,0 0 0,1-1 0,-1 1 0,0 0 0,0 0 0,1 0 0,-1 1 0,0-1 0,1 0 0,-1 0 0,0 0 0,1 0 0,-1 1 0,0-1 0,0 1 0,-2 0 0,1 0 0,0 1 0,-1-1 0,1 1 0,0-1 0,0 1 0,0 0 0,0 0 0,0 0 0,1 0 0,-1 0 0,-2 5 0,-1 6 0,1 1 0,1 0 0,0 0 0,0 0 0,2 0 0,0 0 0,0 1 0,2-1 0,2 23 0,-2-33 0,-1 0 0,1 0 0,0 0 0,1 0 0,-1-1 0,1 1 0,0 0 0,-1-1 0,2 1 0,-1-1 0,0 1 0,1-1 0,-1 0 0,1 0 0,0 0 0,0-1 0,0 1 0,0-1 0,1 0 0,-1 1 0,1-1 0,-1-1 0,1 1 0,0 0 0,0-1 0,5 1 0,-5-1 0,0 0 0,0 0 0,1 0 0,-1-1 0,1 0 0,-1 0 0,0 0 0,1 0 0,-1-1 0,0 0 0,1 0 0,-1 0 0,0 0 0,0-1 0,0 1 0,0-1 0,0 0 0,0-1 0,-1 1 0,1 0 0,-1-1 0,1 0 0,4-6 0,-4 6-1,-1-2 1,0 1-1,0 0 1,-1-1-1,1 1 1,-1-1-1,0 0 1,0 0-1,0 0 1,-1 0-1,0 0 1,0 0-1,0 0 1,0-8-1,-4-1-92,-10 9-222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46.728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129 6 32767,'-7'-2'0,"0"1"0,0 0 0,0 0 0,0 1 0,-9 0 0,14 0 0,-1 0 0,1 1 0,-1-1 0,1 1 0,0 0 0,-1 0 0,1-1 0,0 1 0,0 1 0,0-1 0,0 0 0,0 0 0,0 1 0,0 0 0,0-1 0,0 1 0,1 0 0,-3 2 0,-1 4 0,1-1 0,-1 1 0,2 0 0,-1 0 0,1 0 0,0 1 0,1-1 0,0 1 0,0-1 0,1 1 0,0 0 0,0 0 0,2 12 0,-1-18 0,1-1 0,-1 1 0,1-1 0,0 1 0,0-1 0,0 0 0,0 1 0,1-1 0,-1 0 0,0 0 0,1 0 0,0 0 0,-1 0 0,1 0 0,0 0 0,0 0 0,0-1 0,0 1 0,0-1 0,1 0 0,-1 1 0,0-1 0,1 0 0,-1 0 0,1 0 0,-1-1 0,1 1 0,-1-1 0,4 1 0,8 1 0,0 0 0,0-2 0,28 0 0,-37-1 0,-1 1 0,1 0 0,-1-1 0,1 0 0,-1 0 0,0-1 0,1 1 0,-1-1 0,0 0 0,0 0 0,0 0 0,0 0 0,0-1 0,-1 0 0,1 0 0,-1 0 0,1 0 0,-1 0 0,0-1 0,-1 1 0,1-1 0,0 0 0,-1 0 0,0 0 0,0 0 0,0 0 0,-1 0 0,1-1 0,-1 1 0,0-1 0,0 1 0,0-1 0,-1 1 0,0-1 0,0 1 0,0-1 0,0 1 0,-1-1 0,-1-6 0,0 7 0,0 0 0,0 1 0,0 0 0,0-1 0,-1 1 0,1 0 0,-1 0 0,0 0 0,0 1 0,0-1 0,0 1 0,-1 0 0,1-1 0,0 1 0,-1 1 0,0-1 0,1 1 0,-1-1 0,0 1 0,-6-1 0,-3-1 0,-1 0 0,1 1 0,-1 1 0,-24 0 0,37 1 1,0 0 0,0 0 0,0 0-1,0 0 1,0 0 0,0 1 0,0-1 0,0 0 0,0 1-1,0-1 1,0 0 0,0 1 0,0-1 0,0 1 0,0 0 0,0-1-1,0 1 1,0 0 0,0-1 0,1 1 0,-1 0 0,0 0-1,1 0 1,-1 0 0,1 0 0,-2 1 0,1 1-36,1 1 0,-1-1-1,1 0 1,-1 0 0,1 0 0,0 1 0,0-1 0,1 4 0,3 19-1433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49.90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7 550 31999,'-2'7'81,"1"1"1,-1 0 0,1 0 0,1 0 0,0-1 0,0 1-1,1 8 1,0 10-45,-1-24-36,0-1 0,0 1 1,1-1-1,-1 1 0,0-1 1,1 1-1,-1-1 0,1 1 0,0-1 1,-1 1-1,1-1 0,0 0 1,0 0-1,0 1 0,0-1 1,0 0-1,0 0 0,0 0 1,1 0-1,-1 0 0,0 0 1,0 0-1,1 0 0,-1-1 1,1 1-1,-1 0 0,1-1 1,-1 1-1,3-1 0,-2 1 1,0-1-1,0 1 1,0-1-1,0 0 1,0 0-1,0 0 1,0 0-1,0-1 1,0 1-1,0 0 1,0-1-1,0 1 1,0-1-1,-1 0 1,1 0-1,0 0 1,0 0-1,-1 0 1,1 0-1,0 0 1,-1 0-1,1 0 1,-1-1-1,2-2 1,4-6-2,-2 0 0,1 0 0,-1-1 0,-1 1 0,0-1 0,5-22 0,8-72 0,-14 77 0,2-14 0,-5 26 0,2 1 0,0-1 0,0 0 0,2 1 0,0 0 0,0 0 0,13-26 0,-17 40 0,1 0 0,-1 0 0,1-1 0,0 1 0,0 0 0,-1 0 0,1 0 0,0 0 0,0 0 0,0 0 0,0 0 0,1 0 0,-1 0 0,0 0 0,0 1 0,0-1 0,1 0 0,-1 1 0,0-1 0,1 1 0,-1 0 0,0-1 0,1 1 0,-1 0 0,0 0 0,1 0 0,-1 0 0,1 0 0,-1 0 0,1 0 0,-1 0 0,0 0 0,1 1 0,-1-1 0,0 1 0,1-1 0,-1 1 0,0 0 0,0-1 0,1 1 0,-1 0 0,2 1 0,1 2 0,-1-1 0,1 1 0,-1 0 0,0 0 0,0 0 0,0 0 0,0 0 0,-1 1 0,0-1 0,3 7 0,1 13 0,-1 0 0,-2 0 0,0 0 0,-1 0 0,-2 0 0,-4 47 0,3-60 0,-1 1 0,-1-1 0,0 0 0,0 0 0,-1 0 0,-1 0 0,-9 16 0,11-21 0,-1 1 0,0-1 0,0-1 0,-1 1 0,1-1 0,-1 1 0,-1-2 0,1 1 0,-1 0 0,1-1 0,-1 0 0,0 0 0,-10 3 0,14-6 0,1 0 0,-1-1 0,0 1 0,1-1 0,-1 1 0,0-1 0,0 0 0,1 0 0,-1 0 0,0 0 0,0 0 0,0 0 0,1 0 0,-1 0 0,0-1 0,0 1 0,1-1 0,-1 0 0,0 1 0,-2-3 0,2 2 0,0-1 0,0 0 0,0 0 0,0 0 0,0 0 0,1-1 0,-1 1 0,1 0 0,0-1 0,-1 1 0,1-1 0,-1-3 0,-2-9 0,1 0 0,1 0 0,0 0 0,0-16 0,1 14 0,-2-112 0,3 97 0,0 31 0,0 1 0,0 0 0,1 0 0,-1 0 0,0-1 0,0 1 0,1 0 0,-1 0 0,0 0 0,0-1 0,1 1 0,-1 0 0,0 0 0,1 0 0,-1 0 0,0 0 0,0 0 0,1 0 0,-1 0 0,0 0 0,1 0 0,-1 0 0,0 0 0,1 0 0,-1 0 0,0 0 0,1 0 0,-1 0 0,0 0 0,0 0 0,1 0 0,-1 0 0,0 1 0,1-1 0,-1 0 0,0 0 0,0 0 0,1 1 0,-1-1 0,0 0 0,1 1 0,11 10 0,-1 2 0,0 0 0,-1 0 0,0 0 0,-1 1 0,13 26 0,-6-11 0,-5-8 0,-4-9 0,-1 0 0,2 0 0,16 22 0,-22-33 0,-1 1 0,1 0 0,-1-1 0,1 1 0,0 0 0,0-1 0,-1 0 0,1 1 0,0-1 0,0 0 0,0 0 0,0 0 0,1-1 0,-1 1 0,0 0 0,0-1 0,0 1 0,1-1 0,-1 0 0,0 0 0,1 0 0,-1 0 0,0 0 0,0 0 0,1 0 0,-1-1 0,0 1 0,0-1 0,0 0 0,4-1 0,-4 0 0,0 1 0,0-1 0,-1 1 0,1-1 0,0 0 0,-1 0 0,0 0 0,1 1 0,-1-1 0,0-1 0,0 1 0,0 0 0,0 0 0,1-3 0,9-39 0,-9 33 0,7-45 0,-8 42 0,1 0 0,0-1 0,1 1 0,1 1 0,0-1 0,0 0 0,2 1 0,9-17 0,-13 27 0,1 1 0,0 0 0,-1 0 0,1 1 0,0-1 0,1 0 0,-1 1 0,0 0 0,0 0 0,0 0 0,1 0 0,-1 0 0,1 1 0,-1-1 0,0 1 0,1 0 0,-1 0 0,1 0 0,-1 1 0,1-1 0,-1 1 0,7 2 0,-12-4 0,-1 1 0,1 0 0,0 0 0,0-1 0,0 1 0,0 1 0,-1-1 0,1 0 0,0 0 0,0 1 0,0-1 0,0 1 0,0 0 0,0 0 0,0-1 0,0 1 0,0 1 0,0-1 0,0 0 0,1 0 0,-1 1 0,0-1 0,1 1 0,-1-1 0,1 1 0,-2 1 0,-2 3 0,0 0 0,0 1 0,1-1 0,-1 1 0,-5 14 0,6-9 0,1-1 0,0 1 0,1 1 0,0-1 0,1 0 0,0 1 0,1-1 0,2 18 0,-2-28 0,1 0 0,-1 0 0,1 0 0,-1 1 0,1-1 0,0 0 0,0 0 0,0 0 0,0 0 0,0 0 0,0-1 0,1 1 0,-1 0 0,1-1 0,-1 1 0,1 0 0,-1-1 0,4 2 0,-1 0 0,0-1 0,0 0 0,1 1 0,-1-2 0,1 1 0,0 0 0,0-1 0,6 1 0,-5-1 0,0 0 0,0 0 0,1-1 0,-1 0 0,0 0 0,1-1 0,-1 0 0,0 0 0,0 0 0,0-1 0,0 0 0,0 0 0,10-5 0,-11 3 0,0-1 0,0 0 0,-1-1 0,1 1 0,-1-1 0,0 0 0,-1 0 0,1 0 0,-1 0 0,0-1 0,-1 1 0,0-1 0,0 0 0,0 0 0,-1 1 0,0-1 0,0 0 0,0-11 0,-1 9 0,0 0 0,0 0 0,-1 0 0,0 0 0,0 0 0,-1 1 0,0-1 0,-1 0 0,0 1 0,0 0 0,-1-1 0,0 1 0,-9-13 0,10 17 0,0 1 0,-1-1 0,0 1 0,0 0 0,0 0 0,0 0 0,0 1 0,-1-1 0,1 1 0,-1 0 0,1 0 0,-7-1 0,9 2 0,0 1 0,0-1 0,1 1 0,-1 0 0,0 0 0,0 0 0,0 0 0,1 0 0,-1 0 0,0 0 0,0 1 0,0-1 0,1 1 0,-1-1 0,0 1 0,1 0 0,-1 0 0,0-1 0,1 1 0,-1 0 0,1 0 0,0 1 0,-1-1 0,1 0 0,0 0 0,-1 1 0,1-1 0,0 1 0,0-1 0,0 1 0,0-1 0,1 1 0,-1 0 0,-1 3 0,-1 5 0,0 1 0,1 1 0,0-1 0,1 0 0,0 0 0,1 1 0,2 17 0,-2-21 0,1 0 0,1 0 0,-1 0 0,2-1 0,-1 1 0,1 0 0,0-1 0,0 0 0,1 0 0,0 0 0,6 9 0,-5-11 0,0 1 0,0-1 0,0-1 0,1 1 0,0-1 0,-1 0 0,2 0 0,-1-1 0,0 1 0,1-2 0,9 4 0,-5-3 0,0-1 0,0 0 0,0-1 0,0 0 0,0-1 0,19-1 0,-25 0 0,0 0 0,0 0 0,1-1 0,-1 0 0,0 0 0,-1 0 0,1 0 0,0-1 0,-1 0 0,1 0 0,-1 0 0,0-1 0,0 1 0,0-1 0,0 0 0,-1 0 0,0 0 0,1-1 0,-2 1 0,1-1 0,0 1 0,2-8 0,1-2 0,-1 0 0,0-1 0,-1 1 0,0-1 0,-1-1 0,2-25 0,-3-1 0,-4-75 0,1 104 0,-1 0 0,-1 0 0,1 0 0,-2 1 0,0 0 0,0-1 0,-2 1 0,1 1 0,-1-1 0,-10-12 0,-1 8 0,16 16 0,1-1 0,0 1 0,-1 0 0,1 0 0,-1-1 0,1 1 0,0 0 0,-1 0 0,1 0 0,-1-1 0,1 1 0,0 0 0,-1 0 0,1 0 0,-1 0 0,1 0 0,-1 0 0,1 0 0,0 0 0,-1 0 0,1 0 0,-1 0 0,1 1 0,-1-1 0,1 0 0,0 0 0,-1 0 0,1 0 0,-1 1 0,1-1 0,0 0 0,-1 0 0,1 1 0,0-1 0,-1 0 0,1 1 0,0-1 0,0 0 0,-1 1 0,1-1 0,0 0 0,0 1 0,0-1 0,-1 1 0,1-1 0,0 0 0,0 1 0,0-1 0,0 1 0,0-1 0,0 1 0,0 0 0,-3 29 0,1 1 0,2 1 0,8 59 0,-2-48 0,3-1 0,1 0 0,3-1 0,27 64 0,-37-99 0,0-1 0,0 1 0,1 0 0,0-1 0,0 0 0,0 0 0,1 0 0,-1-1 0,1 1 0,6 3 0,-9-6 0,0-1 0,0 0 0,0 0 0,0 0 0,1 0 0,-1 0 0,0 0 0,0 0 0,0-1 0,1 1 0,-1-1 0,0 0 0,1 0 0,-1 0 0,0 0 0,1 0 0,-1 0 0,0 0 0,1-1 0,-1 1 0,0-1 0,0 0 0,0 0 0,1 0 0,-1 0 0,0 0 0,0 0 0,0 0 0,0-1 0,-1 1 0,1-1 0,2-1 0,2-5 0,0 1 0,-1-1 0,0 0 0,0-1 0,-1 1 0,0-1 0,0 0 0,-1 0 0,0 0 0,-1 0 0,0-1 0,2-12 0,0-18 0,-1-62 0,-3 86 0,0-22 0,0 38 0,0 0 0,0 0 0,0 0 0,0 0 0,-1 1 0,1-1 0,0 0 0,0 0 0,0 0 0,0 0 0,0 0 0,0 0 0,0 1 0,0-1 0,0 0 0,-1 0 0,1 0 0,0 0 0,0 0 0,0 0 0,0 0 0,0 0 0,0 0 0,-1 0 0,1 0 0,0 1 0,0-1 0,0 0 0,0 0 0,-1 0 0,1 0 0,0 0 0,0 0 0,0 0 0,0 0 0,0 0 0,-1-1 0,1 1 0,0 0 0,0 0 0,0 0 0,0 0 0,0 0 0,-1 0 0,1 0 0,0 0 0,0 0 0,0 0 0,0 0 0,0-1 0,0 1 0,0 0 0,-1 0 0,1 0 0,0 0 0,0 0 0,0 0 0,0-1 0,0 1 0,0 0 0,0 0 0,0 0 0,0 0 0,0 0 0,0-1 0,-8 14 0,5 0 0,1 0 0,1 0 0,0 1 0,1-1 0,0 0 0,1 0 0,0 0 0,1 1 0,1-1 0,0-1 0,1 1 0,0 0 0,1-1 0,0 0 0,9 15 0,-12-25 0,-1 0 0,1 0 0,-1 0 0,1 0 0,0 0 0,-1-1 0,1 1 0,0 0 0,0-1 0,0 0 0,1 0 0,-1 1 0,0-1 0,0 0 0,1-1 0,-1 1 0,1 0 0,-1-1 0,0 1 0,1-1 0,-1 0 0,1 0 0,-1 0 0,1 0 0,-1 0 0,1-1 0,-1 1 0,1-1 0,2 0 0,-1-1 0,-1 1 0,0-1 0,1 0 0,-1 0 0,0 0 0,0 0 0,0 0 0,0-1 0,-1 0 0,1 1 0,-1-1 0,1 0 0,-1 0 0,0 0 0,0-1 0,-1 1 0,1 0 0,1-6 0,2-9 0,-1-1 0,-1 0 0,-1 0 0,-1 0 0,-1-28 0,-1 25 0,1 21 0,-3-29 0,3 29 0,0 0 0,0 1 0,0-1 0,0 0 0,-1 1 0,1-1 0,0 1 0,-1-1 0,1 0 0,-1 1 0,1-1 0,0 1 0,-1-1 0,1 1 0,-1-1 0,0 1 0,1 0 0,-1-1 0,1 1 0,-1-1 0,1 1 0,-1 0 0,0 0 0,1-1 0,-1 1 0,0 0 0,1 0 0,-1 0 0,0 0 0,0 0 0,1 0 0,-1 0 0,0 0 0,1 0 0,-1 0 0,0 0 0,-1 1 0,1-1 0,1 1 0,-1 0 0,0-1 0,0 1 0,0 0 0,1 0 0,-1 0 0,0 0 0,1 0 0,-1 0 0,1 0 0,-1 0 0,1 0 0,-1 0 0,1 0 0,0 0 0,0 0 0,-1 0 0,1 0 0,0 0 0,0 2 0,-2 31 0,2-28 0,-1 11 0,0-3 0,1-1 0,0 0 0,0 0 0,4 19 0,-3-29 0,-1-1 0,1 0 0,-1 1 0,1-1 0,0 0 0,0 1 0,0-1 0,0 0 0,0 0 0,1 0 0,-1 0 0,1 0 0,-1 0 0,1 0 0,0-1 0,0 1 0,-1-1 0,1 1 0,0-1 0,0 1 0,1-1 0,-1 0 0,0 0 0,0 0 0,1 0 0,-1-1 0,0 1 0,1-1 0,-1 1 0,4-1 0,-2 1 0,1-1 0,-1 0 0,1 0 0,-1-1 0,1 1 0,-1-1 0,0 0 0,0 0 0,1 0 0,-1-1 0,0 0 0,0 0 0,0 0 0,4-2 0,-4 0 0,0 0 0,0 0 0,0 0 0,-1 0 0,1-1 0,-1 0 0,0 1 0,0-1 0,-1 0 0,4-10 0,1-5 0,0-1 0,-1 0 0,-2 0 0,4-39 0,-4-87 0,-4 118 0,0 25 0,0-1 0,0 0 0,-1 1 0,0-1 0,0 1 0,-2-6 0,3 10 0,0-1 0,0 0 0,0 1 0,-1-1 0,1 1 0,0-1 0,-1 0 0,1 1 0,0-1 0,-1 1 0,1-1 0,-1 1 0,1-1 0,-1 1 0,1 0 0,-1-1 0,1 1 0,-1-1 0,1 1 0,-1 0 0,0 0 0,1-1 0,-1 1 0,1 0 0,-1 0 0,0 0 0,1 0 0,-1 0 0,0-1 0,1 1 0,-1 0 0,0 1 0,1-1 0,-1 0 0,0 0 0,1 0 0,-1 0 0,1 0 0,-1 1 0,0-1 0,1 0 0,-1 0 0,1 1 0,-1-1 0,1 1 0,-1-1 0,1 0 0,-1 1 0,1-1 0,-2 2 0,1-1 0,0 1 0,-1-1 0,1 1 0,0 0 0,0 0 0,0-1 0,0 1 0,1 0 0,-1 0 0,0 0 0,1 0 0,-1 0 0,1 0 0,-1 4 0,0 33 0,1-28 0,0 47 0,-2-26 0,1 0 0,2 0 0,2 0 0,1 0 0,14 58 0,-17-87 0,1 1 0,-1-1 0,1 0 0,0 1 0,-1-1 0,2 0 0,-1 0 0,0 0 0,1 0 0,-1-1 0,1 1 0,0-1 0,0 1 0,0-1 0,0 0 0,0 0 0,0 0 0,5 1 0,-6-2 0,0-1 0,0 1 0,1-1 0,-1 0 0,0 1 0,0-1 0,1 0 0,-1 0 0,0-1 0,0 1 0,1 0 0,-1-1 0,0 1 0,0-1 0,0 0 0,1 0 0,-1 0 0,0 0 0,0 0 0,0 0 0,-1-1 0,1 1 0,0 0 0,0-1 0,-1 0 0,1 1 0,-1-1 0,1 0 0,-1 0 0,2-3 0,3-6 0,0-1 0,-1 0 0,0 0 0,0-1 0,-2 0 0,0 1 0,0-1 0,1-14 0,1-90 0,-5 105 0,0 206 0,0-192 0,0 1 0,0-1 0,0 1 0,1-1 0,-1 1 0,0-1 0,1 1 0,0-1 0,0 1 0,0-1 0,0 1 0,0-1 0,0 0 0,0 0 0,1 0 0,-1 0 0,1 0 0,0 0 0,-1 0 0,1 0 0,0 0 0,0-1 0,0 1 0,0-1 0,1 0 0,-1 1 0,0-1 0,0 0 0,1 0 0,-1-1 0,1 1 0,-1 0 0,1-1 0,-1 1 0,1-1 0,-1 0 0,1 0 0,-1 0 0,4 0 0,-4-1 0,0 0 0,0 1 0,1-1 0,-1 0 0,0 0 0,0 0 0,0-1 0,0 1 0,0 0 0,0-1 0,-1 1 0,1-1 0,0 1 0,-1-1 0,1 0 0,-1 0 0,1 0 0,-1 0 0,0 0 0,0 0 0,1-2 0,21-52 0,-17 31 0,-1 0 0,-1-1 0,-1 1 0,-1-52 0,-4 68 0,-1 13 0,3-3 0,-3 13 0,0 2 0,0-1 0,2 0 0,0 0 0,1 27 0,0-19 0,0-21 0,0 1 0,0 0 0,0 0 0,1-1 0,-1 1 0,0 0 0,1-1 0,0 1 0,0 0 0,0-1 0,0 1 0,0-1 0,0 1 0,1-1 0,-1 0 0,1 1 0,-1-1 0,1 0 0,0 0 0,0 0 0,0 0 0,0 0 0,5 2 0,-2-1 0,1-1 0,0 0 0,0 0 0,0-1 0,1 0 0,-1 0 0,0 0 0,0 0 0,10-2 0,-14 1 0,0 0 0,0 0 0,0 0 0,0-1 0,1 1 0,-1-1 0,0 1 0,0-1 0,0 0 0,0 0 0,0 0 0,-1 0 0,1 0 0,0 0 0,0 0 0,-1-1 0,1 1 0,2-3 0,-2 0 0,1 1 0,-1-1 0,0 1 0,0-1 0,0 0 0,-1 0 0,1 0 0,-1 0 0,1-4 0,0-5 0,-1 0 0,0 1 0,0-1 0,-1 0 0,-3-18 0,2 24 0,0 1 0,-1-1 0,0 0 0,0 0 0,-1 1 0,0 0 0,0-1 0,0 1 0,-1 0 0,0 0 0,0 1 0,-1-1 0,-6-6 0,7 9 0,0-1 0,0 1 0,0 0 0,0 0 0,-1 0 0,1 1 0,-1 0 0,1 0 0,-1 0 0,0 0 0,0 1 0,0 0 0,0 0 0,0 0 0,0 0 0,0 1 0,0 0 0,-10 1 0,13-1 0,0 1 0,0 0 0,0 0 0,0 0 0,0 0 0,1 0 0,-1 0 0,0 0 0,1 0 0,-1 1 0,1-1 0,-1 1 0,1-1 0,0 1 0,0 0 0,0-1 0,0 1 0,0 0 0,0 0 0,0 0 0,0 0 0,1-1 0,-1 1 0,1 0 0,-1 0 0,1 3 0,-2 7 0,0 1 0,1 24 0,1-34 0,0 3 0,0 1 0,0-1 0,1 1 0,-1-1 0,1 0 0,1 1 0,0-1 0,-1 0 0,2 0 0,4 11 0,-5-15 0,0 1 0,1-1 0,-1 1 0,0-1 0,1 0 0,0 1 0,-1-1 0,1 0 0,0-1 0,0 1 0,0-1 0,0 1 0,0-1 0,1 0 0,-1 0 0,0 0 0,0-1 0,1 1 0,-1-1 0,1 1 0,-1-1 0,5-1 0,-3 1 0,1 0 0,-1 0 0,1 0 0,-1-1 0,1 0 0,-1 0 0,0-1 0,1 1 0,-1-1 0,0 0 0,7-4 0,-8 3 0,-1 0 0,0 0 0,1 0 0,-1-1 0,-1 1 0,1 0 0,0-1 0,-1 0 0,0 0 0,0 0 0,0 0 0,0 0 0,-1 0 0,1 0 0,0-5 0,2-14 0,-1 0 0,0-1 0,-2 1 0,-2-32 0,0 15 0,1 39 0,0 0 0,0 0 0,0 0 0,0 0 0,0 0 0,0 0 0,0 0 0,0 0 0,0 0 0,0 0 0,1 0 0,-1 0 0,0 0 0,1 0 0,-1 0 0,0 0 0,1 0 0,-1 1 0,1-1 0,0 0 0,-1 0 0,1 0 0,0 1 0,-1-1 0,1 0 0,0 1 0,0-1 0,0 0 0,0 1 0,0-1 0,-1 1 0,1 0 0,0-1 0,0 1 0,2-1 0,-1 1 0,0 1 0,0-1 0,0 1 0,0-1 0,0 1 0,0 0 0,0-1 0,0 1 0,0 0 0,0 0 0,0 0 0,-1 1 0,1-1 0,-1 0 0,1 1 0,-1-1 0,3 4 0,3 3 0,-1 1 0,0 0 0,-1 1 0,0-1 0,0 1 0,-1 0 0,0 0 0,-1 0 0,0 1 0,2 15 0,-1 8 0,-1 66 0,-3-86 0,1-36 0,1 0 0,1 1 0,1 0 0,9-29 0,35-79 0,-47 125 0,0 2 0,-1 0 0,1 0 0,0 1 0,-1-1 0,1 0 0,0 0 0,0 1 0,0-1 0,0 1 0,0-1 0,1 1 0,-1-1 0,0 1 0,1 0 0,-1-1 0,1 1 0,-1 0 0,1 0 0,-1 0 0,3-1 0,-3 3 0,0 0 0,-1 0 0,1 1 0,0-1 0,-1 0 0,1 0 0,-1 0 0,1 0 0,-1 1 0,0-1 0,1 0 0,-1 0 0,0 1 0,0-1 0,0 0 0,0 0 0,0 1 0,0-1 0,0 2 0,0 2 0,3 94 0,-4-63 0,2-1 0,2 0 0,1 0 0,1 0 0,17 57 0,-16-82-1,-3-14-4,0-19-98,-3-13-316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50.265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151 27 32687,'-3'-3'4,"0"0"0,-1 1 0,1-1 0,-1 1 0,0 0 1,0 0-1,0 0 0,0 1 0,0-1 0,0 1 0,-1 0 0,1 0 0,0 1 0,0-1 0,-1 1 1,1 0-1,0 0 0,-1 0 0,1 1 0,-8 1 0,8 0-4,1-1 0,-1 1-1,1 0 1,0 0 0,0 0 0,0 0-1,0 0 1,0 1 0,1 0 0,-1-1-1,1 1 1,-1 0 0,1 0 0,0 0-1,0 1 1,1-1 0,-1 0 0,0 1-1,1-1 1,0 1 0,0 0 0,0-1 0,1 1-1,-1 4 1,-1 0 0,1 0 0,1 0 0,-1-1 0,1 1 0,1 0 0,2 13 0,-3-19 0,1 1 0,0-1 0,0 1 0,0-1 0,0 0 0,0 1 0,0-1 0,1 0 0,-1 0 0,1 0 0,0 0 0,0 0 0,0 0 0,-1 0 0,1-1 0,1 1 0,-1-1 0,0 1 0,0-1 0,1 0 0,-1 0 0,0 0 0,4 1 0,1 0 0,0 0 0,0-1 0,0 0 0,0 0 0,0-1 0,0 1 0,0-2 0,0 1 0,0-1 0,0 0 0,8-2 0,-13 2 0,1 0 0,0 0 0,-1 0 0,1 0 0,-1 0 0,1-1 0,-1 0 0,1 1 0,-1-1 0,0 0 0,0 0 0,0 0 0,0 0 0,0 0 0,-1-1 0,1 1 0,-1-1 0,1 1 0,-1-1 0,0 1 0,0-1 0,0 0 0,0 1 0,0-1 0,-1 0 0,1 0 0,-1 0 0,0 0 0,0-4 0,0 5 0,0-1 0,0 0 0,0 1 0,-1-1 0,1 0 0,-1 1 0,0-1 0,1 1 0,-1-1 0,0 1 0,0-1 0,-1 1 0,1 0 0,-1 0 0,1-1 0,-1 1 0,1 0 0,-1 0 0,0 0 0,0 1 0,0-1 0,0 0 0,-1 1 0,1-1 0,-3 0 0,-1-1 0,0 1 0,0 0 0,0 1 0,0 0 0,0 0 0,-1 0 0,1 0 0,0 1 0,0 0 0,-9 2 0,14-2 0,0 0 0,-1 0 0,1 1 1,0-1-1,-1 1 0,1-1 0,0 1 0,0-1 0,-1 1 1,1 0-1,0 0 0,0-1 0,0 1 0,0 0 0,0 0 1,0 0-1,0 0 0,0 1 0,0-1 0,1 0 0,-1 0 1,0 2-1,-10 32-128,9-27 31,-5 27-690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50.593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0 91 32287,'0'0'480,"25"0"-480,13-10 0,9-4 0,2 0 0,-3 2 0,1 2 0,-4 0 0,-6 0-48,-5 0-880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7:50.972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164 24 32415,'-11'-24'323,"26"41"-293,2 4-31,6 7 1,-1 2 0,-2 0 0,-1 2 0,-1 0 0,-2 1 0,-1 0 0,-2 1 0,-1 1 0,-2 0 0,-1 1 0,-2-1 0,-1 2 0,-2-1 0,-2 1 0,-2 44 0,-2-59 1,-1-1-1,-1 1 1,-1-1 0,0 0-1,-2 0 1,-1 0 0,0-1-1,-1 0 1,-1-1 0,-1 0 0,-15 19-1,13-20-9,-1 0 0,-1-1-1,-1-1 1,0 0 0,-1-1 0,0-1 0,-1-1-1,-1 0 1,0-1 0,-37 16 0,-6-8-458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0:57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185 469 32671,'0'-7'21,"0"4"-13,1-1 0,-1 1 0,-1-1 0,1 1 0,0-1 0,-1 0 1,0 1-1,-1-6 0,1 8-8,0 0 0,0 0 0,0 0 0,0 0 0,0 0 0,-1 0 0,1 0 0,0 0 0,0 0 1,-1 0-1,1 1 0,0-1 0,-1 1 0,1-1 0,-1 1 0,1-1 0,0 1 0,-1 0 0,1 0 1,-1-1-1,1 1 0,-1 0 0,1 1 0,-3-1 0,-1 0 0,1 0 0,-1 0 0,0 1 0,0 0 0,1 0 0,-1 0 0,1 0 0,-1 1 0,1 0 0,-1-1 0,1 2 0,0-1 0,0 0 0,0 1 0,0 0 0,0 0 0,1 0 0,-1 0 0,1 1 0,0 0 0,-5 6 0,2-3 0,1-1 0,0 1 0,1 0 0,-1 0 0,1 1 0,1-1 0,-1 1 0,1 0 0,1 0 0,-1 0 0,2 0 0,-1 0 0,1 1 0,0-1 0,0 0 0,1 1 0,0-1 0,2 9 0,-1-14 0,0 0 0,0-1 0,1 1 0,-1-1 0,1 1 0,0-1 0,-1 1 0,1-1 0,0 0 0,0 0 0,0 0 0,1 0 0,-1 0 0,0-1 0,1 1 0,-1-1 0,6 3 0,54 19 0,-42-16 0,2 0 0,-11-4 0,-1 0 0,0 1 0,-1 0 0,1 0 0,15 10 0,-23-12 0,0 0 0,0-1 0,0 1 0,0 0 0,-1 0 0,1 0 0,-1 0 0,1 0 0,-1 1 0,0-1 0,1 0 0,-1 1 0,0-1 0,-1 1 0,1-1 0,0 1 0,-1-1 0,1 1 0,-1 0 0,0-1 0,0 1 0,0-1 0,0 1 0,-1 0 0,1-1 0,-1 1 0,1-1 0,-2 4 0,0-1 0,0-1 0,-1 0 0,1 0 0,-1 0 0,0-1 0,0 1 0,0-1 0,0 1 0,-1-1 0,0 0 0,1 0 0,-1-1 0,0 1 0,0-1 0,0 0 0,-1 0 0,-8 3 0,-5 2 0,-1-2 0,-37 8 0,12-10 2,26-3-6,14-1-5,5 0-7,30-11 15,-1-2-1,-1-1 0,53-35 0,-64 37 7,0-1 0,-1 0 0,-1-2 0,-1 1-1,0-2 1,24-34 0,-31 35-5,0-1 0,-2 0 0,0 0 0,0 0 0,-2 0 0,0-1 0,-1 0 0,-1 0 0,0 0 0,-2 0 0,0 0 0,-4-27 0,4 43 0,-1 0 0,1 0 0,-1 0 0,1 0 0,-1 1 0,0-1 0,0 0 0,0 1 0,0-1 0,0 0 0,0 1 0,-1-1 0,1 1 0,0 0 0,-1 0 0,1-1 0,-1 1 0,0 0 0,1 0 0,-1 0 0,0 0 0,1 1 0,-1-1 0,0 0 0,0 1 0,0-1 0,0 1 0,0 0 0,1-1 0,-1 1 0,0 0 0,0 0 0,0 1 0,0-1 0,0 0 0,0 0 0,0 1 0,0-1 0,1 1 0,-1 0 0,0 0 0,0-1 0,1 1 0,-1 0 0,0 0 0,-1 3 0,-2 1 0,1 0 0,0 1 0,1 0 0,0-1 0,0 1 0,0 1 0,0-1 0,1 0 0,0 1 0,0-1 0,1 1 0,-1 10 0,-1 14 0,2 44 0,1-47 0,0-21 0,0 0 0,1 0 0,0 0 0,0 0 0,0 0 0,1-1 0,0 1 0,0 0 0,1-1 0,0 0 0,6 12 0,-6-14 0,0-1 0,0 1 0,1-1 0,-1 1 0,1-1 0,0 0 0,-1-1 0,1 1 0,1 0 0,-1-1 0,0 0 0,1 0 0,-1-1 0,1 1 0,-1-1 0,1 0 0,0 0 0,6 0 0,-3 1 0,-1-1 0,1-1 0,0 0 0,0 0 0,0 0 0,0-1 0,0 0 0,-1-1 0,1 0 0,0 0 0,-1-1 0,0 1 0,1-2 0,-1 1 0,0-1 0,-1 0 0,1 0 0,-1-1 0,1 0 0,-2 0 0,1-1 0,0 1 0,-1-1 0,0 0 0,-1-1 0,1 1 0,-1-1 0,0 0 0,-1 0 0,5-12 0,-2-2 0,0-1 0,-1 0 0,-2 0 0,0 0 0,-1 0 0,-1 0 0,-3-26 0,2 11 0,-5-16 0,5 50 0,-1 1 0,0 0 0,1-1 0,-1 1 0,0 0 0,0 0 0,0 0 0,0 0 0,-1 0 0,1 0 0,0 0 0,-1 0 0,0 0 0,1 1 0,-1-1 0,0 1 0,0-1 0,0 1 0,-2-2 0,-2 5 0,5 8 0,1-10 0,-2 181 0,30 248 0,-27-418 0,-1-6 0,0-1 0,1 0 0,-1 1 0,1-1 0,0 0 0,0 1 0,3 5 0,-4-10 0,0 0 0,0 0 0,1 1 0,-1-1 0,0 0 0,0 0 0,0 0 0,0 0 0,0 0 0,0 0 0,1 0 0,-1 0 0,0 1 0,0-1 0,0 0 0,0 0 0,0 0 0,1 0 0,-1 0 0,0 0 0,0 0 0,0 0 0,0 0 0,1 0 0,-1 0 0,0 0 0,0 0 0,0 0 0,0 0 0,0 0 0,1 0 0,-1 0 0,0 0 0,0-1 0,0 1 0,0 0 0,1 0 0,-1 0 0,0 0 0,0 0 0,0 0 0,0 0 0,0 0 0,0-1 0,0 1 0,1 0 0,-1 0 0,0 0 0,0 0 0,0 0 0,0-1 0,0 1 0,0 0 0,0 0 0,0 0 0,0 0 0,0-1 0,0 1 0,0 0 0,0 0 0,0 0 0,0 0 0,0-1 0,4-13 0,5-65 0,-3-111 0,5-47 0,-10 226 0,0-1 0,2 1 0,-1 0 0,2 0 0,7-20 0,-9 28 0,-1 1 0,1-1 0,-1 0 0,1 0 0,0 1 0,0-1 0,0 1 0,1 0 0,-1-1 0,0 1 0,1 0 0,0 0 0,-1 1 0,1-1 0,0 1 0,0-1 0,0 1 0,0 0 0,0 0 0,0 0 0,0 0 0,0 1 0,1-1 0,5 1 0,-7-1 0,1 1 0,-1 0 0,1 0 0,0 1 0,-1-1 0,1 1 0,-1-1 0,1 1 0,-1 0 0,1 0 0,-1 0 0,1 0 0,-1 0 0,0 0 0,1 1 0,2 2 0,-3-1 0,1 0 0,-1 0 0,0 1 0,0-1 0,-1 1 0,1 0 0,-1-1 0,1 1 0,-1 0 0,0 0 0,0 4 0,2 7 0,-1-1 0,-1 1 0,0 0 0,-1-1 0,-1 1 0,0 0 0,-1 0 0,0-1 0,-1 1 0,-1-1 0,-8 23 0,7-26 0,-1 0 0,1 0-1,-2-1 1,0 0 0,0 0-1,0 0 1,-1-1-1,-1 0 1,0-1 0,0 1-1,0-2 1,-1 1-1,0-2 1,-16 9 0,18-14-29,9-5 28,-1 2 0,1-1-1,-1 0 1,1 1-1,0-1 1,0 1-1,1 0 1,-1-1-1,0 1 0,1 0 1,-1-1-1,1 1 1,0 0-1,0 0 1,0 0-1,0 1 1,0-1-1,0 0 1,3-1-1,53-32 3,-33 21-2,-9 4 3,1 0-1,-2-2 1,0 0-1,19-19 1,-29 25-1,0 0-1,0-1 1,0 0-1,-1 0 1,0 0-1,0 0 1,0 0 0,-1-1-1,-1 0 1,1 0-1,-1 0 1,-1 0-1,2-8 1,-3-51 17,-1 52-10,1-1-1,0 0 1,5-29-1,-4 43-7,0 0 0,0 1 0,0-1 0,0 0 0,0 1 0,1-1 0,-1 1 0,1-1 0,-1 1 0,1 0 0,0 0 0,-1 0 0,1 0 0,0 0 0,0 0 0,0 0 0,0 0 0,0 1 0,0-1 0,0 1 0,0-1 0,0 1 0,0 0 0,3 0 0,4-1 0,-1 1 0,0 0 0,1 0 0,-1 0 0,8 3 0,-16-3 0,0 0-1,0 0 1,0 0-1,0 0 1,0 0-1,-1 0 1,1 0-1,0 0 1,0 0-1,0 0 1,0 0-1,0 1 1,-1-1-1,1 0 1,0 0-1,0 0 1,0 0-1,0 0 1,0 0-1,0 0 1,0 1-1,0-1 1,0 0-1,-1 0 1,1 0-1,0 0 1,0 0-1,0 1 1,0-1-1,0 0 1,0 0-1,0 0 1,0 0-1,0 0 1,0 1-1,0-1 1,0 0-1,0 0 1,0 0-1,0 0 1,0 1-1,0-1 1,1 0-1,-1 0 1,0 0-1,0 0 1,0 0-1,0 0 1,0 1-1,0-1 1,0 0-1,0 0 1,0 0-1,1 0 1,-1 0-1,0 0 1,0 0-1,0 0 1,0 1-1,0-1 1,0 0-1,1 0 1,-1 0-1,0 0 1,0 0-1,0 0 1,0 0-1,1 0 0,-11 5 9,3-2-6,-1 1 0,1 0-1,0 0 1,0 1 0,0-1 0,1 1-1,0 1 1,-1-1 0,2 1-1,-1 0 1,1 1 0,0-1 0,0 1-1,1 0 1,0 0 0,-5 12-1,4-5-1,1 0 0,0 0 0,1 0-1,1 0 1,0 1 0,1-1 0,1 1-1,1 21 1,-1-33 0,0 0 0,1 0 0,-1 0 0,1 0 0,0 0 0,0 0 0,0 0 0,0 0 0,0 0 0,0 0 0,1-1 0,0 1 0,-1-1 0,1 1 0,0-1 0,0 1 0,0-1 0,1 0 0,-1 0 0,4 2 0,-1-1 0,-1-1 0,1 0 0,0 0 0,0-1 0,0 1 0,0-1 0,0 0 0,0 0 0,0-1 0,0 0 0,9 0 0,-11 0 0,0-1 0,0 0 0,0 0 0,0 0 0,0 0 0,-1 0 0,1-1 0,0 1 0,-1-1 0,1 0 0,-1 0 0,0 1 0,1-2 0,-1 1 0,0 0 0,0 0 0,0-1 0,-1 1 0,1-1 0,-1 1 0,1-1 0,-1 0 0,0 0 0,0 1 0,1-5 0,2-6 0,0 0 0,-1 0 0,0 0 0,0-21 0,-2 23 0,1-10 0,0 1 0,-2-1 0,0 0 0,-2 1 0,-5-30 0,7 49 0,0 0 0,-1 0 0,1 0 0,0 0 0,-1 0 0,1 0 0,0 0 0,-1 0 0,0 0 0,1 1 0,-1-1 0,1 0 0,-1 0 0,0 1 0,1-1 0,-1 0 0,0 1 0,0-1 0,0 1 0,0-1 0,1 1 0,-1-1 0,0 1 0,0-1 0,0 1 0,-2 0 0,3 1 0,-1 1 0,0-1 0,1 1 0,0-1 0,-1 1 0,1-1 0,0 1 0,0-1 0,0 1 0,0 0 0,0-1 0,0 3 0,1-3 0,-2 30 0,1-3 0,0 0 0,7 43 0,-6-63 0,1 0 0,0-1 0,0 0 0,1 1 0,-1-1 0,2 0 0,-1 0 0,1 0 0,0-1 0,1 1 0,-1-1 0,1 0 0,0 0 0,7 5 0,-10-10 0,-1 1 0,1-1 0,0 1 0,0-1 0,0 0 0,0 0 0,0 0 0,1 0 0,-1-1 0,0 1 0,0 0 0,0-1 0,1 0 0,-1 1 0,0-1 0,3 0 0,-3-1 0,-1 1 0,1 0 0,-1 0 0,0-1 0,1 1 0,-1-1 0,0 0 0,0 1 0,1-1 0,-1 0 0,0 1 0,0-1 0,0 0 0,0 0 0,0 0 0,0 0 0,0 0 0,0 0 0,0-1 0,-1 1 0,1 0 0,0 0 0,-1-1 0,1 1 0,-1 0 0,1-2 0,5-26 0,-1 0 0,-2 0 0,-1 0 0,-1 0 0,-4-40 0,1-1 0,2 57 0,0 11 0,-1-1 0,1 0 0,0 1 0,0-1 0,1 1 0,-1-1 0,1 1 0,-1-1 0,2-4 0,-1 6 0,0 0 0,0 1 0,0-1 0,0 0 0,0 0 0,0 0 0,0 1 0,1-1 0,-1 1 0,0-1 0,0 1 0,0-1 0,1 1 0,-1-1 0,0 1 0,1 0 0,-1 0 0,0 0 0,1 0 0,-1 0 0,0 0 0,2 0 0,0 0 0,-1 1 0,1-1 0,0 0 0,-1 1 0,1-1 0,0 1 0,-1 0 0,1-1 0,-1 1 0,1 1 0,-1-1 0,0 0 0,1 1 0,-1-1 0,0 1 0,0-1 0,3 5 0,-2-3 0,0 1 0,0 1 0,0-1 0,-1 0 0,1 1 0,-1-1 0,-1 1 0,4 9 0,-2 6 0,0 0 0,-1-1 0,0 35 0,-2-53 0,-1 22 0,0-7 0,1-1 0,0 0 0,5 26 0,-5-38 0,0-1 0,1 1 0,-1-1 0,1 0 0,0 1 0,0-1 0,0 0 0,0 0 0,0 1 0,0-1 0,0 0 0,1 0 0,-1 0 0,1-1 0,0 1 0,-1 0 0,1 0 0,0-1 0,0 1 0,0-1 0,0 0 0,0 0 0,0 1 0,1-1 0,-1-1 0,0 1 0,0 0 0,1 0 0,3 0 0,1-1 0,-1 1 0,1-1 0,0 0 0,-1-1 0,1 1 0,-1-1 0,1-1 0,-1 1 0,1-1 0,-1 0 0,0-1 0,0 1 0,0-1 0,0 0 0,0-1 0,-1 1 0,1-1 0,-1-1 0,0 1 0,0 0 0,6-9 0,-3 4 0,0-1 0,-1 0 0,0 0 0,0-1 0,-1 0 0,-1 0 0,0-1 0,7-20 0,-8 12 0,1-1 0,-2 1 0,-1-1 0,0-30 0,-2 48 0,0 0 0,0 0 0,0 0 0,0 0 0,-1 0 0,1 0 0,-1 0 0,0 0 0,0 0 0,0 0 0,0 0 0,0 0 0,-1 0 0,1 1 0,-1-1 0,0 0 0,-3-3 0,2 4 0,0 0 0,0 0 0,0 1 0,-1-1 0,1 1 0,0-1 0,-1 1 0,1 0 0,-1 1 0,1-1 0,-1 1 0,1-1 0,-1 1 0,-6 0 0,7 0 0,-1 0 0,0 0 0,0 0 0,1 0 0,-1 0 0,0 1 0,1-1 0,-1 1 0,1 0 0,-1 0 0,1 1 0,-1-1 0,1 1 0,0 0 0,-1-1 0,1 1 0,0 1 0,0-1 0,1 0 0,-1 1 0,0-1 0,1 1 0,0 0 0,-1 0 0,1 0 0,0 0 0,1 0 0,-1 1 0,0-1 0,1 1 0,0-1 0,-2 8 0,-2 7 0,1 1 0,1 0 0,1 0 0,1 0 0,0 0 0,4 38 0,-2-53 0,-1-1 0,1 1 0,0-1 0,0 0 0,0 1 0,0-1 0,0 0 0,1 0 0,0 0 0,-1 0 0,1 0 0,0 0 0,0-1 0,1 1 0,-1-1 0,1 1 0,-1-1 0,1 0 0,0 0 0,0 0 0,0 0 0,0 0 0,0-1 0,0 1 0,0-1 0,0 0 0,1 0 0,-1 0 0,1-1 0,4 1 0,-3 0 0,0-1 0,-1 0 0,1 0 0,0 0 0,0-1 0,0 0 0,0 0 0,-1 0 0,1 0 0,0-1 0,-1 0 0,1 0 0,-1 0 0,0 0 0,1-1 0,-1 0 0,0 0 0,-1 0 0,1 0 0,6-7 0,-5 3 0,0-1 0,-1 1 0,1-1 0,-1 0 0,-1 0 0,1 0 0,-2-1 0,1 1 0,1-13 0,-1-4 0,-1 1 0,-1-27 0,-1 49 0,0 0 0,0 0 0,0 1 0,0-1 0,-1 0 0,1 0 0,-1 0 0,1 0 0,-1 0 0,0 1 0,0-1 0,-1-3 0,1 5 0,1-1 0,-1 1 0,0-1 0,1 1 0,-1-1 0,0 1 0,1-1 0,-1 1 0,0 0 0,1-1 0,-1 1 0,0 0 0,1 0 0,-1 0 0,0-1 0,0 1 0,0 0 0,1 0 0,-1 0 0,0 0 0,0 0 0,1 0 0,-1 1 0,0-1 0,0 0 0,1 0 0,-1 0 0,0 1 0,0-1 0,1 0 0,-1 1 0,1-1 0,-1 1 0,0 0 0,-1 2 0,1 0 0,0-1 0,0 1 0,0 0 0,0 1 0,1-1 0,-1 0 0,1 0 0,0 0 0,0 0 0,0 0 0,0 0 0,1 0 0,0 4 0,-1 3 0,0-1 0,0-1 0,1 0 0,0 1 0,0-1 0,1 0 0,0 0 0,1 0 0,-1 0 0,6 9 0,-7-13 0,2-1 0,-1 0 0,0 0 0,1 0 0,-1 0 0,1 0 0,0 0 0,0 0 0,0-1 0,0 0 0,0 1 0,1-1 0,-1-1 0,1 1 0,0 0 0,-1-1 0,1 0 0,0 0 0,0 0 0,0 0 0,-1 0 0,6-1 0,-5 1 0,0-1 0,0 1 0,0-1 0,0 0 0,0 0 0,0-1 0,0 1 0,0-1 0,0 0 0,0 0 0,-1 0 0,1 0 0,0-1 0,-1 0 0,1 0 0,-1 0 0,1 0 0,-1 0 0,0 0 0,0-1 0,0 0 0,0 0 0,0 0 0,-1 0 0,1 0 0,-1 0 0,0-1 0,0 1 0,0-1 0,0 1 0,1-5 0,3-11 0,0 0 0,-2-1 0,0 1 0,-1-1 0,0 0 0,-2 0 0,-2-37 0,1 30 0,-5-44 0,5 66 0,-1 0 0,-1 0 0,1 0 0,-1 0 0,0 0 0,0 1 0,0-1 0,0 1 0,-1-1 0,0 1 0,-5-6 0,8 10 0,0-1 0,-1 1 0,1 0 0,0-1 0,0 1 0,0 0 0,-1 0 0,1-1 0,0 1 0,-1 0 0,1 0 0,0 0 0,0-1 0,-1 1 0,1 0 0,0 0 0,-1 0 0,1 0 0,0 0 0,-1 0 0,1 0 0,0-1 0,-1 1 0,1 0 0,0 0 0,-1 0 0,1 0 0,-1 1 0,1-1 0,0 0 0,-1 0 0,0 0 0,-3 12 0,2 22 0,3-30 0,-1 15 0,4 126 0,-2-124 0,1 1 0,1-1 0,1 0 0,13 34 0,-17-51 0,0-1 0,1 1 0,0-1 0,0 1 0,0-1 0,0 1 0,0-1 0,1 0 0,-1 0 0,1 0 0,0-1 0,0 1 0,0-1 0,0 1 0,0-1 0,1 0 0,-1 0 0,1 0 0,-1-1 0,1 1 0,0-1 0,0 0 0,-1 0 0,1 0 0,0-1 0,0 1 0,0-1 0,0 0 0,0 0 0,0 0 0,0-1 0,0 1 0,0-1 0,-1 0 0,1 0 0,0 0 0,0-1 0,-1 1 0,1-1 0,-1 0 0,1 0 0,-1 0 0,6-5 0,-2 1 0,-1-1 0,1 1 0,-1-1 0,0-1 0,0 1 0,-1-1 0,0 0 0,-1 0 0,0 0 0,0-1 0,0 1 0,-1-1 0,-1 0 0,2-9 0,1-13 0,-1 1 0,-2-58 0,-2 81 0,0-1 0,0 3 0,0-1 0,0 1 0,0-1 0,-1 0 0,-2-7 0,3 12 0,-1 0 0,1 0 0,-1-1 0,1 1 0,-1 0 0,0 0 0,1 0 0,-1 0 0,0 0 0,0 0 0,0 1 0,1-1 0,-1 0 0,0 0 0,0 1 0,0-1 0,0 0 0,-1 1 0,1-1 0,0 1 0,0-1 0,0 1 0,0 0 0,-1-1 0,1 1 0,0 0 0,0 0 0,0 0 0,-2 0 0,1 0 0,0 1 0,1 0 0,-1-1 0,1 1 0,-1 0 0,1 0 0,-1 0 0,1 0 0,-1 0 0,1 0 0,0 0 0,0 0 0,-1 0 0,1 1 0,0-1 0,0 0 0,0 1 0,1-1 0,-1 1 0,0-1 0,0 1 0,1 0 0,-1-1 0,1 1 0,0 0 0,-1-1 0,1 1 0,0 3 0,-6 54 0,6-57 0,0 21 0,0 1 0,2 0 0,9 45 0,-8-57 0,0 1 0,1-1 0,1 0 0,0 0 0,1-1 0,0 0 0,1 0 0,16 21 0,-21-30-1,-1 0 1,1 0-1,0 0 1,0-1-1,0 1 1,0 0-1,0-1 1,0 1-1,1-1 1,-1 0-1,0 1 1,1-1-1,-1 0 1,1-1-1,-1 1 1,5 0-1,-5-1 2,0 0 1,0 0-1,-1 0 0,1-1 0,0 1 0,0 0 1,0-1-1,0 0 0,0 0 0,-1 1 1,1-1-1,0 0 0,-1 0 0,1 0 0,-1-1 1,1 1-1,1-2 0,2-3-24,-1 1-1,0-1 1,0 0-1,0-1 1,-1 1-1,0 0 1,0-1-1,-1 0 1,1 0-1,0-8 1,4-36-756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0:58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60 32079,'0'0'560,"25"0"-496,13 0-32,13 0 0,0-2-32,-2-14 0,-11 4 0,-9-2 0,-9 4 0,-15 4-80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279 137 32351,'1'-15'70,"0"2"-17,1-1-1,-2 0 1,0 1 0,-3-20-1,2 31-50,1 1-1,-1-1 0,0 0 1,0 1-1,0-1 0,0 0 1,0 1-1,0-1 0,0 1 1,-1 0-1,1-1 1,0 1-1,-1 0 0,1 0 1,-1 0-1,1 0 0,-1 0 1,0 0-1,1 0 0,-1 0 1,0 1-1,0-1 0,0 1 1,-3-1-1,-5-1 2,0 1-1,-1 0 1,-12 1-1,15 0 2,-1 0-3,0 0-1,0 0 0,-1 1 1,1 0-1,0 1 1,0 0-1,-14 5 0,18-4 0,0 0 0,0 0 0,0 1 0,0-1 0,1 1 0,0 0 0,-1 0 0,1 0 0,1 1 0,-1-1 0,1 1 0,0 0 0,-4 7 0,2-2 0,0 0 0,1 0 0,0 0 0,1 0 0,0 1 0,0 0 0,1-1 0,1 1 0,0 0 0,0 0 0,1 0 0,2 18 0,-1-24 0,0 0 0,0 0 0,0 0 0,1 0 0,0 0 0,0 0 0,0 0 0,0 0 0,1-1 0,0 1 0,0-1 0,0 0 0,0 0 0,1 0 0,-1 0 0,1-1 0,0 0 0,0 1 0,1-1 0,-1-1 0,1 1 0,-1-1 0,1 1 0,0-1 0,0-1 0,0 1 0,9 1 0,1 0 5,-1-1-1,1 0 1,0-1-1,0-1 1,24-2-1,-34 1-4,-1 1 1,0-1-1,0 0 0,0 0 0,0 0 0,1-1 1,-1 1-1,-1-1 0,1 0 0,0 0 0,0-1 1,-1 1-1,1-1 0,-1 0 0,0 1 0,0-1 1,0-1-1,0 1 0,-1 0 0,1-1 0,-1 0 1,0 1-1,3-8 0,0-6 0,-2 0 0,0 0 0,0-1 0,-1-22 0,-3-57 0,1 86 0,1 85 0,1-15 0,-11 109 0,6-151 0,1-1 0,-2 1 0,-1 0 0,0-1 0,0 0 0,-2 0 0,0-1 0,-1 0 0,-1 0 0,0-1 0,-12 15 0,18-25-1,0 0 0,-1-1 0,1 0 0,-1 0 0,1 0 0,-1 0 0,0-1 1,0 1-1,0-1 0,-1 0 0,1 0 0,0-1 0,-1 1 0,1-1 0,-1 0 0,0 0 0,1 0 0,-1-1 0,-9 0 0,0-3-775,7-15-2751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1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5 500 32655,'0'0'61,"0"9"-10,-5 132-51,5-139 0,1 1 0,-1-1 0,0 0 0,1 0 0,0 1 0,-1-1 0,1 0 0,0 0 0,0 0 0,0 0 0,0 0 0,0 0 0,1 0 0,-1 0 0,1-1 0,-1 1 0,1 0 0,0-1 0,-1 1 0,1-1 0,0 0 0,0 1 0,0-1 0,0 0 0,0 0 0,0 0 0,4 0 0,-3 0 0,1 0 0,-1 0 0,0 0 0,0-1 0,1 0 0,-1 0 0,0 0 0,1 0 0,-1 0 0,0 0 0,1-1 0,-1 0 0,0 0 0,0 0 0,0 0 0,0 0 0,0 0 0,0-1 0,5-3 0,-2 0 0,-1-1 0,0 1 0,0-1 0,0-1 0,-1 1 0,0-1 0,0 1 0,0-1 0,-1 0 0,0-1 0,-1 1 0,3-11 0,3-16 0,4-50 0,-9 60 0,0-13 0,-2 25 0,0-1 0,0 1 0,1 0 0,1 0 0,7-20 0,-10 31 0,0 0 0,1 0 0,0 0 0,-1 0 0,1 0 0,0-1 0,0 2 0,-1-1 0,1 0 0,0 0 0,0 0 0,0 0 0,0 0 0,0 1 0,0-1 0,0 0 0,1 1 0,-1-1 0,0 1 0,0 0 0,0-1 0,1 1 0,-1 0 0,0-1 0,0 1 0,1 0 0,-1 0 0,0 0 0,0 0 0,1 0 0,-1 1 0,0-1 0,0 0 0,1 1 0,-1-1 0,0 0 0,0 1 0,2 0 0,1 1 0,0 0 0,0 1 0,0-1 0,-1 1 0,1-1 0,0 1 0,-1 1 0,6 6 0,-3-2 0,-1 0 0,0 1 0,-1 0 0,0 0 0,0 0 0,-1 1 0,0-1 0,0 1 0,1 16 0,-2-4 0,0-1 0,-2 1 0,-3 31 0,2-47 0,0 1 0,-1-1 0,0 0 0,0 0 0,0-1 0,0 1 0,-1 0 0,0-1 0,0 1 0,-1-1 0,1 0 0,-1 0 0,0 0 0,-1-1 0,1 0 0,-1 1 0,0-2 0,0 1 0,0 0 0,0-1 0,-1 0 0,1 0 0,-1-1 0,0 1 0,0-1 0,0-1 0,0 1 0,0-1 0,0 0 0,-13 0 0,16-1 0,1-1 0,-1 1 0,0-1 0,0 0 0,1 0 0,-1 0 0,1-1 0,-1 1 0,1-1 0,-1 1 0,1-1 0,0 0 0,0 0 0,0 0 0,0 0 0,0 0 0,0 0 0,1-1 0,-1 1 0,1 0 0,-1-1 0,1 0 0,-1-2 0,-5-10 0,1-1 0,-7-26 0,8 20 0,0-1 0,1 1 0,2-1 0,0 1 0,3-41 0,-1 62 0,1 0 0,-1 1 0,0-1 0,0 0 0,1 1 0,-1-1 0,0 1 0,1-1 0,-1 0 0,1 1 0,-1-1 0,1 1 0,-1-1 0,1 1 0,-1-1 0,1 1 0,-1 0 0,1-1 0,0 1 0,-1 0 0,1-1 0,0 1 0,-1 0 0,1 0 0,0-1 0,-1 1 0,1 0 0,0 0 0,0 0 0,-1 0 0,1 0 0,0 0 0,-1 0 0,2 1 0,1-1 0,-1 0 0,1 0 0,0 1 0,-1-1 0,1 1 0,-1 0 0,1 0 0,-1 0 0,5 2 0,6 8 0,0 1 0,-1 0 0,0 1 0,-1 0 0,13 19 0,-10-13 0,0-1 0,23 22 0,-27-31 0,1-1 0,-1 0 0,1 0 0,24 12 0,-29-18 0,-1 0 0,1 1-1,0-2 1,0 1-1,0-1 1,0 0 0,0 0-1,0-1 1,0 1-1,0-1 1,1-1-1,-1 1 1,6-2 0,-8 0-2,-1 1 1,0 0 0,0-1 0,-1 0 0,1 1 0,0-1 0,0 0-1,-1-1 1,0 1 0,1 0 0,-1-1 0,0 1 0,0-1-1,0 0 1,0 1 0,-1-1 0,1 0 0,-1 0 0,0 0-1,1-1 1,-1 1 0,-1 0 0,1 0 0,0-5 0,2-9 1,-1-1 1,0 0-1,-2-18 1,1 9 1,-2-41-5,1 64 5,0 0 0,-1 1 1,0-1-1,1 0 0,-2 1 0,1-1 0,0 0 1,-1 1-1,1-1 0,-1 1 0,0 0 0,0 0 1,-1 0-1,-2-4 0,5 7-2,0 0 0,0 0 0,0 0 0,-1-1 0,1 1 0,0 0 0,0 0 0,0 0 0,0 0 0,-1 0 0,1-1 0,0 1 0,0 0 0,0 0 0,-1 0 0,1 0 0,0 0 0,0 0 0,-1 0 0,1 0 0,0 0 0,0 0 0,0 0 0,-1 0 0,1 0 0,0 0 0,0 0 0,0 0 0,-1 0 0,1 0 0,0 0 0,0 0 0,-1 0 0,1 1 0,0-1 0,0 0 0,0 0 0,0 0 0,-1 0 0,1 0 0,0 0 0,0 1 0,0-1 0,0 0 0,0 0 0,-1 0 0,1 1 0,0-1 0,0 0 0,0 0 0,0 0 0,0 1 0,0-1 0,0 0 0,0 0 0,0 0 0,0 1 0,-2 15 0,0-1 0,1 1 0,1 0 0,1 0 0,4 28 0,-3-32 0,1-1 0,0-1 0,0 1 0,1 0 0,1-1 0,0 0 0,0 0 0,1 0 0,7 10 0,-9-16 0,-1-1 0,1 1 0,-1-1 0,1 0 0,0 0 0,0-1 0,0 1 0,1-1 0,-1 0 0,8 3 0,-10-5 0,0 1 0,0 0 0,0-1 0,0 1 0,0-1 0,0 0 0,1 0 0,-1 0 0,0 0 0,0 0 0,0 0 0,0 0 0,0-1 0,0 1 0,0-1 0,0 1 0,0-1 0,0 0 0,0 0 0,0 0 0,0 0 0,-1 0 0,1 0 0,0 0 0,-1-1 0,3-2 0,1-3 0,-1 0 0,-1 1 0,1-2 0,-1 1 0,0 0 0,-1-1 0,0 1 0,0-1 0,-1 0 0,1-8 0,1-17 0,-2-33 0,-1 44 0,-2-5 0,2 20 0,-1-1 0,1 1 0,0-1 0,1 1 0,-1-1 0,5-14 0,-5 22 0,0-1 0,0 1 0,1-1 0,-1 0 0,1 1 0,-1-1 0,1 1 0,-1-1 0,1 1 0,-1-1 0,1 1 0,-1-1 0,1 1 0,-1 0 0,1-1 0,0 1 0,-1 0 0,1-1 0,0 1 0,-1 0 0,1 0 0,0 0 0,-1-1 0,1 1 0,0 0 0,-1 0 0,1 0 0,0 0 0,-1 0 0,1 1 0,0-1 0,0 0 0,-1 0 0,1 0 0,0 0 0,-1 1 0,1-1 0,-1 0 0,1 1 0,0-1 0,0 1 0,24 18 0,-14-3 0,0 0 0,0 1 0,-2 0 0,0 1 0,9 26 0,-6-7 0,14 69 0,-19-124 0,3-58 0,-5 34 0,2 1 0,18-63 0,-8 74 0,-17 30 0,1-1 0,-1 1 0,0-1 0,0 1 0,1-1 0,-1 1 0,0 0 0,1-1 0,-1 1 0,0 0 0,1-1 0,-1 1 0,0 0 0,1-1 0,-1 1 0,1 0 0,-1 0 0,1-1 0,-1 1 0,1 0 0,-1 0 0,0 0 0,1 0 0,-1 0 0,1 0 0,-1 0 0,1 0 0,-1 0 0,1 0 0,-1 0 0,1 0 0,-1 0 0,1 0 0,-1 0 0,1 0 0,-1 0 0,1 1 0,-1-1 0,1 0 0,-1 0 0,0 1 0,1-1 0,-1 0 0,1 1 0,-1-1 0,0 0 0,1 1 0,-1-1 0,0 0 0,1 1 0,-1-1 0,0 1 0,0-1 0,0 1 0,1-1 0,-1 0 0,0 1 0,0-1 0,0 1 0,0-1 0,0 1 0,0-1 0,0 1 0,0-1 0,0 1 0,4 18 0,-1 1 0,-1-1 0,0 0 0,-2 21 0,-1-24 0,1-1 0,1 1 0,0 0 0,1-1 0,0 1 0,2-1 0,0 0 0,7 18 0,-10-30-1,1 0 0,0 0 0,0 0 0,0-1 0,0 1 0,1 0 0,-1-1 0,1 1 1,-1-1-1,1 0 0,0 0 0,0 0 0,0 0 0,0-1 0,0 1 0,0-1 0,0 0 0,1 0 0,-1 0 0,1 0 0,-1 0 0,0-1 0,1 0 0,5 1 1,-4-2-1,0 1 0,1 0 1,-1-1-1,0 0 1,0 0-1,0-1 1,0 1-1,0-1 1,0 0-1,0-1 1,-1 1-1,1-1 1,-1 0-1,1 0 1,5-6-1,-2 1 1,0-1 0,-1-1 0,0 0 0,0 0 0,-1 0 0,0-1 0,-1 1 0,-1-2 0,1 1 0,2-14 0,-2 6 0,-2 0 0,0 0 0,-2 0 0,0-1 0,-2-28 0,1 47 0,0-1 0,0 0 0,0 1 0,0-1 0,-1 1 0,1-1 0,0 1 0,-1-1 0,0 1 0,1-1 0,-1 1 0,0-1 0,1 1 0,-1 0 0,0 0 0,0-1 0,0 1 0,0 0 0,0 0 0,-1 0 0,1 0 0,0 0 0,0 0 0,-1 0 0,1 0 0,-1 1 0,-1-2 0,-2 1 0,0 0 0,0 0 0,-1 1 0,1 0 0,0-1 0,-8 2 0,5 0 0,6-1 0,0 0 0,0 0 0,0 1 0,0-1 0,0 1 0,0-1 0,0 1 0,0 0 0,0 0 0,0 0 0,1 0 0,-1 0 0,0 0 0,0 0 0,1 0 0,-1 1 0,1-1 0,0 1 0,-3 2 0,2 0 0,-1 1 0,1-1 0,0 0 0,0 1 0,0 0 0,1-1 0,0 1 0,-1 5 0,-1 8-1,2 0 1,0 1-1,3 25 0,-2-39-3,1 0-1,0 0 0,0 0 0,0-1 0,1 1 1,-1 0-1,1-1 0,0 0 0,1 1 0,3 5 1,-4-8-5,-1 0 0,1 0 0,0 0-1,0 0 1,0 0 0,0 0 0,0-1 0,0 1 0,0 0 0,1-1 0,-1 0 0,1 0 0,-1 0 0,1 0 0,-1 0 0,1 0 0,0 0 0,-1-1 0,1 1 0,3-1 0,-4 0 4,1 1 0,-1-1 0,1 0 0,-1 0 0,1 0 1,-1-1-1,1 1 0,-1-1 0,0 1 0,1-1 1,-1 0-1,1 0 0,-1 0 0,0 0 0,0 0 0,0 0 1,1-1-1,-1 1 0,0-1 0,-1 1 0,1-1 1,0 0-1,0 0 0,-1 0 0,1 0 0,-1 0 1,0 0-1,1 0 0,-1 0 0,0-1 0,0 1 0,-1 0 1,1-1-1,0 1 0,0-5 0,2-9 55,-1 0 1,0-1-1,-1 1 0,-2-28 0,0 9 19,1 32-61,-2-21 40,2 23-45,0 0-1,0 0 1,0 1-1,0-1 1,0 0-1,0 1 1,0-1-1,-1 0 1,1 1-1,0-1 1,0 1-1,-1-1 1,1 0-1,0 1 1,-1-1-1,1 1 1,-1-1-1,1 1 1,-1-1-1,1 1 1,-1-1-1,1 1 1,-1-1-1,1 1 1,-1 0-1,0-1 1,1 1-1,-1 0 1,-1-1-1,2 2-2,-1-1 0,1 1 0,0 0 0,-1-1 0,1 1 0,0-1 0,-1 1 0,1 0 0,0-1 0,0 1 0,-1 0 0,1 0 0,0-1 0,0 1 0,0 0 0,0-1 0,0 1 0,0 0 0,0 1 0,0 1 0,-6 380 0,7-225 0,0-111 0,-5 95 0,3-127 0,-1-1 0,-1 0 0,0-1 0,-1 1 0,0-1 0,-1 1 0,-12 21 0,16-33 0,0 0 0,0 0 0,0-1 0,0 1 0,-1 0 0,1-1 0,-1 1 0,1 0 0,-1-1 0,1 0 0,-1 1 0,0-1 0,0 0 0,0 0 0,1 0 0,-1 0 0,0 0 0,0-1 0,-1 1 0,1 0 0,0-1 0,0 0 0,0 1 0,0-1 0,0 0 0,0 0 0,-1 0 0,1 0 0,-4-2 0,2 1 0,0 0 0,0-1 0,1 0 0,-1 0 0,0 0 0,1 0 0,0-1 0,-1 1 0,1-1 0,0 0 0,0 0 0,1 0 0,-1 0 0,-2-5 0,-4-6 0,1 0 0,1-1 0,1 0 0,0 0 0,0 0 0,-4-29 0,4 14-1,3-1-1,-1-49 0,5 73 0,-1 0 1,1 0-1,0 0 1,0 0-1,1 0 1,0 0-1,0 1 1,1-1-1,0 1 1,0 0-1,1-1 0,-1 1 1,1 1-1,0-1 1,1 1-1,-1-1 1,1 1-1,9-7 1,9-5 2,-1 2 0,2 0 0,39-17-1,-33 17 0,31-20-1,-47 25 1,0-1-1,-1 0 1,0-1 0,-1 0 0,20-25-1,-27 29 4,0 1 0,0-1-1,-1-1 1,0 1-1,0 0 1,-1-1 0,0 0-1,0 0 1,-1 0-1,0 0 1,-1 0-1,1-14 1,-2 15-3,0-37 0,0 44 0,0 0 0,0 1 0,0-1 0,0 0 0,0 1 0,0-1 0,0 0 0,0 0 0,0 1 0,-1-1 0,1 0 0,0 1 0,0-1 0,-1 0 0,1 1 0,0-1 0,-1 1 0,1-1 0,0 0 0,-1 1 0,1-1 0,-1 1 0,1-1 0,-1 1 0,1-1 0,-1 1 0,0 0 0,1-1 0,-1 1 0,1 0 0,-1-1 0,0 1 0,1 0 0,-1 0 0,0-1 0,1 1 0,-1 0 0,0 0 0,0 0 0,1 0 0,-1 0 0,0 0 0,1 0 0,-1 0 0,0 0 0,0 1 0,0-1 0,0 1 0,0 0 0,1 0 0,-1 0 0,0 0 0,1 0 0,0 0 0,-1 0 0,1 1 0,-1-1 0,1 0 0,0 0 0,0 0 0,0 0 0,0 1 0,0-1 0,0 0 0,0 0 0,0 0 0,0 0 0,1 2 0,-1 2 0,0 2 0,0 13 0,0 0 0,1-1 0,1 1 0,9 34 0,-10-50 0,0 0 0,1 0 0,0 0 0,-1 0 0,1-1 0,1 1 0,-1-1 0,0 1 0,1-1 0,0 0 0,0 0 0,5 4 0,-5-5 0,0 0 0,0-1 0,0 0 0,0 1 0,0-1 0,0 0 0,0-1 0,0 1 0,1 0 0,-1-1 0,0 0 0,1 0 0,-1 0 0,0 0 0,0 0 0,1-1 0,-1 0 0,5-1 0,-5 1 0,0 0 0,0-1 0,0 0 0,0 1 0,0-1 0,-1 0 0,1 0 0,-1-1 0,1 1 0,-1-1 0,0 1 0,0-1 0,0 0 0,0 1 0,0-1 0,0 0 0,-1 0 0,0-1 0,1 1 0,-1 0 0,0 0 0,0-6 0,3-6 0,-2-1 0,0 0 0,0-21 0,-1 14 0,0 5 0,-1 0 0,-2-20 0,-3 28 0,5 10 0,-1 0 0,1-1 0,0 1 0,0 0 0,0 0 0,0 0 0,-1 0 0,1 0 0,0 0 0,0 0 0,-1 0 0,1 0 0,0 0 0,0 0 0,0 0 0,-1 0 0,1 0 0,0 0 0,0 0 0,0 0 0,-1 0 0,1 0 0,0 0 0,0 1 0,0-1 0,-1 0 0,1 0 0,0 0 0,0 0 0,0 0 0,0 0 0,-1 1 0,1-1 0,0 0 0,0 0 0,0 0 0,0 0 0,0 1 0,0-1 0,0 0 0,-1 0 0,1 0 0,0 1 0,0-1 0,0 0 0,0 0 0,0 1 0,0-1 0,0 0 0,0 0 0,0 0 0,0 1 0,0-1 0,0 0 0,0 0 0,0 0 0,1 1 0,-1-1 0,-2 16 0,0 0 0,1 0 0,2 24 0,0-4 0,-1-32 0,0-1-1,0 0 1,0 1-1,0-1 1,1 0-1,-1 1 1,1-1 0,0 0-1,0 0 1,0 0-1,1 0 1,-1 0-1,1 0 1,-1 0-1,1 0 1,0 0 0,0-1-1,3 3 1,-2-2-2,0-1 1,1 0-1,0 0 0,-1-1 1,1 1-1,0-1 1,0 1-1,0-1 0,0 0 1,0-1-1,0 1 1,0-1-1,0 0 1,6 0-1,-7 0 2,-1 0 0,1-1 0,0 1 0,0-1 0,0 1 0,-1-1 0,1 0 0,0 0 0,-1 0 0,1-1 0,-1 1 0,0-1 0,1 1 0,-1-1 0,0 0 0,3-2 0,0-1 0,-1 0 0,0-1 0,-1 1 0,1 0 0,-1-1 0,5-12 0,-2 3 0,-2-1 0,1 0 0,-2 0 0,3-31 0,-3 7-1,-6-74 1,2 100 3,-1 0 1,-1 1-1,0-1 0,-1 1 0,0 0 1,-1 0-1,-1 0 0,0 1 1,-7-13-1,10 45-3,2 45 0,3 92 0,0-140 0,0 1 0,1-1 0,1 0 0,1 0 0,0 0 0,14 28 0,-18-42 0,0 0 0,1 0 0,0 0 0,0 0 0,0 0 0,0-1 0,0 1 0,1-1 0,-1 1 0,1-1 0,-1 0 0,1 0 0,0 0 0,0 0 0,0-1 0,0 1 0,0-1 0,0 0 0,0 0 0,0 0 0,1 0 0,-1-1 0,0 1 0,1-1 0,-1 0 0,0 1 0,1-2 0,-1 1 0,1 0 0,-1-1 0,0 1 0,0-1 0,1 0 0,-1 0 0,4-2 0,2-2 0,1 1 0,-1-1 0,0-1 0,0 0 0,0 0 0,-1-1 0,0 0 0,0 0 0,-1-1 0,7-8 0,-7 6-2,-1-1 0,0 1 0,0-1 0,-1-1 1,0 1-1,-1-1 0,-1 1 0,0-1 0,0 0 0,-1 0 0,-1-1 0,0 1 1,0 0-1,-2-1 0,1 1 0,-4-14 0,4 24 3,0 1 0,-1-1 0,1 1 0,-1-1-1,1 1 1,-1-1 0,0 1 0,0-1 0,1 1 0,-1 0 0,0-1 0,0 1 0,0 0-1,-1 0 1,1 0 0,0 0 0,0 0 0,-1 0 0,1 0 0,0 0 0,-1 0-1,1 1 1,-4-2 0,0 1 1,-1 0 0,1 0 0,-1 0 0,0 1 0,-6 0 0,10 0-3,1 0 1,-1 0 0,1 0 0,-1 1 0,1-1 0,-1 0 0,1 1 0,-1-1 0,1 1 0,0-1 0,-1 1 0,1 0 0,0 0 0,-1-1 0,1 1 0,0 0 0,0 0 0,0 0 0,0 0 0,0 1 0,-2 1 0,1 1 0,0-1 0,0 1 0,0 0 0,0 0 0,1 1 0,-1-1 0,0 5 0,0 8 0,0 0 0,0 28 0,2-44 0,0 22 0,-1-9 0,1 1 0,0-1 0,1 1 0,6 25 1,-6-37-2,-1 0 1,1 0 0,0-1 0,0 1 0,1 0-1,-1-1 1,1 1 0,-1-1 0,1 1 0,0-1-1,0 1 1,0-1 0,0 0 0,0 0 0,0 0-1,1-1 1,-1 1 0,1 0 0,-1-1 0,1 1-1,0-1 1,-1 0 0,1 0 0,0 0 0,0 0-1,0-1 1,0 1 0,0-1 0,4 0 0,-4 1-2,0-1 1,0 0 0,0-1 0,1 1-1,-1 0 1,0-1 0,0 0-1,0 0 1,0 0 0,0 0 0,0 0-1,0 0 1,0-1 0,-1 0 0,1 1-1,0-1 1,-1 0 0,3-3-1,-1 1 2,-1 0-1,0-1 1,0 1-1,0-1 1,0 0-1,-1 0 1,0 0-1,0 0 1,2-11-1,0-7 2,-1-1 1,-1 1-1,-3-47 0,1 55-3,0 9 0,0 2 5,1-1-1,-1 1 0,-1-1 0,1 1 1,-1-1-1,1 1 0,-1-1 0,0 1 1,-1 0-1,1-1 0,-1 1 0,0 0 1,0 0-1,-3-5 0,4 9-2,1 0 0,0-1 0,0 1 0,0 0 0,-1 0 0,1 0 0,0-1 0,0 1 0,0 0 0,-1 0 0,1 0 0,0 0 0,0 0 0,-1 0 0,1 0 0,0-1 0,0 1 0,-1 0 0,1 0 0,0 0 0,0 0 0,-1 0 0,1 0 0,0 0 0,-1 0 0,1 0 0,0 0 0,0 1 0,-1-1 0,1 0 0,0 0 0,0 0 0,-1 0 0,1 0 0,0 0 0,0 0 0,0 1 0,-1-1 0,1 0 0,0 0 0,0 0 0,0 1 0,-1-1 0,1 0 0,0 0 0,0 0 0,0 1 0,0-1 0,0 0 0,-5 17 0,0 32 0,2 0 0,5 81 0,-2-123 0,1 0 0,0 0 0,0 0 0,1 0 0,0 0 0,0 0 0,1 0 0,4 8 0,-6-13 0,0 0 0,0 0 0,0 0 0,1 0 0,-1 0 0,1-1 0,-1 1 0,1-1 0,0 1 0,-1-1 0,1 0 0,0 0 0,0 1 0,0-1 0,0 0 0,0-1 0,0 1 0,0 0 0,0-1 0,0 1 0,1-1 0,-1 1 0,0-1 0,0 0 0,0 0 0,1 0 0,-1 0 0,0-1 0,0 1 0,0 0 0,3-2 0,-2 1 0,0-1 0,0 1 0,-1-1 0,1 0 0,0 0 0,-1 0 0,0-1 0,1 1 0,-1 0 0,0-1 0,0 0 0,0 1 0,-1-1 0,1 0 0,-1 0 0,1 0 0,-1 0 0,0 0 0,1-5 0,3-9 0,-1 0 0,3-20 0,-3-14 0,-2-89 0,-3 73 0,-1 62 0,-2 10 0,-1 6 0,2-3 0,1 0 0,0-1 0,0 1 0,1 0 0,0 0 0,0 0 0,1 1 0,1 14 0,0-22 0,-1 0 0,0 0 0,1 0 0,-1 0 0,1 0 0,-1 0 0,1-1 0,0 1 0,-1 0 0,1 0 0,0-1 0,0 1 0,-1 0 0,1-1 0,0 1 0,0-1 0,0 1 0,0-1 0,0 1 0,0-1 0,0 0 0,0 1 0,0-1 0,0 0 0,1 0 0,31 5 0,-27-5 0,15 0 0,22 3 0,-42-3 0,0 1 0,0-1 0,0 0 0,0 1 0,0-1 0,0 1 0,1-1 0,-1 1 0,0 0 0,0-1 0,-1 1 0,1 0 0,0 0 0,0 0 0,0-1 0,0 1 0,-1 0 0,1 0 0,0 0 0,-1 0 0,1 0 0,-1 1 0,1-1 0,-1 0 0,0 0 0,1 0 0,-1 0 0,0 0 0,0 2 0,1 8 0,-1 1 0,-1-1 0,0 0 0,0 1 0,-1-1 0,0 0 0,-1 0 0,-1 0 0,-9 19 0,10-20 0,0 0 0,0 1 0,1-1 0,0 0 0,1 1 0,0-1 0,1 18 0,0-27 0,0 1 0,1-1 0,-1 0 0,0 1 0,1-1 0,0 0 0,-1 1 0,1-1 0,0 0 0,0 0 0,0 0 0,0 0 0,0 0 0,0 0 0,0 0 0,0 0 0,0 0 0,0 0 0,0 0 0,1-1 0,-1 1 0,0 0 0,1-1 0,-1 1 0,0-1 0,1 0 0,-1 1 0,0-1 0,1 0 0,-1 0 0,1 0 0,-1 0 0,3 0 0,5 0 0,-1 0 0,1 0 0,-1-1 0,15-3 0,-15 2 2,-1-1-1,1 0 1,-1 0 0,1-1-1,-1 0 1,0 0 0,-1-1-1,12-9 1,-14 11-20,0-1 0,0 0 0,0 0 0,-1 0 0,1-1 0,-1 1 0,0-1 0,0 0 0,-1 0 0,1 0 0,-1 0 0,0 0 0,1-10 0,-1-7-753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1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8 32655,'-3'-2'1,"1"1"0,-1 0 0,0 0 0,1 1-1,-1-1 1,0 0 0,0 1 0,1 0 0,-1-1 0,0 1 0,0 0 0,0 0 0,1 1 0,-1-1-1,0 1 1,0-1 0,0 1 0,1 0 0,-1 0 0,1 0 0,-1 0 0,1 1 0,-1-1 0,1 1-1,-1-1 1,1 1 0,0 0 0,0 0 0,0 0 0,0 0 0,0 0 0,1 0 0,-1 1 0,1-1-1,-1 1 1,1-1 0,0 1 0,0-1 0,-1 5 0,-2 7 3,1 0 0,0 0 0,1 0 0,0 0 0,2 0 0,0 22 0,0-33-4,1-1 0,-1 0 0,0 0 0,1 0 0,-1 1 1,1-1-1,0 0 0,0 0 0,0 0 0,0 0 0,0 0 0,0 0 0,1-1 0,-1 1 0,0 0 0,1-1 0,-1 1 1,1-1-1,0 1 0,2 1 0,1 0 0,0-1 1,-1 0-1,1 0 1,0 0 0,0 0-1,0-1 1,0 0-1,10 2 1,-8-3 0,1 1 0,0-1 0,-1 0 0,1 0 0,0-1 0,-1 0 1,1 0-1,-1-1 0,1 0 0,-1-1 0,0 1 0,11-7 0,-15 7 0,0 1 0,-1-2 0,1 1 0,0 0 0,-1 0 1,0-1-1,0 1 0,0-1 0,0 0 0,0 0 0,0 0 0,-1 0 0,1 0 0,-1 0 0,0 0 0,0 0 0,0 0 0,0-1 0,-1 1 0,1 0 0,-1-1 0,0 1 0,0 0 0,0-1 0,0 1 0,-1 0 0,0-4 0,-1 2-1,1 0 0,-1 0 0,-1 0 0,1 0 0,-1 1-1,0-1 1,0 1 0,0 0 0,0-1 0,-1 1 0,0 1 0,0-1 0,0 1-1,0-1 1,-1 1 0,-4-2 0,2 1 0,0 0 0,-1 1 0,0 0 0,1 1 0,-1-1 0,0 2 0,0-1 0,0 1 0,0 0 0,-11 1 0,18 0-4,0-1 1,0 1-1,0 0 1,0 0-1,0 0 1,0 0-1,0 0 1,0 0-1,0 1 0,0-1 1,0 0-1,0 0 1,0 1-1,0-1 1,0 0-1,0 1 1,0-1-1,0 1 0,0-1 1,1 1-1,-1 0 1,0-1-1,0 1 1,1 0-1,-1 0 1,0-1-1,1 1 0,-1 0 1,1 0-1,-1 0 1,1 0-1,0 0 1,-1 0-1,1 0 1,0 0-1,-1 0 0,1 0 1,0 1-1,-2 23-433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4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3 452 30910,'-3'74'1441,"4"-73"-1439,-1-1 1,1 1-1,-1 0 0,1-1 1,-1 1-1,1 0 0,-1-1 1,1 1-1,-1-1 0,1 1 1,0-1-1,-1 1 0,1-1 1,0 0-1,-1 1 0,1-1 1,0 0-1,0 1 0,-1-1 1,1 0-1,0 0 0,0 0 1,0 0-1,-1 0 0,1 0 1,0 0-1,0 0 0,0 0 1,-1 0-1,2 0 1,1 0 9,0 0 1,0 0 0,-1-1 0,1 1 0,0-1 0,0 0 0,-1 1 0,6-3 0,-3-1-2,0-1-1,-1 1 1,1-1-1,-1 0 1,-1 0-1,1 0 1,0 0-1,-1-1 1,0 0-1,-1 1 1,1-1-1,-1 0 1,2-9-1,1-4-2,-1 1-1,-1-2 0,2-22 0,-3-126 8,-3 141-9,-2 0 0,-1 0 0,-1 0 0,-10-30 1,7 42-2,4 23-4,3 29-2,1-34 1,15 427 0,-3-13 0,-13-351 0,1-60 0,1 8 0,-1 0 0,-1 0 0,0 0 0,-1 0 0,0 0 0,-6 16 0,4-64 0,-10-109 1,-1-76-34,15 214 33,0 1-1,0-1 1,1 1 0,0-1 0,0 1-1,0-1 1,1 1 0,-1-1 0,1 1-1,0 0 1,1 0 0,-1 0 0,0 0-1,6-5 1,2-2 0,0 1 0,1 1-1,16-12 1,-13 11 1,-1-1-1,14-14 0,-23 21 1,-1 0-1,1 0 0,-1-1 1,0 1-1,0-1 0,-1 0 1,1 0-1,-1 0 0,0 0 1,2-10-1,1-21 3,-5 28 0,1 0 0,0 0 0,0 0 0,1 0 0,0 0 0,0 1-1,1-1 1,0 0 0,6-10 0,-6 16-3,-1 0 0,1 0 0,-1 0 0,1 1 0,0-1 0,0 1 0,0 0 0,0-1 0,0 1 0,0 1 0,0-1 0,0 0 0,1 1 0,-1 0 0,0-1 0,0 1 0,1 0 0,3 1 0,-2-1 0,0 1 0,-1-1 0,1 1 0,0 0 0,0 0 0,-1 1 0,1 0 0,0-1 0,-1 1 0,0 1 0,6 2 0,-7 0-2,1-1 0,0 1 1,-1 0-1,0 0 0,0 0 0,0 0 0,-1 1 1,0-1-1,0 1 0,0-1 0,-1 1 0,1 0 1,-1 0-1,-1-1 0,1 1 0,-1 10 0,0-6 2,-1 0 0,1 1 0,-2-1 0,1 0 0,-2 0-1,1 1 1,-1-2 0,-7 16 0,-2-3 0,-10 24-3,21-46 3,1 1-1,0-1 1,0 0 0,0 0-1,0 1 1,0-1-1,0 0 1,0 1 0,0-1-1,0 0 1,0 0-1,0 1 1,0-1 0,0 0-1,0 0 1,0 1-1,0-1 1,0 0-1,1 0 1,-1 1 0,0-1-1,0 0 1,0 0-1,0 1 1,0-1 0,1 0-1,-1 0 1,0 0-1,0 1 1,0-1-1,1 0 1,-1 0 0,0 0-1,0 0 1,1 0-1,-1 1 1,0-1 0,0 0-1,1 0 1,-1 0-1,0 0 1,0 0 0,1 0-1,-1 0 1,0 0-1,1 0 1,-1 0-1,0 0 1,0 0 0,1 0-1,-1 0 1,0 0-1,0 0 1,1-1 0,-1 1-1,0 0 1,0 0-1,1 0 1,0 0-2,4-2 2,1 1 0,-1 0 0,1-1 1,-1 0-1,0 0 0,0-1 1,0 1-1,0-1 0,-1 0 0,1 0 1,-1-1-1,1 1 0,-1-1 0,0 0 1,-1 0-1,6-8 0,1-2 2,0 1 0,-2-2 0,0 1-1,11-26 1,-1-24-9,-15 47 5,2 1 0,11-31 0,-15 45 3,0 0 0,0 0-1,0 0 1,1 0 0,-1 0 0,1 1 0,-1-1 0,1 0 0,-1 1 0,1-1 0,0 1 0,0 0 0,-1-1 0,1 1 0,0 0 0,4-1 0,0 0-5,0 1 1,0 0-1,0 0 0,0 0 1,11 1-1,-24 10-9,-11 10 19,1 1 0,1 1 0,-19 36 0,30-50-4,1 0-1,1 0 1,-1 0-1,1 1 1,1 0 0,0-1-1,0 1 1,1 0-1,0 0 1,0 0 0,1 0-1,0 0 1,0 0-1,4 14 1,-3-20-2,0-1 0,0 0 0,0 0 0,0 0 0,1 0 0,-1 0 0,1-1 0,-1 1 0,1 0 0,0-1 0,-1 1 0,1-1 0,0 1 0,0-1 0,0 0 0,0 0 0,0 0 0,1 0 0,-1 0 0,0-1 0,0 1 0,1 0 0,-1-1 0,0 0 0,4 1 0,8 0 0,0 0 0,27-3 0,-35 2 0,-1 0 1,0-1 1,1 0-1,-1-1 0,0 1 0,0-1 1,0 0-1,0 0 0,0 0 0,0-1 1,-1 1-1,1-1 0,-1-1 0,0 1 1,0 0-1,0-1 0,0 0 1,-1 0-1,1 0 0,-1 0 0,0-1 1,0 1-1,-1-1 0,1 0 0,-1 0 1,0 0-1,1-7 0,0 4-1,-1 0-1,0 0 1,-1-1-1,0 1 1,0 0 0,0-1-1,-1 1 1,-1-1-1,0 1 1,0-1-1,0 1 1,-1 0-1,0 0 1,-1-1 0,0 2-1,-4-9 1,4 10-1,0 1 0,0-1 0,0 1 0,-1 0 0,0 0 0,0 1 0,-1-1 0,1 1 0,-1 0 0,0 0 0,0 0 0,0 1 0,-1 0 0,1 0 0,-1 0 0,1 1 0,-1-1 1,0 1-1,0 1 0,0-1 0,0 1 0,-1 0 0,1 1 0,0-1 0,0 1 0,-1 0 0,-9 2 0,12 0 1,1-1 0,0 1 0,0 0 0,-1 0 0,2 0 0,-1 0 0,0 1 0,0-1 0,1 1 0,-1 0 0,1 0 0,0 0 0,0 0 0,0 0 0,0 0 0,0 0 0,1 1 0,0-1 0,-1 0 0,1 1 0,0-1 0,1 1 0,-2 6 0,1 1 0,-1-1 0,2 0 0,-1 1 0,1-1 0,1 0 0,0 1 0,3 14 0,-1-18-1,-1-1 0,1 0-1,0 0 1,0-1 0,1 1 0,0-1 0,0 1-1,0-1 1,0 0 0,1-1 0,0 1 0,0-1-1,0 0 1,0 0 0,1-1 0,0 1 0,0-1-1,12 4 1,-7-2-3,0-1 0,1-1 1,-1 0-1,1-1 0,0 0 0,0-1 0,0 0 0,0-1 0,20-2 1,-28 1 3,0 0-1,0 0 1,0 0 0,0-1 0,0 0 0,0 0 0,-1 0 0,1 0 0,-1 0-1,1-1 1,-1 0 0,0 0 0,0 0 0,0 0 0,0 0 0,-1 0 0,0-1 0,1 1-1,-1-1 1,0 0 0,0 1 0,-1-1 0,1 0 0,-1 0 0,0 0 0,1-7-1,2-10 2,-1 0 0,-1-1 0,0-36-1,-2 53 1,-1-22 7,0 17 1,1 0-1,0 0 1,3-15-1,-3 24-7,0 1-1,0 0 0,0-1 0,0 1 1,0 0-1,0-1 0,0 1 1,0 0-1,0-1 0,0 1 0,0 0 1,1-1-1,-1 1 0,0 0 1,0-1-1,1 1 0,-1 0 0,0 0 1,0-1-1,1 1 0,-1 0 0,0 0 1,0-1-1,1 1 0,-1 0 1,0 0-1,1 0 0,-1 0 0,0 0 1,1 0-1,-1-1 0,0 1 1,1 0-1,-1 0 0,0 0 0,1 0 1,-1 0-1,1 0 0,-1 0 0,0 0 1,1 0-1,-1 1 0,0-1 1,1 0-1,-1 0 0,0 0 0,1 0 1,-1 0-1,0 1 0,1-1 1,14 15-10,-7-1 8,-1 0 1,0 1 0,-2 0 0,1 0 0,-2 0-1,0 1 1,4 30 0,-2 116-13,-6-156 12,2 1 0,2-8 5,2-9 3,5-20-6,-2-1 0,-1 0-1,7-55 1,9-37 2,-14 100 7,-4 19-7,0 16-3,-1 21 0,1 43 0,3 18 0,-9-93 0,0-1-1,-1 1 1,1-1 0,0 1-1,0-1 1,0 1 0,0 0-1,1-1 1,-1 1 0,0-1-1,0 1 1,0-1 0,0 1 0,0-1-1,1 1 1,-1-1 0,0 1-1,0-1 1,1 1 0,-1-1-1,0 0 1,1 1 0,-1-1-1,1 1 1,-1-1 0,0 0-1,1 1 1,-1-1 0,1 0-1,-1 0 1,1 1 0,-1-1-1,1 0 1,-1 0 0,1 0 0,-1 1-1,1-1 1,0 0 0,-1 0-1,1 0 1,-1 0 0,1 0-1,-1 0 1,1 0 0,-1 0-1,2-1 1,-1 0 0,1 0 0,-1 0 0,1 0 0,-1 0 1,0 0-1,1 0 0,-1 0 0,0-1 0,0 1 0,0 0 0,0-1 0,0 1 1,1-3-1,11-29 7,12-45 0,-15 46-5,24-57 0,-34 89-1,0 0-1,0 0 0,0 0 1,0 0-1,0 1 0,0-1 1,0 0-1,0 0 1,0 0-1,0 0 0,0 0 1,0 0-1,0 0 0,0 0 1,0 0-1,0 1 0,0-1 1,0 0-1,0 0 1,0 0-1,0 0 0,0 0 1,0 0-1,1 0 0,-1 0 1,0 0-1,0 0 0,0 0 1,0 0-1,0 0 0,0 0 1,0 0-1,0 0 1,0 0-1,1 0 0,-1 0 1,0 0-1,0 0 0,0 0 1,0 0-1,0 0 0,0 0 1,0 0-1,0 0 1,1 0-1,-1 0 0,0 0 1,0 0-1,0 0 0,0 0 1,0 0-1,0 0 0,0 0 1,0 0-1,0 0 0,0 0 1,1 0-1,-1 0 1,0 0-1,0 0 0,0-1 1,0 1-1,0 0 0,0 0 1,0 0-1,0 0 0,0 0 1,0 0-1,0 0 0,4 14 4,1 17-6,-3 4 1,-2-20 0,1 0 1,1 0-1,0 1 0,1-1 0,1-1 0,0 1 0,7 15 0,-4-20-63,2-7-104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5.5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1 152 32383,'0'-4'29,"0"0"1,0 0-1,1-1 1,0 1 0,-1 0-1,1 0 1,1 0-1,-1 0 1,1 1-1,-1-1 1,4-5-1,-4 8-28,0 0 0,0-1 0,0 1 0,1 0 0,-1 0 0,0 0 0,0 0 0,1 0-1,-1 0 1,1 0 0,-1 1 0,1-1 0,-1 0 0,1 1 0,-1-1 0,1 1 0,0-1 0,-1 1-1,1 0 1,0 0 0,-1 0 0,1 0 0,0 0 0,-1 0 0,1 0 0,0 1 0,-1-1 0,1 1-1,-1-1 1,1 1 0,-1-1 0,3 2 0,-1 0-1,-1 0 0,1 0 0,0 0 0,-1 0 0,0 0 0,1 1 0,-1-1 0,0 1 0,0-1 0,-1 1 0,1 0 0,0 0 0,-1 0 0,0 0 0,1 0 0,-1 0 0,-1 0 0,1 0 0,0 4 0,2 9 0,-1 0 0,1 24 0,-2 11 0,-8 72 0,13-156 0,13-38 0,0-2 0,-15 54 0,-2 8 0,0 0 0,0 0 0,1 0 0,1 1 0,-1-1 0,2 1 0,0 0 0,9-16 0,-14 26 0,1-1-1,-1 1 1,1-1 0,-1 0-1,1 1 1,-1-1 0,1 1-1,-1-1 1,1 1 0,-1-1-1,1 1 1,0 0 0,-1-1-1,1 1 1,0 0 0,-1-1 0,1 1-1,0 0 1,-1 0 0,1 0-1,0-1 1,0 1 0,-1 0-1,1 0 1,0 0 0,0 0-1,-1 0 1,1 0 0,0 1-1,-1-1 1,1 0 0,0 0-1,0 0 1,-1 1 0,1-1-1,0 0 1,-1 1 0,1-1-1,-1 1 1,1-1 0,0 1-1,-1-1 1,1 1 0,-1-1 0,1 1-1,-1-1 1,0 1 0,1 0-1,-1-1 1,1 1 0,-1 0-1,0 0 1,14 38-15,-12-22 15,0-1 1,-1 1-1,-2 26 0,-1-29-2,2 0-1,0 0 1,1-1-1,0 1 1,1 0-1,4 14 1,-5-26 0,0 0-1,-1-1 1,1 1-1,0-1 1,1 1-1,-1-1 1,0 1-1,0-1 1,1 1-1,-1-1 1,0 0-1,1 0 1,0 0-1,-1 0 1,1 0-1,-1 0 1,1 0 0,0 0-1,0-1 1,0 1-1,-1-1 1,1 1-1,0-1 1,0 0-1,0 0 1,0 0-1,0 0 1,0 0-1,-1 0 1,1 0-1,3-1 1,0 0-3,0 0 1,0 0 0,0-1-1,0 1 1,0-1-1,-1 0 1,1-1-1,-1 1 1,1-1-1,6-5 1,-1-2 9,-1-2-1,0 1 1,0-1 0,-1-1-1,-1 0 1,0 0 0,0 0-1,-2-1 1,1 0 0,-2 0-1,0 0 1,-1 0 0,0-1-1,-1 0 1,0-26 0,-2 40-4,0 1-1,0 0 1,0-1 0,0 1 0,-1 0 0,1-1 0,0 1 0,0 0 0,-1-1 0,1 1-1,0 0 1,-1 0 0,1-1 0,0 1 0,-1 0 0,1 0 0,0 0 0,-1-1 0,1 1-1,0 0 1,-1 0 0,1 0 0,0 0 0,-1 0 0,1 0 0,-1 0 0,1 0 0,0 0-1,-1 0 1,1 0 0,-1 0 0,1 0 0,0 0 0,-1 0 0,1 0 0,-1 0 0,1 0-1,-1 1 1,-17 6 18,13-3-19,1 0 0,0 1 0,0-1 0,0 1 0,1 0 0,0 0 0,0 0 0,0 1 0,0-1 0,1 1 0,0-1 0,0 1 0,0 0 0,0 9 0,-2 7 0,2 1 0,1 33 0,1-53 0,-1 0 0,1 0 0,1 0 0,-1 0 0,0 0 0,1 0 0,0 0 0,0 0 0,0 0 0,0 0 0,0 0 0,0 0 0,1-1 0,-1 1 0,1 0 0,0-1 0,0 1 0,0-1 0,0 0 0,0 0 0,1 0 0,-1 0 0,0 0 0,1 0 0,0-1 0,-1 1 0,6 1 0,3 1 0,-1-2 0,1 1 0,0-2 0,0 1 0,0-1 0,17-1 0,-22-1 0,0 1 0,-1-1 0,1 0 0,0-1 0,-1 1 0,1-1 0,-1 0 0,1-1 0,-1 1 0,0-1 0,0 0 0,0 0 0,0-1 0,-1 0 0,1 1 0,-1-1 0,0-1 0,0 1 0,0-1 0,-1 1 0,0-1 0,0 0 0,0 0 0,0 0 0,-1-1 0,0 1 0,3-11 0,-3 9 0,0-1 0,0 1 0,0-1 0,-1 1 0,-1-1 0,1 0 0,-1 1 0,0-1 0,-1 1 0,0-1 0,0 0 0,-1 1 0,0-1 0,0 1 0,0 0 0,-1 0 0,0 0 0,-1 0 0,0 0 0,0 1 0,-5-7 0,4 7 0,-1 2 0,1-1 0,-1 1 0,0-1 0,0 2 0,-1-1 0,1 1 0,-1 0 0,1 0 0,-1 0 0,-14-2 0,18 4 0,0 1 0,0-1 0,0 1 0,0-1 0,1 1 0,-1 0 0,0 0 0,0 1 0,0-1 0,0 1 0,0-1 0,0 1 0,1 0 0,-1 0 0,0 0 0,0 0 0,1 1 0,-1-1 0,1 1 0,-1-1 0,1 1 0,0 0 0,0 0 0,0 0 0,0 0 0,0 0 0,0 1 0,0-1 0,1 0 0,-1 1 0,-1 5 0,0-1-4,1 0 0,0 0 1,0 1-1,0-1 0,1 1 0,0-1 0,1 1 1,0-1-1,0 1 0,0 0 0,1-1 0,0 1 1,1-1-1,0 1 0,4 11 0,-3-14 0,-1 1 1,1-1-1,0 0 0,0 0 0,0 0 0,1-1 0,0 1 1,0-1-1,0 0 0,1 0 0,-1 0 0,1-1 0,0 0 0,0 0 1,0 0-1,0 0 0,0-1 0,1 1 0,-1-2 0,12 4 1,-8-3-14,-1-1 1,1 0 0,-1 0 0,1-1 0,0 0 0,0 0 0,-1-1 0,1 0 0,16-5 0,-21 5 11,0-1 1,0 0 0,0 0 0,-1 0-1,1 0 1,-1 0 0,1-1 0,-1 0-1,0 1 1,0-1 0,0-1 0,0 1-1,-1 0 1,1-1 0,-1 1 0,0-1-1,0 1 1,0-1 0,0 0 0,-1 0-1,1 0 1,0-7 0,2-12 52,-2-1-1,0 1 1,-4-38 0,1 13 140,10 51-167,-3 3-21,0 0 0,-1 1 0,0 0 0,0 0 0,0 0 0,0 0 0,5 16 0,21 61 0,-28-69-4,0-1 1,-1 1-1,0 0 0,-1 26 0,11-56-25,6-32 26,17-80 1,-8 25 52,-24 95-19,1 9-14,1 21-10,1 35-11,-6 16 4,3 22-5,-3-94-43,0 0 0,0 0 0,0-1 0,1 1 0,-1 0 0,1-1 0,0 1 0,-1 0-1,1-1 1,0 1 0,0-1 0,0 1 0,0-1 0,1 2 0,7-1-2972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8.5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83 264 32623,'0'-1'6,"0"0"-1,0 0 1,0 0-1,0 0 1,0 0 0,0 0-1,0 0 1,0 0-1,0 1 1,-1-1 0,1 0-1,0 0 1,0 0-1,-1 0 1,1 0 0,-1 1-1,1-1 1,-1 0-1,1 0 1,-1 1 0,1-1-1,-1 0 1,0 1-1,1-1 1,-2 0 0,0 1-6,0-1-1,0 1 1,0 0 0,0 0 0,0-1 0,0 1 0,0 1 0,0-1-1,0 0 1,0 1 0,-2 0 0,1 0 0,1-1 0,-1 1 0,1 0 0,0 1 0,0-1 0,-1 0 0,1 1 0,0-1 0,0 1 0,1 0 0,-1-1 0,0 1 0,0 0 0,1 0 0,-1 0 0,1 0 0,0 1 0,0-1 0,0 0 0,0 1 0,0-1 0,0 0 0,0 1 0,0 4 0,-1 7 0,0-1 0,1 1 0,0 18 0,1-25 0,1-1 0,-1 0 0,1 0 0,0 0 0,0 0 0,0 0 0,1 0 0,0 0 0,0-1 0,1 1 0,5 9 0,2 0 0,0-2 0,18 19 0,8 10 0,-34-40 0,0 1 0,-1-1 0,1 1 0,-1-1 0,0 1 0,1 0 0,-1 0 0,-1-1 0,1 1 0,0 0 0,0 4 0,-1-6 0,0-1 0,0 1 0,0 0 0,0 0 0,0 0 0,-1 0-1,1 0 1,0-1 0,0 1 0,0 0 0,-1 0 0,1 0 0,-1-1-1,1 1 1,-1 0 0,1 0 0,-1-1 0,1 1 0,-1 0-1,1-1 1,-1 1 0,0-1 0,1 1 0,-1-1 0,0 1 0,0-1-1,1 1 1,-1-1 0,0 0 0,0 1 0,0-1 0,1 0-1,-1 0 1,0 1 0,0-1 0,0 0 0,-1 0 0,-5 0-4,-1 2-2,-1-2 1,0 1-1,1-1 1,-1 0-1,0-1 1,-10-2-1,18 3 4,0-1 0,1 0 0,-1 1 0,0-1 0,1 1 0,-1-1 1,1 0-1,-1 0 0,1 1 0,-1-1 0,1 0 0,0 0 0,-1 0 0,1 1 0,0-1 0,0 0 0,-1 0 0,1 0 0,0 0 1,0 1-1,0-1 0,0 0 0,0 0 0,0 0 0,0 0 0,1 0 0,-1 0 0,0 1 0,0-1 0,1 0 0,-1 0 0,0 0 1,1 1-1,-1-1 0,1 0 0,-1 1 0,1-1 0,-1 0 0,1 1 0,0-1 0,-1 0 0,2 0 0,10-5-11,1 1-1,0 0 0,0 0 0,0 1 1,15-2-1,21-7-56,-31 8 49,65-26-29,-74 28 58,-1-1 1,0-1 0,0 1-1,-1-1 1,1-1-1,-1 1 1,9-11 0,-13 11 3,0 0 0,0 0 1,0 0-1,-1-1 0,0 1 1,0-1-1,-1 1 0,0-1 1,0 0-1,0 1 0,0-9 1,-1 11-8,1-1 0,-1 1 0,0 0 0,0-1 0,0 1 1,0-1-1,-1 1 0,1 0 0,-1-1 0,0 1 0,0 0 0,0 0 0,-1 0 1,1 0-1,-1 0 0,0 0 0,1 0 0,-1 0 0,-5-4 0,7 6-4,0 1 0,-1 0 0,1 0 0,0-1 0,-1 1-1,1 0 1,-1 0 0,1 0 0,0-1 0,-1 1 0,1 0 0,0 0-1,-1 0 1,1 0 0,-1 0 0,1 0 0,0 0 0,-1 0 0,1 0 0,-1 0-1,1 0 1,0 0 0,-1 0 0,1 0 0,-1 0 0,1 1 0,0-1-1,-1 0 1,1 0 0,0 0 0,-1 1 0,0-1 0,-4 15-6,5 29-20,0-35 34,0 11-4,0-1 1,2 0-1,0 0 0,6 21 0,-6-34-7,-1-1-1,1 1 0,0-1 1,0 0-1,1 0 0,-1 0 1,1 0-1,1 0 1,-1 0-1,1-1 0,-1 1 1,1-1-1,0 0 0,1 0 1,-1-1-1,1 1 1,-1-1-1,9 4 0,-10-5 2,0-1-1,0 1 0,-1-1 0,1 0 0,0 0 1,0 0-1,0-1 0,0 1 0,0-1 1,0 1-1,0-1 0,0 0 0,0 0 0,0-1 1,1 1-1,-1 0 0,0-1 0,0 0 1,-1 0-1,1 0 0,0 0 0,0 0 0,0-1 1,-1 1-1,1-1 0,0 1 0,-1-1 0,0 0 1,1 0-1,-1-1 0,0 1 0,0 0 1,0-1-1,0 1 0,-1-1 0,1 1 0,-1-1 1,1 0-1,-1 0 0,0 1 0,1-7 1,1-8 3,0-1 1,-1 1 0,-1-1-1,-3-33 1,1-21 29,6 56-17,-4 16-15,-1 0 0,0-1 0,1 1 0,-1 0 0,0 0 0,1 0 0,-1 0 0,0-1 0,1 1 1,-1 0-1,0 0 0,1 0 0,-1 0 0,0 0 0,1 0 0,-1 0 0,0 0 0,1 0 0,-1 0 0,1 0 1,-1 0-1,0 1 0,1-1 0,-1 0 0,0 0 0,1 0 0,-1 1 0,2 0 0,0 0 0,-1 0 0,1 1 0,-1-1 0,1 1 0,-1-1 0,0 1-1,0-1 1,1 1 0,-1 0 0,0 0 0,1 2 0,4 19-2,0 0 0,-1 0-1,-2 1 1,0-1 0,-1 1 0,-3 39 0,1-37 1,0-26 1,0 0 0,0 1 0,0-1 0,0 0 0,0 0 0,0 0 0,0 1 0,0-1 0,0 0 0,1 0 0,-1 0 0,0 0 0,0 1 0,0-1 0,0 0 0,0 0 0,1 0 0,-1 0 0,0 0 0,0 1 0,0-1 0,1 0 0,-1 0 0,0 0 0,0 0 0,0 0 0,1 0 0,-1 0 0,0 0 0,0 0 0,0 0 0,1 0 0,-1 0 0,0 0 0,0 0 0,0 0 0,1 0 0,-1 0 0,0 0 0,0 0 0,0 0 0,1 0 0,-1 0 0,0-1 0,0 1 0,0 0 0,1 0 0,-1 0 0,0 0 0,0 0 0,0-1 0,0 1 0,0 0 0,1 0 0,-1 0 0,0-1 0,7-8 1,0-1 1,-1 0-1,-1 0 1,1-1-1,-1 0 1,-1 0-1,6-21 1,-7 20-1,3-4 1,1-9-2,1 1 0,2 1 1,20-39-1,-29 61 0,-1 0 0,1 0 0,0 0 0,0 0 0,-1 0 0,1 0 0,0 0 0,0 0 0,0 0 0,0 0 0,0 0 0,0 0 0,0 1 1,0-1-1,0 0 0,2 0 0,-2 1-1,-1 0 1,1 0 0,-1 1 0,0-1-1,1 0 1,-1 0 0,1 0 0,-1 1 0,0-1-1,1 0 1,-1 1 0,0-1 0,1 0-1,-1 1 1,0-1 0,1 0 0,-1 1 0,0-1-1,0 1 1,1-1 0,-1 0 0,0 1-1,0-1 1,0 1 0,0-1 0,0 1 0,0-1-1,1 1 1,1 47-9,-2-41 11,0 30 9,1 47-9,-1-82-2,0-1 0,1 1 0,-1 0 0,0 0-1,1 0 1,0 0 0,-1-1 0,1 1 0,0 0 0,0-1 0,0 1 0,0 0-1,0-1 1,0 1 0,1-1 0,-1 0 0,0 1 0,1-1 0,-1 0 0,1 0 0,1 1-1,0 0 1,1-1-1,-1 0 1,1 1-1,-1-1 1,1-1-1,-1 1 1,1-1-1,0 1 1,-1-1-1,6 0 1,-1-1-1,0 1 0,-1-2 1,1 1-1,-1-1 0,1 0 0,-1 0 0,1-1 1,-1 0-1,11-7 0,-10 5 2,-1-1-1,0 0 1,0 0-1,0-1 1,-1 0 0,0 0-1,0-1 1,-1 1-1,0-1 1,0 0 0,-1-1-1,0 1 1,0-1 0,-1 0-1,0 0 1,-1 0-1,0 0 1,0 0 0,-1-1-1,0 1 1,-1 0-1,0-1 1,0 1 0,-1-1-1,-3-13 1,4 21 0,-1 1 0,0-1-1,0 0 1,0 1 0,0-1 0,0 1-1,0-1 1,-1 1 0,1-1 0,0 1-1,-1 0 1,1 0 0,-1-1 0,0 1 0,1 0-1,-1 0 1,0 1 0,1-1 0,-1 0-1,0 1 1,0-1 0,0 1 0,0-1-1,0 1 1,1 0 0,-1 0 0,0 0 0,0 0-1,0 0 1,-3 1 0,1-1-1,0 0 1,0 1 0,0-1-1,1 1 1,-1 0-1,0 0 1,0 0-1,0 1 1,1 0 0,-1-1-1,1 1 1,-1 0-1,-5 5 1,6-3-1,-1 1-1,1-1 1,0 1 0,1-1-1,-1 1 1,1 0 0,0 0-1,0 0 1,1 0-1,-1 1 1,0 7 0,0 6-10,1 36 0,1-35 2,0-18 6,0 0 0,0 1 0,1-1 0,-1 0 0,1 0 0,0 0 0,0 0 0,-1 0 0,1 0 0,1 0 0,-1 0 0,0 0-1,0 0 1,1 0 0,-1-1 0,1 1 0,-1 0 0,1-1 0,0 0 0,0 1 0,-1-1 0,1 0 0,0 0 0,0 0 0,0 0 0,1 0 0,-1 0 0,0-1 0,4 2 0,-3-2 2,0 1-1,0 0 1,1-1 0,-1 0-1,0 0 1,1 0 0,-1 0 0,0 0-1,1-1 1,-1 1 0,0-1-1,1 0 1,-1 0 0,0 0 0,0-1-1,0 1 1,0-1 0,0 1 0,5-5-1,-4 1 6,1-1 0,-1 1-1,0-1 1,-1 1 0,1-1-1,-1 0 1,0 0 0,-1-1 0,0 1-1,2-8 1,11-70 57,-12 68-50,-21 157-7,-7 51-5,-2 13 0,20-166 0,-3 0 0,0 0 0,-18 38 0,23-66 0,1-1 0,-2 1 0,0-2 0,0 1 0,0-1 0,-1 0 0,-1 0 0,-11 11 0,16-18 0,1 0 0,-1 0 0,0 0 0,0 0 0,0 0 0,0 0 0,0-1 0,0 1 0,-1-1 0,1 0 0,0 0 0,-1-1 0,1 1 0,-1 0 0,1-1 0,-1 0 0,1 0 0,0 0 0,-1 0 0,1-1 0,-1 1 0,1-1 0,-1 0 0,1 0 0,0 0 0,0-1 0,-1 1 0,1-1 0,0 1 0,0-1 0,-4-4 0,-1 0 0,1-1 0,-1 0 0,1 0 0,1-1 0,-1 0 0,1 0 0,1-1 0,0 1 0,0-1 0,0 0 0,1-1 0,1 1 0,-4-11 0,3 2 0,0 0 0,1 0 0,1-1 0,1 1 0,0 0 0,3-27 0,-1 36-1,1 0-1,1 0 1,0 1 0,0-1-1,0 1 1,1-1 0,0 1 0,1 0-1,0 0 1,0 1 0,1 0-1,-1-1 1,2 2 0,-1-1-1,1 1 1,0 0 0,0 0 0,10-5-1,17-10 4,2 0 0,67-26 0,-79 36 12,7-2-12,-9 4-1,1-1 0,-1-1 0,39-26-1,-55 32 0,0 1 0,-1-1 0,0 0 0,0 0 0,-1-1 0,1 1 0,-1-1 0,0 0 0,-1 0 0,1 0 0,-1-1 0,-1 1 0,1-1 0,-1 0 0,0 0 0,-1 1 0,1-1 0,-1-8 0,0-67 0,-1 82 0,0 0 0,0 0 0,0 0 0,0 1 0,0-1 0,0 0 0,0 0 0,0 0 0,-1 1 0,1-1 0,0 0 0,0 0 0,0 0 0,0 0 0,0 0 0,-1 1 0,1-1 0,0 0 0,0 0 0,0 0 0,0 0 0,-1 0 0,1 0 0,0 0 0,0 0 0,0 0 0,-1 1 0,1-1 0,0 0 0,0 0 0,0 0 0,-1 0 0,1 0 0,0 0 0,0 0 0,-1-1 0,1 1 0,0 0 0,0 0 0,0 0 0,0 0 0,-1 0 0,1 0 0,0 0 0,0 0 0,0 0 0,-1-1 0,1 1 0,0 0 0,0 0 0,0 0 0,-2 18 0,1 0 0,1 0 0,0 0 0,6 34 0,-5-49 0,0 1 0,0-1 0,0 1 0,0-1 0,0 0 0,0 1 0,1-1 0,0 0 0,0 0 0,0 0 0,0 0 0,0 0 0,0-1 0,1 1 0,-1 0 0,1-1 0,0 0 0,0 0 0,0 0 0,0 0 0,0 0 0,0-1 0,0 1 0,1-1 0,-1 0 0,1 0 0,-1 0 0,1 0 0,-1-1 0,1 1 0,-1-1 0,4 0 0,-4 0 0,-1 0 0,0 0 0,1 0 0,-1-1 0,0 1 0,0-1 0,0 1 0,1-1 0,-1 0 0,0 0 0,0 0 0,0 0 0,0 0 0,0 0 0,0-1 0,-1 1 0,1 0 0,2-4 0,-1 2 0,-1-1 0,0 1 0,0-1 0,0 1 0,0-1 0,-1 0 0,0 0 0,0 1 0,2-9 0,-1-6 0,-1 0 0,-1 0 0,-3-33 0,2 43 0,1 9 0,0-1 0,0 0 0,0 1 0,0-1 0,-1 0 0,1 1 0,0-1 0,0 0 0,0 0 0,-1 1 0,1-1 0,0 0 0,0 0 0,-1 1 0,1-1 0,0 0 0,0 0 0,-1 0 0,1 1 0,0-1 0,-1 0 0,1 0 0,0 0 0,-1 0 0,1 0 0,0 0 0,-1 0 0,1 0 0,0 0 0,-1 0 0,1 0 0,0 0 0,-1 0 0,1 0 0,0 0 0,-1 0 0,1 0 0,0 0 0,-1 0 0,1-1 0,0 1 0,-1 0 0,1 0 0,0 0 0,-1 0 0,1-1 0,0 1 0,0 0 0,-1 0 0,1-1 0,0 1 0,0 0 0,0-1 0,-1 1 0,1 0 0,0 0 0,0-1 0,0 1 0,0 0 0,0-1 0,-3 12 0,0 1 0,2-1 0,-1 1 0,1-1 0,2 22 0,-1-15 0,0-16 0,0 0 0,0 1 0,1-1 0,-1 0 0,1 0 0,-1 1 0,1-1 0,0 0 0,0 0 0,0 0 0,0 0 0,0 0 0,0 0 0,0 0 0,1 0 0,-1-1 0,1 1 0,-1 0 0,1-1 0,0 1 0,0-1 0,-1 0 0,1 0 0,0 1 0,0-1 0,0-1 0,0 1 0,1 0 0,-1 0 0,0-1 0,0 1 0,0-1 0,1 1 0,-1-1 0,0 0 0,3 0 0,0 0 0,-1 0 0,1-1 0,-1 1 0,1-1 0,-1 1 0,0-1 0,1-1 0,-1 1 0,0 0 0,0-1 0,0 0 0,0 0 0,0 0 0,0-1 0,-1 1 0,1-1 0,-1 0 0,4-4 0,-1-2 0,0-1 0,-1 1 0,-1-1 0,1 0 0,-2 0 0,1 0 0,-1 0 0,-1-1 0,0 1 0,-1-1 0,1-11 0,0-19 0,-7-61 0,5 95 0,-2-13 0,0 0 0,-2 0 0,0 1 0,-1-1 0,-1 1 0,-13-31 0,11 42 0,4 14 0,2 22 0,1-24 0,-4 100 0,10 122 0,-4-214 0,0-1 0,1 1 0,0-1 0,1 1 0,1-1 0,4 11 0,-7-19 0,1 0 0,-1 0 0,1 0 0,0 0 0,0 0 0,0-1 0,0 1 0,0-1 0,0 0 0,1 1 0,-1-1 0,1 0 0,0 0 0,0-1 0,0 1 0,-1 0 0,1-1 0,1 0 0,-1 0 0,0 0 0,0 0 0,0 0 0,1-1 0,-1 1 0,5-1 0,-2 0 0,-1 0 0,0-1 0,1 1 0,-1-1 0,0 0 0,1-1 0,-1 1 0,0-1 0,0 0 0,0-1 0,0 1 0,0-1 0,-1 0 0,1 0 0,-1 0 0,5-6 0,-2 2 0,-1 0 0,-1 0 0,1-1 0,-1 0 0,-1 0 0,1 0 0,-1-1 0,5-16 0,-2 0 0,-2-1 0,0 0 0,-1 0 0,-2 0 0,-2-51 0,0 75 0,0 1 0,-1-1 0,1 1 0,-1-1 0,1 0 0,-1 1 0,0 0 0,0-1 0,1 1 0,-1-1 0,0 1 0,0 0 0,0-1 0,-1 1 0,1 0 0,0 0 0,0 0 0,-1 0 0,1 0 0,0 0 0,-1 1 0,1-1 0,-1 0 0,1 1 0,-1-1 0,0 1 0,1-1 0,-3 1 0,2-1 0,-1 0 0,0 1 0,0 0 0,0-1 0,0 1 0,0 0 0,0 1 0,0-1 0,0 0 0,0 1 0,0 0 0,0 0 0,1 0 0,-1 0 0,-5 3 0,3 0 0,1 0 0,-1 1 0,1-1 0,0 1 0,1 1 0,-1-1 0,1 0 0,0 1 0,0-1 0,1 1 0,-1 0 0,2 0 0,-1 0 0,0 0 0,1 0 0,-1 9 0,0 6 0,0 0 0,2 0 0,3 35 0,-3-52 0,1 0 0,0-1 0,0 1 0,0-1-1,1 1 1,-1-1 0,1 0 0,0 1 0,0-1 0,0 0 0,0 0 0,0 0 0,1-1 0,-1 1-1,1-1 1,0 1 0,0-1 0,0 0 0,0 0 0,0 0 0,0 0 0,1-1 0,-1 1 0,1-1-1,-1 0 1,1 0 0,-1 0 0,1 0 0,-1-1 0,1 1 0,0-1 0,0 0 0,-1 0 0,1-1-1,0 1 1,-1-1 0,1 0 0,-1 1 0,1-2 0,-1 1 0,1 0 0,-1-1 0,0 1 0,1-1-1,-1 0 1,0 0 0,0 0 0,0-1 0,-1 1 0,1-1 0,-1 0 0,3-3 0,0-1 0,-1 0 1,-1 0-1,0-1 1,0 1-1,0-1 1,-1 0-1,0 0 1,0 0-1,-1 0 1,1-11-1,-1-7 0,-5-48 0,4 72 0,0 1 0,0 0 0,0-1 0,0 1 0,-1 0 0,1-1 0,0 1 0,-1 0 0,1 0 0,-1-1 0,0 1 0,1 0 0,-1 0 0,0 0 0,1 0 0,-1 0 0,0 0 0,0 0 0,0 0 0,0 0 0,-2-1 0,2 2 0,1 0 0,-1 0 0,0 0 0,0 0 0,0 0 0,0 0 0,1 0 0,-1 1 0,0-1 0,0 0 0,0 0 0,1 1 0,-1-1 0,0 0 0,1 1 0,-1-1 0,0 1 0,1-1 0,-1 1 0,0-1 0,1 1 0,-1 0 0,1-1 0,-1 1 0,1 0 0,-1-1 0,1 1 0,0 0 0,-1 0 0,1-1 0,0 1 0,0 0 0,-1 0 0,1 0 0,0 0 0,-5 15 0,1-1 0,0 1 0,1 0 0,1 0 0,1 0 0,0 0 0,1 0 0,4 32 0,-3-45 0,-1 0 0,1 1 0,0-1 0,1 0 0,-1 0 0,1 0 0,-1 0 0,1 0 0,0 0 0,0-1 0,0 1 0,0-1 0,0 1 0,1-1 0,-1 0 0,1 1 0,0-1 0,0-1 0,-1 1 0,1 0 0,0-1 0,1 1 0,-1-1 0,0 0 0,5 1 0,-5-1 0,0-1 0,0 1 0,0-1 0,1 0 0,-1 0 0,0 0 0,0 0 0,0 0 0,0-1 0,0 1 0,0-1 0,0 0 0,0 0 0,0 0 0,0 0 0,-1-1 0,1 1 0,0-1 0,-1 1 0,1-1 0,-1 0 0,1 0 0,-1 0 0,0 0 0,0-1 0,0 1 0,3-5 0,-1-2 0,0 0 0,0-1 0,-1 1 0,0-1 0,0 0 0,-1 1 0,0-14 0,2-74 0,-4 61 0,0 17 0,0 11 0,0 1 0,0-1 0,1 1 0,-1-1 0,2 1 0,-1 0 0,4-11 0,-5 18 0,0 0 0,0-1 0,0 1 0,0-1 0,1 1 0,-1 0 0,0-1 0,0 1 0,0-1 0,1 1 0,-1 0 0,0-1 0,0 1 0,1 0 0,-1-1 0,0 1 0,1 0 0,-1 0 0,0-1 0,1 1 0,-1 0 0,1 0 0,-1 0 0,0-1 0,1 1 0,-1 0 0,1 0 0,-1 0 0,1 0 0,-1 0 0,0 0 0,1 0 0,-1 0 0,1 0 0,-1 0 0,1 0 0,-1 0 0,0 0 0,1 0 0,-1 1 0,1-1 0,-1 0 0,0 0 0,1 0 0,-1 0 0,0 1 0,1-1 0,-1 0 0,0 1 0,1-1 0,0 1 0,12 19 0,-6-4 0,-1 1 0,-1-1 0,-1 1 0,-1 0 0,3 24 0,-3 88 0,-3-89 0,-1-37 0,1 0 0,0 0 0,0 0 0,0 0 0,1 0 0,-1 0 0,1 0 0,0 0 0,0 0 0,0 0 0,0 0 0,0-1 0,0 1 0,1 0 0,-1-1 0,4 4 0,-3-4 0,0-1 0,1 1 0,-1-1 0,1 0 0,-1 0 0,1 0 0,0 0 0,-1 0 0,1-1 0,0 1 0,-1-1 0,1 0 0,0 0 0,0 0 0,-1 0 0,1 0 0,0-1 0,4 0 0,-1-1 0,1 0 0,-2 0 0,1 0 0,0-1 0,0 0 0,-1 0 0,1-1 0,-1 1 0,0-1 0,0 0 0,5-7 0,0 2 0,-1-1 0,-1 0 0,1-1 0,8-17 0,-16 28-2,9-24 7,-10 23-15,0 1-1,0-1 1,0 0-1,0 0 1,0 1 0,0-1-1,0 0 1,0 0 0,0 1-1,0-1 1,0 0-1,0 0 1,-1 1 0,1-1-1,0 0 1,0 1 0,-1-1-1,1 0 1,-1 1-1,1-1 1,0 0 0,-1 1-1,1-1 1,-1 1 0,0-1-1,1 1 1,-1-1-1,1 1 1,-1-1 0,0 1-1,1 0 1,-1-1 0,0 1-1,0-1 1,-32-5-975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08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6 32719,'-5'-2'2,"-1"1"0,1 0 1,0 0-1,0 1 0,0-1 0,-1 1 0,1 0 0,0 1 1,0-1-1,-1 1 0,1 0 0,0 0 0,0 1 0,0 0 1,0-1-1,0 2 0,1-1 0,-1 0 0,0 1 0,1 0 1,0 0-1,0 1 0,-5 3 0,5-1-2,-1 1 0,1-1-1,0 1 1,0 0 0,1 0 0,0 0-1,0 1 1,0-1 0,1 1-1,1-1 1,-1 1 0,1 0 0,0 0-1,1 14 1,0-18 0,0-1 0,0 0 0,0 0 0,1 0 0,-1 1 0,1-1 0,-1 0 0,1 0 0,0 0 0,1 0 0,-1 0 0,0 0 0,1-1 0,0 1 0,-1 0 0,4 3 0,-2-4 0,0 0 0,0 0 0,0 0 0,0 0 0,1 0 0,-1 0 0,0-1 0,1 0 0,-1 1 0,1-2 0,0 1 0,-1 0 0,8 0 0,2 1 0,1-1 0,-1-1 0,1 0 0,-1 0 0,19-4 0,-29 3 0,0 1 0,1-1 0,-1 0 0,0 0 0,0 0 0,0-1 0,0 1 0,0-1 0,-1 0 0,1 1 0,0-1 0,-1-1 0,1 1 0,-1 0 0,0 0 0,0-1 0,0 1 0,0-1 0,0 0 0,0 0 0,-1 0 0,1 0 0,-1 0 0,0 0 0,0 0 0,0 0 0,1-6 0,-1 1 0,-1 1 0,1-1 0,-1 1 0,-1-1 0,1 1 0,-1-1 0,0 1 0,-1-1 0,0 1 0,0 0 0,-1 0 0,0 0 0,0 0 0,-5-8 0,5 11 0,1 0 0,-1 1 0,0-1 0,0 1 0,-1 0 0,1 0 0,-1 0 0,1 0 0,-1 0 0,0 1 0,0 0 0,0 0 0,0 0 0,-1 0 0,1 1 0,0-1 0,-1 1 0,1 0 0,-1 1 0,1-1 0,-1 1 0,1 0 0,-1 0 0,-8 1 0,10-1-5,0 1 1,0 0-1,0-1 0,0 1 0,0 0 1,0 0-1,1 1 0,-6 2 0,-21 24-208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5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12 424 23835,'-6'-17'7678,"1"8"-6424,5 23-1254,-1 19 0,9 65 0,-7-89 0,1 0 0,0 0 0,1 0 0,0 0 0,0-1 0,1 1 0,0-1 0,0 0 0,1 0 0,0 0 0,0 0 0,8 8 0,-12-15 0,0 0 0,-1 0 0,1-1 0,0 1 0,0 0 0,0 0 0,0 0 0,0 0 0,0-1 0,0 1 0,0 0 0,0-1 0,0 1 0,0-1 0,0 1 0,0-1 0,0 0 0,0 0 0,1 1 0,-1-1 0,0 0 0,0 0 0,0 0 0,1 0 0,-1 0 0,0 0 0,0 0 0,0-1 0,1 1 0,-1 0 0,0-1 0,0 1 0,0-1 0,0 1 0,0-1 0,0 1 0,0-1 0,0 0 0,0 0 0,0 1 0,0-1 0,0 0 0,0 0 0,-1 0 0,2-1 0,1-4 0,0 0 0,0 0 0,0 0 0,-1 0 0,0 0 0,0 0 0,1-7 0,2-25 0,-1 0 0,-2-65 0,2-29 0,-4 130 0,1-1 0,-1 1 0,1-1 0,-1 1 0,1 0 0,-1 0 0,1-1 0,0 1 0,0 0 0,0 0 0,1 0 0,-1 0 0,0 0 0,1 0 0,-1 0 0,1 1 0,0-1 0,0 0 0,-1 1 0,1-1 0,4-1 0,-4 2 0,0 1 0,-1-1 0,1 1 0,0 0 0,0 0 0,-1 0 0,1-1 0,0 2 0,0-1 0,-1 0 0,1 0 0,0 1 0,-1-1 0,1 0 0,0 1 0,-1 0 0,1-1 0,0 1 0,-1 0 0,1 0 0,-1 0 0,1 0 0,-1 0 0,0 0 0,0 1 0,1-1 0,-1 0 0,0 1 0,1 1 0,12 19 0,1 1 0,-15-23 0,0 0 0,0 0 0,0 0 0,0-1 0,0 1 0,0 0 0,1 0 0,-1 0 0,0 0 0,0-1 0,0 1 0,0 0 0,0 0 0,0 0 0,0 0 0,0 0 0,1 0 0,-1-1 0,0 1 0,0 0 0,0 0 0,0 0 0,0 0 0,1 0 0,-1 0 0,0 0 0,0 0 0,0 0 0,0 0 0,0 0 0,1 0 0,-1 0 0,0 0 0,0 0 0,0 0 0,0 0 0,1 0 0,-1 0 0,0 0 0,0 0 0,0 0 0,0 0 0,1 0 0,-1 0 0,0 0 0,0 0 0,0 0 0,0 0 0,0 0 0,1 1 0,-1-1 0,0 0 0,0 0 0,0 0 0,0-2 0,0 0 0,0 0 0,0 0 0,0 0 0,0-1 0,-1 1 0,1 0 0,-1 0 0,0 0 0,0 0 0,1 0 0,-1 0 0,-1 0 0,1 0 0,0 1 0,0-1 0,-1 0 0,-1-2 0,1 3 0,0 0 0,1 1 0,-1-1 0,0 0 0,1 1 0,-1-1 0,0 1 0,0-1 0,1 1 0,-1 0 0,0 0 0,0-1 0,0 1 0,1 1 0,-1-1 0,0 0 0,0 0 0,0 1 0,1-1 0,-1 1 0,0-1 0,0 1 0,-2 2 0,1-1 0,-1 0 0,1 0 0,0 0 0,0 1 0,0 0 0,0-1 0,1 1 0,-1 0 0,1 1 0,-1-1 0,1 0 0,0 1 0,-2 4 0,-1 5 0,0 0 0,-6 21 0,6-7 0,0 0 0,2 0 0,1 0 0,1 0 0,1 0 0,6 39 0,-4-57 0,0 0 0,1 0 0,-1 0 0,2-1 0,-1 1 0,1-1 0,1 0 0,0 0 0,0 0 0,0-1 0,1 1 0,0-1 0,7 6 0,-7-8 0,-1 0 0,1-1-1,0 0 1,0 0 0,0 0 0,0-1-1,1 0 1,-1 0 0,1 0-1,0-1 1,0 0 0,0 0-1,0-1 1,0 0 0,0 0-1,0-1 1,9 0 0,-14 0-2,0-1 1,0 1 0,0-1-1,0 1 1,0-1 0,0 0-1,0 0 1,0 0 0,-1 0-1,1 0 1,0 0 0,-1 0 0,1 0-1,0-1 1,-1 1 0,0-1-1,1 1 1,0-2 0,1-2 0,0 1 0,-1-1 1,1 0-1,-1 0 1,-1 0-1,4-9 1,-2-4 0,0-1 1,0-35 0,-3-20-1,2-45 0,-1 114 1,0 0 0,0 0 0,0 0 0,1 0 0,0 1 0,0-1 0,0 0 0,0 1 0,1-1 0,0 1 0,0 0 0,0 0 0,0 0 0,1 0 0,0 1 0,0-1 0,0 1 0,0 0 0,0 0 0,0 0 1,1 1-1,-1 0 0,1 0 0,0 0 0,8-2 0,-17 5-1,1 0 0,-1 0 1,0 1-1,0-1 0,1 1 1,-1 0-1,1 0 1,-1 1-1,1-1 0,0 1 1,0-1-1,0 1 0,0 0 1,1 0-1,-4 5 0,-2 2 0,1 1 0,0 0 0,-9 19 0,9-11-1,1 0 1,0 0-1,2 1 1,0-1-1,1 1 1,1 0-1,1 0 1,1 1-1,2 24 1,-1-40-1,0 0 0,0-1-1,0 1 1,1-1 0,0 1 0,-1-1 0,2 0 0,-1 1 0,0-1 0,1 0 0,0 0 0,0-1 0,0 1 0,0-1 0,1 1-1,-1-1 1,1 0 0,0 0 0,0-1 0,0 1 0,0-1 0,0 0 0,1 0 0,-1 0 0,1-1 0,6 2 0,4 1 1,0-1 0,0 0 1,1-1-1,-1-1 0,0-1 0,1 0 1,16-2-1,-25 1 1,0-1 0,0 0 0,0 0 0,0 0-1,-1-1 1,1 0 0,-1 0 0,0-1 0,0 1 0,0-2 0,-1 1 0,1 0 0,-1-1 0,0 0-1,0 0 1,0-1 0,-1 1 0,0-1 0,0 0 0,-1 0 0,1 0 0,-1-1 0,-1 1-1,1-1 1,2-12 0,-1 6 0,-2 0 0,1 0-1,-1-1 1,-1 1-1,-1 0 1,0-1 0,0 1-1,-2 0 1,1-1 0,-2 1-1,0 0 1,0 0-1,-6-13 1,3 14-1,0 0 0,0 1 0,-1 0 0,-1 0 0,0 1 0,0 0 0,-1 0 0,-12-9 0,16 14 0,0 1 0,-1-1 0,0 1 0,0 1 0,0-1 0,0 1 0,0 0 0,-1 1 0,1-1 0,-1 1 0,0 0 0,0 1 0,1 0 0,-1 0 0,0 0 0,0 1 0,-10 1 0,14-1 0,0 1 0,-1 0 1,1 0-1,0 0 0,0 0 0,0 0 0,0 1 0,0-1 1,0 1-1,0 0 0,0 0 0,1 0 0,-1 0 0,1 0 1,0 1-1,-3 2 0,2 0-1,-1 0-1,1 1 1,0-1 0,1 1 0,-1 0-1,1-1 1,0 1 0,-1 7 0,0 6-4,1 1 0,0 0 0,1-1 1,3 29-1,-1-38 5,1 0-1,0-1 1,0 1 0,1-1-1,0 1 1,1-1 0,0 0-1,0 0 1,1-1 0,0 1-1,0-1 1,1 0 0,0-1-1,0 1 1,1-1 0,11 9-1,-9-9-3,0 0 0,1-1 0,-1 0 0,1-1 0,1 1 0,-1-2 0,1 0 1,0 0-1,0-1 0,0 0 0,0-1 0,1 0 0,20 0 0,-27-1 3,1-1 1,-1-1 0,1 1-1,-1-1 1,1 0 0,-1 0 0,0 0-1,0-1 1,0 0 0,8-3-1,-9 2 2,0 0-1,-1 0 0,1 0 0,-1-1 1,0 1-1,0-1 0,0 0 0,0 0 1,-1 0-1,0 0 0,1 0 0,1-8 1,4-10 3,-2 0 0,-1-1-1,-1 0 1,0 0 0,-2 0 0,-1-37 0,6-41 14,-7 100-16,0-1-1,0 0 1,0 1-1,0-1 1,1 0 0,-1 1-1,1-1 1,-1 1-1,1-1 1,0 1 0,-1-1-1,1 1 1,0-1 0,0 1-1,0 0 1,0-1-1,0 1 1,1 0 0,-1 0-1,0 0 1,0 0-1,1 0 1,-1 0 0,1 0-1,-1 0 1,1 1-1,2-2 1,-2 2-2,0 0 0,0 0 0,0 0 1,0 0-1,-1 1 0,1-1 0,0 1 0,0-1 0,0 1 0,-1-1 0,1 1 1,0 0-1,0 0 0,-1 0 0,1 0 0,-1 0 0,1 0 0,-1 1 0,1-1 1,-1 0-1,0 1 0,0-1 0,2 4 0,5 8 0,-1-1 0,0 2 0,-1-1 0,-1 1 0,0 0 0,-1 0 0,0 0 0,-1 1 0,1 20 0,-1 3 0,-2 0 0,-5 56 0,1-68-32,6-51 32,2 1 0,10-35 0,4-12 0,-12 26 2,-1 12-4,11-39 0,-15 64 4,0 1 1,1-1-1,0 1 1,0 0 0,1 0-1,0 0 1,0 1 0,1-1-1,0 1 1,10-10 0,-14 15-3,0 0 0,0-1 0,0 1 1,1 0-1,-1 0 0,1 0 0,-1 0 0,1 0 1,-1 1-1,1-1 0,0 0 0,-1 1 0,1-1 1,0 1-1,-1 0 0,1-1 0,0 1 0,0 0 1,-1 0-1,1 0 0,0 0 0,-1 0 0,4 1 1,-3 1-1,0-1 0,0 0 0,0 1 0,0-1 0,-1 1 0,1-1 0,-1 1 0,1 0 0,-1-1 0,1 1 0,-1 0 0,0 0 0,0 0 0,0 0 0,1 4 0,2 8 0,0 0 0,-1 0 0,0 0 0,0 19 0,0 52 0,-3-48-3,7 50 1,-7-85 1,0 0 0,0 0 0,1 0 1,-1 0-1,1 0 0,-1 0 0,1 0 1,0 0-1,-1 0 0,1 0 0,0 0 1,0 0-1,1-1 0,-1 1 0,0 0 1,0-1-1,1 1 0,-1-1 0,1 1 1,0-1-1,-1 0 0,1 1 0,0-1 1,0 0-1,0 0 0,-1-1 0,1 1 1,0 0-1,0 0 0,0-1 0,1 0 1,-1 1-1,0-1 0,0 0 0,0 0 1,0 0-1,0 0 0,0 0 0,0 0 1,0-1-1,0 1 0,0-1 0,0 0 1,0 1-1,0-1 0,0 0 0,0 0 1,0 0-1,0 0 0,-1-1 0,1 1 1,0 0-1,-1-1 0,1 1 0,-1-1 1,2-2-1,5-5 2,-1-2-1,1 1 1,-2-1 0,0 0-1,0 0 1,-1-1 0,0 0-1,4-19 1,18-106 8,-20 93-8,-5 27 1,12-50-6,-13 63 5,0 1 1,0-1 0,0 1 0,1 0 0,-1-1 0,1 1 0,0 0 0,0 0 0,0 0 0,0 0 0,1 1 0,-1-1 0,1 1 0,5-5 0,-5 6-2,-1 0 0,0 0 0,0 0 0,1 0 1,-1 0-1,1 1 0,-1-1 0,1 1 0,-1 0 0,1 0 1,-1 0-1,1 0 0,-1 0 0,1 0 0,-1 1 0,1-1 1,-1 1-1,0 0 0,1-1 0,-1 1 0,0 0 0,1 1 1,-1-1-1,0 0 0,0 0 0,0 1 0,0 0 0,0-1 1,0 1-1,-1 0 0,1 0 0,-1 0 0,2 2 0,3 4 0,0 1 0,-1 0 0,0-1 0,-1 2 0,0-1 0,6 19 0,-6-7 0,-1-1 0,-1 1 0,-1-1 0,-1 25 0,0-23 0,-1-12 0,1 1 0,-2-1 0,0 0 0,0 1 0,-1-1 0,0 0 0,0 0 0,-2-1 0,-5 11 0,6-12 0,0-1 0,0 0 0,-1-1 0,0 1 0,-1-1 0,1 0 0,-1 0 0,0-1 0,-1 1 0,1-1 0,-1-1 0,-8 5 0,13-8 0,0 0 0,0 0 0,0 0 0,0 0 0,0-1 0,0 1 0,-1-1 0,1 1 0,0-1 0,0 0 0,0 0 0,0 0 0,-1 0 0,1 0 0,0-1 0,0 1 0,0 0 0,-1-1 0,1 0 0,0 1 0,0-1 0,0 0 0,0 0 0,0 0 0,1-1 0,-1 1 0,0 0 0,0-1 0,1 1 0,-1-1 0,1 1 0,-1-1 0,1 0 0,0 0 0,0 0 0,0 0 0,0 0 0,-2-4 0,-2-7 0,0 0 0,1 0 0,0-1 0,-2-24 0,4 31 0,-2-24 0,1-51 0,6 66 0,1 17 0,-3 0 0,7 4 0,-1 0 0,0 1 0,-1 0 0,1 0 0,-1 1 0,0-1 0,-1 1 0,1 1 0,6 13 0,9 9 0,-9-14-2,1 1 3,1 0 0,0-1 0,17 14 1,-26-26-4,0 0 0,0 0 0,0 0 0,1-1 0,0 0 0,-1 0 0,1-1 0,0 1 0,0-1 0,1-1 0,-1 1 0,0-1 0,1 0 0,9 0 0,-11-1 2,0 0-1,0 0 1,0 0-1,0-1 0,0 0 1,0 0-1,0 0 1,0 0-1,7-4 1,-9 3 0,1-1 0,-1 1 0,0-1 0,0 0 0,-1 0 0,1 0 0,0 0 0,-1 0 0,0 0 0,0-1 0,0 1 0,3-7 0,0-4 0,0 0 0,0-1 0,-1 1 0,-1-1 0,0 0 0,0-19 0,-1-93 0,-3 72 0,2 2-1,0 20 12,-1 0 0,-7-45 0,3 139-11,4 386 0,0-441 0,1 1 0,-1-1 0,1 0 0,0 1 0,0-1 0,1 0 0,0 0 0,0 0 0,0 0 0,1 0 0,0-1 0,0 1 0,1-1 0,-1 1 0,6 5 0,-5-8 0,0 1 0,0-1 0,0 0 0,1 0 0,-1-1 0,1 1 0,0-1 0,-1 0 0,1-1 0,0 1 0,0-1 0,0 0 0,0 0 0,0 0 0,0-1 0,0 1 0,1-1 0,-1-1 0,6 0 0,-3-1 0,0 0 0,-1 0 0,0-1 0,1 0 0,-1 0 0,-1 0 0,1-1 0,0-1 0,-1 1 0,0-1 0,0 0 0,0 0 0,0 0 0,-1-1 0,0 0 0,0 0 0,-1-1 0,0 1 0,5-10 0,1-3 0,-1 0 0,0-1 0,-2 1 0,0-2 0,7-40 0,-9 24 0,-1-72 0,-4 91 0,0 17 0,0-1 0,0 0 0,0 1 0,0-1 0,0 1 0,0-1 0,0 1 0,0-1 0,-1 0 0,1 1 0,-1-1 0,1 1 0,-1-1 0,0 1 0,1 0 0,-1-1 0,0 1 0,0 0 0,0-1 0,0 1 0,0 0 0,0 0 0,0 0 0,-3-2 0,0 2 0,1 0 0,-1 0 0,0 0 0,0 1 0,0 0 0,1-1 0,-1 2 0,-7-1 0,9 0 0,-1 1 0,-1 0 0,1 0 0,-1 0 0,1 0 0,0 0 0,-1 1 0,1-1 0,0 1 0,0 0 0,0 0 0,0 0 0,0 0 0,1 1 0,-1-1 0,1 1 0,-1-1 0,1 1 0,0 0 0,0 0 0,0 0 0,1 0 0,-1 1 0,1-1 0,-1 0 0,0 4 0,-2 7 0,0-1 0,0 0 0,1 1 0,1 0 0,-1 18 0,2-7-2,-1-3 3,2-1 0,3 41 0,-3-57-3,1 0 0,0-1 1,0 1-1,0 0 0,1-1 1,-1 0-1,1 1 0,0-1 0,1 0 1,-1 0-1,1 0 0,-1 0 0,1 0 1,0-1-1,0 1 0,1-1 0,-1 0 1,8 5-1,-9-6 1,1-1 1,-1 1-1,0-1 0,1 0 0,-1 0 1,1 0-1,-1 0 0,1 0 0,-1 0 1,1-1-1,0 1 0,-1-1 0,1 0 1,0 0-1,0 0 0,-1 0 1,1 0-1,0-1 0,-1 1 0,1-1 1,-1 1-1,1-1 0,-1 0 0,1 0 1,-1-1-1,1 1 0,-1 0 1,0-1-1,0 1 0,1-1 0,-1 0 1,0 0-1,-1 0 0,1 0 0,0 0 1,0 0-1,-1 0 0,0 0 1,1-1-1,0-2 0,3-6 1,0 1 0,-1-1-1,-1 0 1,0 0 0,0 0 0,-1 0-1,-1 0 1,1-14 0,-1-6 1,1 18 1,-1 1-1,-1 0 1,0-1 0,-1 1-1,0-1 1,-1 1 0,0 0-1,-4-13 1,-3 15 12,3 14-11,0 19-4,2 5 1,2-1 0,0 1 0,2-1 0,6 48 0,-5-71-2,0 1 1,0-1-1,1 0 0,0 0 1,0 1-1,0-1 0,1-1 1,-1 1-1,1 0 0,0-1 1,0 1-1,0-1 0,0 0 1,1 0-1,-1 0 0,6 3 1,-6-3-1,1-2 1,-1 1-1,0 0 1,1-1-1,-1 1 1,1-1-1,-1 0 1,1 0 0,0-1-1,-1 1 1,1-1-1,0 0 1,-1 1-1,1-2 1,0 1 0,0 0-1,-1-1 1,1 0-1,0 0 1,5-2-1,-6 1-1,0 0 0,0 0 0,0-1 0,0 1 0,-1-1 0,1 1-1,-1-1 1,0 0 0,0 0 0,0 0 0,0 0 0,0 0 0,-1 0 0,1-1-1,-1 1 1,0-1 0,1-4 0,1-8 8,0 1 1,2-27-1,-4-21 3,-1 40 3,0-1 0,2 1-1,4-24 1,-5 45-9,-1 1 0,0-1-1,1 1 1,-1-1 0,1 1 0,0-1 0,-1 1-1,1-1 1,0 1 0,0-1 0,0 1 0,0 0-1,0 0 1,0 0 0,2-2 0,-2 2-2,0 1 1,-1 0 0,1-1 0,0 1 0,0 0-1,0 0 1,-1-1 0,1 1 0,0 0-1,0 0 1,0 0 0,0 0 0,0 0-1,0 0 1,-1 0 0,1 1 0,0-1-1,0 0 1,0 0 0,1 1 0,1 1-1,0 0 0,0 0 0,0 0 1,-1 0-1,1 0 0,0 1 1,-1-1-1,0 1 0,0 0 0,0 0 1,4 5-1,0 6 0,0-1 1,-1 2-1,0-1 0,-1 0 1,-1 1-1,0 0 0,-1 0 1,0 18-1,-2-11-11,-1 1 1,0-1-1,-2 0 0,-10 43 0,13-64-15,1-13 6,1-1 19,0 1 1,1 0-1,0 0 0,8-19 0,7-23 6,-10 21-4,-2 1 2,3-1 0,0 2 0,2-1 0,19-37 0,-27 65-1,0-1-1,0 1 1,0 0 0,1 0-1,0 0 1,-1 0-1,8-4 1,-10 7-1,0 0 0,0 0 0,0 0 0,0 0 0,0 1 0,1-1 0,-1 1 0,0-1 0,0 0 0,1 1 0,-1 0-1,0-1 1,1 1 0,-1 0 0,0 0 0,1 0 0,-1 0 0,0 0 0,1 0 0,-1 0 0,1 0 0,-1 0 0,0 1 0,0-1 0,1 1 0,-1-1 0,0 1 0,1-1 0,-1 1-1,0 0 1,0-1 0,0 1 0,1 1 0,0 1-1,1 0-1,-2 0 0,1 1 1,0-1-1,-1 0 0,1 1 1,-1-1-1,0 1 0,0 0 0,-1-1 1,1 6-1,3 47-4,-4-50 5,-1 80 5,-1-51-2,2 0 1,5 47 0,-4-78-5,0 0 0,0-1 0,0 1 0,0-1 0,1 1-1,0-1 1,-1 1 0,1-1 0,0 0 0,1 0 0,-1 0 0,0 0 0,1 0 0,0-1 0,0 1 0,0-1-1,0 1 1,0-1 0,0 0 0,0 0 0,1-1 0,-1 1 0,1-1 0,5 2 0,-5-2 1,0 0-1,1 0 1,-1 0 0,0-1 0,1 0-1,-1 0 1,0 0 0,1 0 0,-1-1-1,0 1 1,1-1 0,-1 0 0,0-1 0,0 1-1,0-1 1,0 1 0,0-1 0,0-1-1,0 1 1,6-5 0,-3-1 0,0 0 0,0 0 0,-1-1 0,0 1 0,-1-1 0,0 0 0,0-1 0,-1 1 0,0-1 0,0 0 0,-2 0-1,1-1 1,2-19 0,-1-13 2,-2 1 0,-3-49-1,-1 29 8,3 2-6,-2-63 26,1 270 23,-2-51-53,2 139 1,0-230-2,0 0 0,0-1 0,0 1 1,1-1-1,-1 1 0,1 0 0,1-1 0,-1 0 0,0 1 1,1-1-1,4 7 0,-5-9 1,1 0 1,-1-1 0,1 1-1,0-1 1,0 1-1,0-1 1,0 0 0,0 0-1,0 0 1,0 0-1,0 0 1,0 0 0,0-1-1,1 1 1,-1-1 0,0 1-1,1-1 1,-1 0-1,0 0 1,0 0 0,1 0-1,-1 0 1,0-1-1,5 0 1,-2-1 0,0 0 0,0 0 0,0 0 0,0 0 0,0-1 0,-1 0 0,1 0 0,-1 0 0,0 0 0,0-1 0,0 1 0,0-1 0,0 0 0,-1 0 0,0-1 0,0 1 0,0-1 0,3-7 0,4-8 0,-2 1 0,0-1 0,7-29 0,5-41-4,-13 53 0,2 0 0,22-56 0,-29 88 5,0 1 0,0 0-1,0 0 1,1 0 0,0 0 0,0 0 0,0 1-1,0-1 1,8-5 0,-10 8-1,0 1 0,1-1 1,-1 0-1,0 0 0,1 0 0,-1 1 1,1-1-1,-1 1 0,1-1 0,0 1 1,-1 0-1,1 0 0,-1-1 0,1 1 1,0 0-1,-1 0 0,1 1 0,-1-1 0,1 0 1,0 0-1,-1 1 0,1-1 0,-1 1 1,1 0-1,-1-1 0,1 1 0,-1 0 1,0 0-1,1 0 0,-1 0 0,0 0 1,0 0-1,2 1 0,2 5 0,1-1 0,-1 1 0,-1 0 0,1 1 0,-1-1 0,-1 1 0,1 0 0,-1 0 0,0 0 0,2 15 0,0 4 0,-1-1 0,1 34 0,-4-45-4,0 10 8,-1 1 0,0 0-1,-6 33 1,5-53-3,0-1 0,0 0 0,0 0 0,-1 0 0,1 0 0,-1 0-1,0 0 1,-1 0 0,1 0 0,-1-1 0,0 1 0,0-1 0,-1 0 0,1 0 0,-1 0 0,0 0 0,0-1-1,0 1 1,0-1 0,-1 0 0,1-1 0,-8 5 0,9-6 2,0 0 0,0 0 0,0 0 0,1 0 0,-1 0 0,0 0 0,0-1 0,0 1-1,0-1 1,0 0 0,-1 0 0,1 0 0,0 0 0,0-1 0,0 1 0,0-1 0,0 0 0,1 0 0,-1 0 0,0 0 0,0 0 0,0-1 0,1 1 0,-1-1-1,1 0 1,-1 1 0,1-1 0,0 0 0,0-1 0,0 1 0,0 0 0,0-1 0,0 1 0,0-1 0,1 1 0,-1-1 0,0-3 0,-3-7-192,1 0 0,1 0 1,0 0-1,1 0 0,1 0 0,0 0 1,1-16-1,0-18-6129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32671,'13'0'32,"23"0"-16,1 0 0,6 0 16,-3-6-32,-2 2 0,-5-2 0,-8-2 0,-10 4-32,-10 0-32,-5 0-544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5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27148,'0'0'5299,"20"0"-5219,12 0 32,3-4-64,5-4-16,0 6-16,5-4-16,-3 4 0,-2-4 0,-6 0-64,-12 0-945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5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35 32351,'0'-2'13,"-1"1"0,1-1 0,-1 0 0,1 1 0,-1-1 0,0 1 0,1-1 0,-1 1 0,0-1 0,0 1 0,0 0 0,0-1 0,-1 1 0,1 0 0,0 0 0,0 0 0,-1 0 0,1 0 0,0 0 0,-1 0 0,1 0 0,-1 1 0,1-1 0,-1 0 0,0 1 0,1 0 0,-1-1 0,0 1 0,1 0 0,-3 0 0,0-1-13,0 0 1,1 1-1,-1 0 1,1 0 0,-1 0-1,1 0 1,-1 1-1,1-1 1,-1 1-1,1 0 1,-1 0-1,1 0 1,-1 0-1,-4 4 1,1 1-1,1 0 1,0 1-1,1-1 0,-1 2 1,1-1-1,0 0 1,1 1-1,0 0 1,0 0-1,1 0 1,0 0-1,-3 15 0,0 1 0,2 0 0,0 1 0,0 34 0,3-45 0,1 0 0,1 0 0,0 0 0,0-1 0,7 25 0,-7-35 0,0 1 0,1-1 0,-1 0 0,1 0 0,-1 0 0,1-1 0,0 1 0,0 0 0,0-1 0,1 1 0,-1-1 0,1 0 0,-1 1 0,1-1 0,0 0 0,0-1 0,0 1 0,0 0 0,0-1 0,0 0 0,0 0 0,0 0 0,0 0 0,1 0 0,-1-1 0,0 1 0,1-1 0,-1 0 0,5 0 0,-2 0 0,0 0 0,0 0 0,-1-1 0,1 1 0,0-1 0,0-1 0,-1 1 0,9-4 0,-10 3 0,-1-1 0,1 1 0,0-1 0,-1 0 0,1 0 0,-1 0 0,0-1 0,0 1 0,0-1 0,-1 0 0,4-6 0,1-3 0,-1 0 0,0 0 0,-1 0 0,-1-1 0,0 0 0,-1 0 0,3-25 0,-2-103 0,-4 105 0,0 29 0,1 6 0,-1 0 0,0 0 0,0 0 0,1-1 0,-1 1 0,-1 0 0,1-1 0,0 1 0,-1 0 0,1 0 0,-1 0 0,1 0 0,-1-1 0,0 1 0,0 0 0,-2-2 0,3 4 0,0 0 0,0 0 0,0 0 0,0 0 0,0 0 0,-1 0 0,1 0 0,0 0 0,0 0 0,0 0 0,0 0 0,0 0 0,-1 1 0,1-1 0,0 0 0,0 0 0,0 0 0,0 0 0,0 0 0,0 0 0,0 0 0,-1 0 0,1 0 0,0 1 0,0-1 0,0 0 0,0 0 0,0 0 0,0 0 0,0 0 0,0 0 0,0 1 0,0-1 0,0 0 0,0 0 0,0 0 0,0 0 0,0 0 0,0 1 0,0-1 0,0 0 0,0 0 0,0 0 0,0 0 0,0 0 0,0 1 0,0-1 0,0 0 0,0 0 0,0 0 0,0 0 0,0 0 0,0 0 0,0 1 0,1-1 0,-1 0 0,0 0 0,0 3 0,-4 58 0,3-1 0,6 62 0,-3-111 0,0 0 0,1 0 0,0 0 0,0 0 0,1-1 0,1 1 0,7 12 0,-10-19 0,0-1 0,1 1 0,-1 0 0,1-1 0,0 1 0,0-1 0,1 0 0,-1 0 0,0 0 0,1 0 0,0-1 0,0 1 0,0-1 0,0 0 0,0 0 0,0 0 0,0-1 0,1 0 0,-1 0 0,9 2 0,-10-3 0,0 0 0,0 1 0,0-1 0,0 0 0,0 0 0,0 0 0,-1-1 0,1 1 0,0-1 0,0 0 0,0 0 0,0 1 0,-1-2 0,1 1 0,0 0 0,-1-1 0,1 1 0,-1-1 0,1 0 0,-1 0 0,0 1 0,0-2 0,0 1 0,0 0 0,0 0 0,0-1 0,-1 1 0,1-1 0,-1 1 0,0-1 0,0 0 0,1 1 0,0-7 0,5-14 0,-1 0 0,-2 0 0,0 0 0,1-27 0,-4 28 0,2 0 0,0 0 0,1 1 0,1-1 0,9-21 0,-14 41 0,1 0 0,0 1 0,-1-1 0,1 0 0,0 1 0,0-1 0,0 1 0,0-1 0,0 1 0,0-1 0,0 1 0,1 0 0,-1-1 0,1 1 0,-1 0 0,1 0 0,-1 0 0,1 0 0,-1 0 0,1 0 0,0 1 0,-1-1 0,1 1 0,0-1 0,0 1 0,0-1 0,-1 1 0,1 0 0,0 0 0,0 0 0,0 0 0,0 0 0,3 1 0,-2 0 0,0 0 0,0 1 0,0-1 0,0 1 0,0 0 0,0 0 0,-1 0 0,1 0 0,-1 0 0,1 0 0,-1 1 0,0-1 0,0 1 0,0 0 0,0 0 0,0-1 0,1 5 0,1 3 0,0 0 0,-1 0 0,0 1 0,-1-1 0,0 1 0,-1-1 0,0 16 0,-7 75 0,0-14 0,5-85 0,1-1-1,0 0 1,0 1 0,0-1-1,0 1 1,0-1-1,1 0 1,-1 1 0,0-1-1,1 0 1,-1 1 0,1-1-1,-1 0 1,1 0-1,-1 0 1,1 1 0,0-1-1,0 0 1,0 0 0,0 0-1,-1 0 1,1 0-1,0 0 1,1 0 0,-1-1-1,0 1 1,0 0 0,2 1-1,2-1-2,0 0 1,0-1-1,-1 1 0,1-1 0,0 0 0,0 0 0,5-1 0,9-1 5,-10 2-2,0-2 0,0 0 0,0 0 0,0 0 0,0-1 0,-1 0 0,1-1 0,-1 0 0,0 0 0,0-1 0,0 0 0,-1 0 0,1-1 0,-1 0 0,-1-1 0,1 1 0,5-9 0,-3 5 0,-1-1 0,-1 0 0,1 0 0,-2-1 0,0 1 0,0-1 0,-1-1 0,-1 1 0,0-1 0,-1 0 0,3-20 0,-6 31 0,2-8 0,-1 0-1,-1-1 1,0 1 0,0-1-1,-4-19 1,3 28 1,0-1 0,1 1 0,-1 0 0,-1-1 0,1 1-1,0 0 1,0 0 0,-1 0 0,1 0 0,-1 0 0,0 0 0,1 1 0,-1-1 0,0 0 0,0 1 0,0-1 0,0 1 0,0 0 0,-1 0-1,1 0 1,0 0 0,-1 0 0,1 0 0,0 1 0,-1-1 0,1 1 0,-1-1 0,1 1 0,-1 0 0,-2 0 0,1 0-1,0-1 0,-1 1 0,1 0 0,0 0 0,0 0 1,0 1-1,0 0 0,0-1 0,0 1 0,0 1 0,0-1 1,0 1-1,0-1 0,1 1 0,-1 0 0,0 0 0,1 1 1,0-1-1,0 1 0,-1 0 0,2-1 0,-1 1 0,0 1 1,0-1-1,1 0 0,0 1 0,0-1 0,0 1 0,0 0 1,0-1-1,-1 6 0,-1 5 0,1 0 0,0 0 0,1 0 0,0 0 0,1 0 0,1 0 0,0 0 0,1 0 0,1 0 0,0 0 0,1 0 0,0 0 0,1-1 0,1 1 0,7 15 0,-9-23 2,1-1 0,0 1 1,0-1-1,0 0 0,1 0 0,0 0 1,0-1-1,0 0 0,0 0 0,1 0 1,0 0-1,-1-1 0,1 0 0,0 0 1,7 2-1,-1-2-59,0-1-1,1 0 1,-1 0 0,0-1 0,0-1 0,1 0 0,15-2-1,14-5-1729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25 32127,'0'-22'368,"0"20"-241,0 3-34,0 39-41,-7 574-52,5-583 0,0 39 0,2-65 0,0 0 0,1-1 0,-1 1 0,1 0 0,0-1 0,1 1 0,-1-1 0,1 1 0,0-1 0,4 8 0,-4-10 0,1 0 0,-1 0 0,1 0 0,0 0 0,0 0 0,0 0 0,0-1 0,0 1 0,0-1 0,1 0 0,-1 0 0,0 0 0,0-1 0,1 1 0,5-1 0,-4 1 0,1-1 0,-1 0 0,0 0 0,1 0 0,-1-1 0,1 0 0,-1 0 0,1 0 0,6-3 0,-6 0 0,0 0 0,0 0 0,0-1 0,-1 1 0,0-1 0,0-1 0,0 1 0,-1-1 0,1 1 0,-1-1 0,-1 0 0,1-1 0,-1 1 0,0-1 0,-1 1 0,3-9 0,0-2 0,0-1 0,-2 0 0,0 0 0,-1 0 0,0-22 0,-2 35 0,0 0 0,0 0 0,-1 0 0,1 0 0,-1 0 0,0 0 0,-1 0 0,1 1 0,-1-1 0,-2-5 0,1 7 0,1 0 0,0 0 0,-1 0 0,1 0 0,-1 1 0,0-1 0,0 1 0,0 0 0,0 0 0,0 0 0,0 0 0,-1 1 0,-6-3 0,-4 0 0,-1 0 0,0 2 0,0-1 0,0 2 0,0 0 0,-29 3 0,44-2 0,-3 0-1,0 0-1,0 1 1,-1-1-1,1 1 1,0 0-1,0 0 1,0 0-1,0 0 1,1 1-1,-1-1 1,0 1-1,0 0 1,1-1 0,-1 1-1,1 0 1,0 1-1,-1-1 1,1 0-1,0 1 1,0-1-1,0 1 1,1 0-1,-1-1 1,1 1-1,-1 0 1,1 0 0,0 0-1,0 0 1,1 0-1,-2 6 1,-2 22-226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32543,'-1'-5'25,"1"1"-1,0-1 1,0 1 0,1-1-1,0 1 1,-1-1 0,2 1 0,2-8-1,-4 10-24,1 1 0,1 0 0,-1 0 0,0 0 1,0 0-1,0 0 0,0 0 0,1 0 0,-1 1 0,0-1 0,1 0 0,-1 1 0,1-1 0,-1 1 0,1-1 0,-1 1 0,1 0 0,-1 0 0,1 0 0,-1-1 0,1 2 0,-1-1 1,1 0-1,-1 0 0,1 0 0,-1 1 0,1-1 0,-1 0 0,1 1 0,1 0 0,0 1 0,1 0 0,-1-1 0,0 1 0,1 0 0,-1 1 0,0-1 0,0 0 0,-1 1 0,1 0 0,0 0 0,-1 0 0,0 0 0,0 0 0,0 0 0,0 0 0,0 1 0,0-1 0,1 5 0,2 6 0,0 1 0,-1-1 0,4 20 0,-3 9 0,-2 0 0,-3 58 0,-1-42 0,3-57 0,2-6 0,3-9 0,5-27 0,8-58 0,-16 71 0,1 1 0,1 0 0,1 0 0,1 1 0,2 0 0,14-28 0,-23 51 0,0 0 0,0 0 0,0 1 0,0-1 0,0 0 0,1 1 0,-1-1 0,1 1 0,-1-1 0,4-1 0,-5 3 0,0 0 0,1 0 0,-1 0 0,0 0 0,1 0 0,-1 0 0,0 0 0,0 0 0,1 0 0,-1 0 0,0 0 0,1 0 0,-1 0 0,0 0 0,1 0 0,-1 0 0,0 1 0,0-1 0,1 0 0,-1 0 0,0 0 0,0 0 0,1 1 0,-1-1 0,0 0 0,0 0 0,0 0 0,1 1 0,-1-1 0,0 0 0,0 0 0,0 1 0,0-1 0,1 0 0,-1 1 0,0-1 0,0 0 0,0 1 0,2 6 0,-1-1 0,0 1 0,-1 0 0,1 10 0,-1-13 0,0 49 0,-1-22 0,5 46 0,-3-69 0,0 0 0,0 0 0,1-1 0,1 1 0,-1 0 0,1-1 0,0 1 0,1-1 0,0 0 0,8 12 0,-10-17 0,0 0 0,0 0 0,0 0 0,1 0 0,-1 0 0,0 0 0,1-1 0,-1 1 0,1-1 0,0 0 0,0 1 0,-1-1 0,1-1 0,0 1 0,0 0 0,0-1 0,0 1 0,0-1 0,0 0 0,0 0 0,0 0 0,0 0 0,0-1 0,0 1 0,4-2 0,-1 0 0,-1 0 0,0 0 0,0 0 0,1-1 0,-2 1 0,1-1 0,0-1 0,0 1 0,-1-1 0,0 0 0,0 0 0,5-6 0,1-3 0,-2 0 0,0 0 0,-1-1 0,0 0 0,-1 0 0,-1-1 0,6-21 0,-5 10 0,-2 0 0,-1 0 0,1-44 0,-5 80 0,-1 0 0,0 0 0,0 0 0,-7 18 0,-5 21 0,9-14 0,2 0 0,2 0 0,3 39 0,-2-71 0,0 0 0,1 0 0,-1-1 0,1 1 0,0 0 0,0 0 0,0-1 0,0 1 0,1 0 0,-1-1 0,1 1 0,0-1 0,-1 0 0,1 1 0,0-1 0,0 0 0,0 0 0,1 0 0,-1-1 0,0 1 0,1 0 0,-1-1 0,1 0 0,0 1 0,-1-1 0,1 0 0,0 0 0,4 0 0,7 2 0,0 0 0,0-2 0,1 1 0,19-2 0,-25 0 0,-3 0 0,0-1 0,0 1 0,0-1 0,0 0 0,0 0 0,0-1 0,0 0 0,0 0 0,-1 0 0,1-1 0,-1 0 0,1 0 0,-1 0 0,0 0 0,0-1 0,0 0 0,-1 0 0,0-1 0,1 1 0,-1-1 0,-1 0 0,1 0 0,-1 0 0,0 0 0,0-1 0,0 1 0,-1-1 0,0 0 0,0 0 0,0 0 0,-1 0 0,1-6 0,0-3 0,-1 0 0,-1 0 0,0 0 0,-1 0 0,-1 0 0,0 0 0,-1 0 0,-6-19 0,6 26 0,0-1 0,-1 1 0,0-1 0,-1 1 0,0 0 0,0 0 0,0 1 0,-1 0 0,0 0 0,0 0 0,-1 0 0,0 1 0,0 1 0,-13-9 0,16 12 0,1 0 0,-1 0 0,1 0 0,-1 1 0,0-1 0,0 1 0,0 0 0,0 0 0,0 1 0,0-1 0,0 1 0,0 0 0,0 0 0,0 0 0,0 0 0,0 1 0,0-1 0,0 1 0,0 0 0,0 1 0,0-1 0,1 1 0,-1-1 0,0 1 0,1 0 0,-1 0 0,1 1 0,0-1 0,0 1 0,0 0 0,0 0 0,0 0 0,0 0 0,1 0 0,0 0 0,-1 1 0,1-1 0,1 1 0,-1 0 0,0-1 0,1 1 0,-2 6 0,1-1 0,-1 1 0,1 0 1,1 0-1,0 0 0,0 0 0,1 0 0,0 0 0,1 0 1,0 0-1,1 0 0,4 16 0,-4-20-1,0-1 0,1 1-1,-1-1 1,1 0 0,0 0-1,0 0 1,1 0 0,-1-1-1,1 1 1,0-1 0,0 0-1,1 0 1,-1 0 0,1-1 0,0 0-1,0 1 1,0-2 0,0 1-1,1-1 1,-1 1 0,8 0-1,-2 0 0,1 0 0,-1-1 0,1-1-1,0 0 1,0-1 0,0 0-1,-1 0 1,1-1 0,0-1 0,0 0-1,-1-1 1,1 0 0,-1-1 0,0 0-1,21-11 1,-24 10 2,-1 0 0,1 0 0,-1-1 0,0 0 0,0 0 0,-1-1 1,1 0-1,-1 0 0,-1 0 0,0-1 0,0 1 0,0-2 0,-1 1 0,0 0 0,-1-1 0,0 1 0,0-1 0,-1 0 0,0 0 1,0 0-1,0-10 0,-1-4 6,0-1 0,-2 1 0,0-1 1,-2 1-1,0 0 0,-2 0 0,-1 0 0,-13-36 1,15 48-4,3 8-2,1 0-1,-1 0 0,0 0 0,0 0 0,-1 0 0,1 0 0,-1 0 0,1 1 0,-1-1 1,0 0-1,0 1 0,0 0 0,-3-3 0,4 7 0,0 0 0,0 0 0,0 1 0,1-1 0,-1 1 0,1-1 0,0 1 0,0-1 0,0 3 0,0-4 0,-1 402 0,1-393 0,0 14 0,2 0 0,0 0 0,1-1 0,2 1 0,11 35 0,-16-58-3,0 0 0,0-1 0,0 1 0,1 0 0,-1-1 0,0 1 0,1 0 0,-1-1 0,0 1 0,1 0 0,-1-1 0,1 1 0,-1 0 0,1-1-1,-1 1 1,1-1 0,0 1 0,-1-1 0,1 0 0,0 1 0,-1-1 0,1 0 0,0 1 0,-1-1 0,1 0 0,0 0 0,0 1 0,0-1 0,6 0-245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25324,'0'0'7331,"26"0"-7283,10 0-16,4 0-32,0 0 32,0 0-32,-4-4 0,-3 2 0,-6-2 0,-11 0-48,-3-6-368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8 401 26364,'-3'-3'3525,"2"9"-1369,-1 22-807,1 50-2501,1-65 1677,0 9-525,-1 13 0,9 67 0,-7-92 0,1-1 0,0 0 0,1 1 0,0-1 0,0 0 0,1-1 0,0 1 0,1-1 0,0 0 0,0 0 0,0 0 0,8 8 0,-11-14 0,0 0 0,0 0 0,0 0 0,0 0 0,0 0 0,1-1 0,-1 1 0,1-1 0,-1 1 0,1-1 0,-1 0 0,1 0 0,0 0 0,0 0 0,-1-1 0,1 1 0,0-1 0,0 1 0,0-1 0,0 0 0,-1 0 0,1 0 0,0-1 0,0 1 0,0-1 0,-1 0 0,1 1 0,0-1 0,0 0 0,4-3 0,-2 1 0,0-1 0,0 0 0,-1 0 0,1-1 0,-1 1 0,0-1 0,0 0 0,-1 0 0,1 0 0,-1 0 0,0-1 0,0 1 0,2-9 0,5-19 0,-2-2 0,-1 1 0,-1-1 0,0-52 0,7-37 0,-10 114 0,2 10 0,1 9 0,3 14 0,-1 1 0,-1 1 0,-1-1 0,-1 1 0,3 50 0,-5-36 0,15 61 0,-17-96 0,0 0 0,1-1 0,-1 1 0,1 0 0,0-1 0,0 1 0,3 4 0,-4-8 0,-1 1 0,1 0 0,-1-1 0,1 1 0,0 0 0,-1-1 0,1 1 0,0-1 0,-1 1 0,1-1 0,0 0 0,0 1 0,-1-1 0,1 0 0,0 1 0,0-1 0,0 0 0,0 0 0,-1 0 0,1 0 0,0 0 0,0 0 0,0 0 0,0 0 0,0 0 0,-1 0 0,1 0 0,0 0 0,0-1 0,0 1 0,0 0 0,-1-1 0,1 1 0,0-1 0,0 1 0,-1 0 0,1-1 0,0 0 0,-1 1 0,1-1 0,-1 1 0,1-1 0,0-1 0,8-11 0,0-1 0,-1 0 0,0 0 0,-2-1 0,0 0 0,0 0 0,4-22 0,1 1 0,3-6 0,-9 23 0,0 0 0,2 1 0,0 0 0,1 0 0,12-19 0,-19 36 0,-1 1 0,1-1 0,-1 1 0,0-1 0,1 0 0,-1 1 0,1-1 0,-1 1 0,1-1 0,-1 1 0,1 0 0,-1-1 0,1 1 0,0 0 0,-1-1 0,1 1 0,0 0 0,-1-1 0,1 1 0,0 0 0,1 0 0,6 9 0,-2 22 0,-6-29 0,5 207 0,-6-134 0,1-74 0,1-1 0,-1 1 0,0-1 0,0 1 0,0-1 0,0 0 0,0 1 0,1-1 0,-1 1 0,0-1 0,0 0 0,1 1 0,-1-1 0,0 0 0,1 1 0,-1-1 0,0 0 0,1 1 0,-1-1 0,1 0 0,-1 0 0,0 1 0,1-1 0,-1 0 0,1 0 0,-1 0 0,1 0 0,-1 0 0,0 1 0,1-1 0,-1 0 0,1 0 0,-1 0 0,1 0 0,-1 0 0,1 0 0,-1-1 0,1 1 0,-1 0 0,0 0 0,1 0 0,-1 0 0,1 0 0,-1-1 0,0 1 0,1 0 0,-1 0 0,1-1 0,-1 1 0,0 0 0,1-1 0,-1 0 0,7-5 0,-1 0 0,-1-1 0,1 1 0,-1-1 0,0-1 0,-1 1 0,0-1 0,6-12 0,0-1 0,20-42 0,-21 40 0,1 2 0,1-1 0,1 1 0,1 1 0,20-25 0,-32 45 0,-1-1 0,0 1 0,0 0 0,0 0 0,0-1 0,1 1 0,-1 0 0,0 0 0,0-1 0,1 1 0,-1 0 0,0 0 0,0 0 0,1 0 0,-1-1 0,0 1 0,1 0 0,-1 0 0,0 0 0,1 0 0,-1 0 0,0 0 0,0 0 0,1 0 0,-1 0 0,0 0 0,1 0 0,-1 0 0,0 0 0,1 0 0,-1 0 0,0 0 0,1 0 0,-1 0 0,1 0 0,3 13 0,-3 26 0,-2-32 0,1 224 0,0-229-1,0 1 0,0-1 0,0 1 0,1 0 0,-1-1 0,1 1 0,-1-1 0,1 1 0,0-1 0,0 1 0,0-1 0,0 0 0,1 1 0,-1-1 0,1 0 0,-1 0 0,1 0 0,-1 0 0,1 0 0,0 0 0,0-1-1,0 1 1,0-1 0,1 1 0,-1-1 0,3 2 0,2-1 1,-1 0-1,1 0 1,0-1 0,0 1-1,-1-2 1,1 1-1,0-1 1,0 0-1,8-1 1,-11 0 0,0 0 0,0 0 0,0-1 0,0 1 0,0-1 0,-1 0 0,1 0 0,-1 0 0,1-1 0,-1 1 0,0-1 0,0 0 0,0 0 0,0 0 0,0 0 0,-1 0 0,1-1 0,-1 1 0,0-1 0,3-7 0,3-5 0,-1-1 0,-1 0 0,6-26 0,-6 9 0,-2 0 0,-1-66 0,-2 52 32,-34 271-32,-9 121 0,42-321 0,4-41 0,-2 13 0,30-170 0,6-30 0,-27 161 0,1 0 0,29-63 0,-39 102 0,1-1 0,-1 1 0,2 0 0,-1 0 0,7-8 0,-9 12 0,0 0 0,0 1 0,-1-1 0,1 0 0,0 1 0,0-1 0,0 0 0,0 1 0,0-1 0,0 1 0,-1-1 0,1 1 0,0 0 0,1-1 0,-1 1 0,0 0 0,0 0 0,0 0 0,0-1 0,0 1 0,0 0 0,0 1 0,0-1 0,0 0 0,0 0 0,0 0 0,0 1 0,0-1 0,0 0 0,0 1 0,0-1 0,0 1 0,0-1 0,0 1 0,0-1 0,0 1 0,-1 0 0,1 0 0,1 1 0,3 4 0,0 1 0,0 0 0,-1 0 0,0 0 0,0 0 0,-1 1 0,0 0 0,2 9 0,1 6 0,7 41 0,-11-51 0,-1 1 0,0 0 0,-1-1 0,0 1 0,-3 18 0,1-26 0,1 0 0,-1-1 0,0 1 0,0 0 0,-1-1 0,1 0 0,-1 1 0,-1-1 0,1 0 0,-1 0 0,0-1 0,0 1 0,0-1 0,-6 5 0,-29 18 1,31-23-5,0 1 0,1 0 0,0 0 0,0 1 0,0 0 0,-6 7 0,13-13 1,0 0-1,0 0 1,0 1-1,0-1 1,0 0-1,-1 0 1,1 0-1,0 0 1,0 0-1,0 0 0,0 0 1,0 1-1,0-1 1,0 0-1,0 0 1,0 0-1,0 0 1,0 0-1,0 0 1,0 1-1,0-1 1,0 0-1,0 0 1,0 0-1,0 0 1,0 0-1,0 0 0,0 1 1,0-1-1,0 0 1,0 0-1,0 0 1,0 0-1,0 0 1,0 0-1,0 1 1,0-1-1,1 0 1,-1 0-1,0 0 1,0 0-1,0 0 1,0 0-1,0 0 0,0 0 1,0 0-1,1 1 1,-1-1-1,0 0 1,0 0-1,0 0 1,0 0-1,0 0 1,0 0-1,1 0 1,-1 0-1,0 0 1,14-1-93,16-6-47,-5-5 140,0-1-1,-2-1 0,33-25 0,-43 29 24,-2 0-1,0-1 1,0 0 0,-1-1-1,0 0 1,-1-1-1,13-24 1,63-154 241,-77 182-225,-4 13-32,-4 19-4,-24 65 29,17-67-30,0 1 1,2-1-1,-5 45 1,9-50 0,0-6 0,0-1 0,1 1 0,0 0 0,1 0 0,2 11 0,-2-19 0,-1 1 0,1-1 0,0 1 0,0-1 0,1 1 0,-1-1 0,0 0 0,1 0 0,-1 0 0,1 1 0,0-1 0,0-1 0,0 1 0,0 0 0,0 0 0,0-1 0,0 1 0,1-1 0,-1 0 0,0 0 0,1 1 0,-1-2 0,5 2 0,0 0-1,1 0-1,-1 0 1,1-1 0,-1-1-1,1 1 1,0-1 0,-1-1-1,1 1 1,-1-1 0,1 0-1,-1-1 1,1 0 0,-1 0-1,8-4 1,-10 4 2,0-1 0,0 0-1,-1 0 1,1 0 0,-1 0-1,1-1 1,-1 0 0,0 0-1,-1 0 1,1 0 0,-1-1-1,1 1 1,-1-1 0,-1 0 0,1 0-1,-1 0 1,0 0 0,0 0-1,0-1 1,1-5 0,0-7 0,-1 0-1,0-1 1,-1 1 0,-1 0 0,-1 0 0,-3-24-1,1 28 0,0 1 0,0 1 0,-1-1 0,0 0 0,-1 1 0,-1 0 0,0 0 0,-1 0 0,-9-13 0,14 23 0,1 0 0,-1 0 0,0 0 0,0 0 0,1 0 0,-1 0 0,-1 0 0,1 0 0,0 1 0,0-1 0,0 1 0,-1 0 1,1 0-1,-1 0 0,1 0 0,-1 0 0,1 0 0,-1 0 0,0 1 0,1 0 0,-1-1 0,0 1 0,0 0 0,1 0 0,-1 0 0,0 1 0,1-1 0,-1 1 0,0-1 0,1 1 0,-1 0 0,-4 2 0,3 0-1,0 0-1,0 0 0,0 0 1,0 0-1,0 1 0,1 0 1,0-1-1,-1 1 0,1 0 1,1 1-1,-1-1 1,1 0-1,-1 1 0,1 0 1,1-1-1,-3 9 0,1 0 1,1 0 0,0 0 0,1 0 0,1 0 0,0 0 0,0 0 0,1 0 0,1-1 0,6 25 0,-6-32-1,-1 0 1,1-1-1,0 1 1,0-1-1,0 1 1,0-1-1,1 0 1,0 0-1,0 0 1,0 0-1,0 0 1,1-1-1,0 0 1,-1 1-1,1-1 1,0-1-1,1 1 0,-1 0 1,0-1-1,1 0 1,-1 0-1,1 0 1,0-1-1,-1 0 1,1 0-1,0 0 1,0 0-1,0-1 1,5 1-1,-8-2 2,1 1-1,-1-1 1,0 0-1,1 0 1,-1 0-1,0 0 0,0 0 1,0 0-1,0 0 1,0-1-1,0 1 1,0-1-1,-1 1 1,1-1-1,0 0 1,-1 1-1,1-1 0,-1 0 1,0 0-1,0 0 1,1-1-1,-1 1 1,-1 0-1,1 0 1,0 0-1,0-4 1,5-12 1,-2 0 0,4-26 0,-4 19 0,-2 16 1,19-75 9,-18 74-11,0 1-1,1 0 1,0 1 0,1-1-1,0 1 1,11-15-1,-15 21 1,0 1 0,1-1 0,-1 1 0,0-1 0,1 1-1,-1 0 1,1 0 0,0 0 0,-1 0 0,1 0 0,0 0-1,0 0 1,0 0 0,0 1 0,0-1 0,-1 1 0,1-1 0,0 1-1,0 0 1,0 0 0,0 0 0,0 0 0,0 0 0,0 0-1,0 0 1,0 1 0,3 0 0,-2 0 1,-1 1 0,1-1 0,-1 1 1,1-1-1,-1 1 0,1 0 0,-1 0 0,0 0 0,0 0 0,0 0 0,0 0 1,0 1-1,-1-1 0,1 1 0,-1-1 0,1 1 0,0 2 0,2 8 0,0 0-1,-1 0 1,0 0-1,-1 1 0,0-1 1,-1 16-1,-7 81 0,0-14-3,7-95 2,-1 0 0,0 0 0,1 0 0,-1 0 0,0 0 0,1 0 0,-1 0 0,1 0 0,0 0 0,-1 0 0,1 0 0,0 0 0,0 0 0,-1 0 0,1-1 0,0 1 0,0 0 0,0 0 0,0-1 0,0 1 0,0-1 0,0 1 0,0-1 0,0 1 0,0-1 0,1 0 0,-1 0 0,0 1 0,0-1 0,0 0 0,0 0 0,0 0 0,1 0 0,-1 0 0,0-1 0,0 1 0,2-1 0,3 1-6,0-1 0,-1 1-1,1-2 1,0 1 0,-1-1 0,11-4 0,-7 1 5,-1-1 0,-1 0 0,1 0 0,-1-1-1,0 0 1,0 0 0,-1-1 0,0 0 0,-1 0 0,1 0-1,-2-1 1,1 1 0,-1-1 0,0-1 0,-1 1 0,0 0-1,-1-1 1,2-11 0,3-20 5,-2-1 0,-2-78 1,-3 110-5,0-188 137,-3 184-115,-2 17 1,-3 21-19,1 32-12,3 1 1,4 84 0,1-62 6,-2-72 2,2 1 0,-1-1 0,1 1 0,0-1 0,0 1 0,1-1 0,0 0 0,1 1 0,0-1 0,0 0 0,0-1 0,6 10 0,-5-12 0,-1 0 0,0 0 0,1 0 0,0-1 0,0 0 0,0 0 0,1 0 0,-1 0 0,1-1 0,-1 1 0,1-1 0,0 0 0,0-1 0,0 1 0,0-1 0,0 0 0,0 0 0,0-1 0,6 1 0,0-1 0,0 0 0,1-1 0,-1-1 0,0 1 0,0-2 0,0 0 0,0 0 0,0-1 0,-1 0 0,0 0 0,1-1 0,-2-1 0,1 0 0,-1 0 0,0-1 0,0 0 0,0-1 0,-1 0 0,0 0 0,-1 0 0,0-1 0,0-1 0,-1 1 0,5-12 0,-5 10 0,-2 0 0,1 0-1,-2 0 1,0-1 0,0 1 0,-1-1-1,0 0 1,-1 0 0,0-13 0,-1 19 1,0-1 1,0 1-1,-1 0 1,0 0-1,0 0 1,0 0-1,-1 0 1,1 0-1,-2 0 1,1 0-1,-1 1 1,0-1 0,0 1-1,0 0 1,-1 0-1,1 0 1,-1 0-1,-9-8 1,10 11-2,1 0 0,-1 1 0,0-1 1,0 0-1,0 1 0,0 0 1,0-1-1,0 1 0,0 0 0,0 1 1,0-1-1,0 1 0,-1-1 0,1 1 1,0 0-1,0 0 0,-1 0 0,-4 1 1,4 1-1,-1-1 0,1 1 0,0 0 0,0 0 0,0 0 0,1 1 0,-1-1 0,0 1 0,1 0 0,-1 0 0,1 0 0,-3 4 0,-2 3 0,1 0 0,1 0 0,-1 1 0,2-1 0,-1 2 0,2-1 0,-1 0 0,-4 23 0,5-17-1,2 0-1,0 0 1,1 0-1,1 22 1,1-34-1,-1 0 0,1 0 1,0 0-1,0-1 0,1 1 0,0 0 0,-1-1 1,5 7-1,-5-9 1,1 0 1,-1 0-1,1 0 1,-1 0 0,1-1-1,0 1 1,0 0-1,0-1 1,0 0-1,0 1 1,0-1-1,0 0 1,0 0-1,0 0 1,0 0-1,1-1 1,-1 1-1,3 0 1,0 0 0,0 0 0,1-1 0,-1 1 0,0-1 0,0 0 0,0-1 0,0 1 0,1-1 0,-1 0 0,0 0 0,0 0 0,0-1 0,-1 0 0,1 0 0,0 0 0,-1-1 0,1 1 0,6-6 0,-7 4 0,0-1 0,0 0 0,0 0 0,0 0 0,-1-1 0,0 1 0,0-1 0,0 0 0,-1 0 0,0 0 0,0 0 0,-1 0 0,1 0 0,-1 0 0,0-7 0,2-96 0,-3 77 0,-6 17 17,6 14-17,0 1 1,0 0-1,-1 0 0,1 0 0,0 0 1,-1 0-1,1 0 0,0-1 1,-1 1-1,1 0 0,0 0 0,-1 0 1,1 0-1,0 0 0,-1 0 1,1 0-1,-1 0 0,1 1 1,0-1-1,-1 0 0,1 0 0,0 0 1,0 0-1,-1 0 0,1 0 1,0 1-1,-1-1 0,1 0 0,0 0 1,0 1-1,-1-1 0,1 0 1,0 0-1,0 1 0,-1-1 1,1 0-1,0 0 0,0 1 0,0-1 1,0 0-1,0 1 0,-1-1 1,1 0-1,0 1 0,0-1 1,0 0-1,0 1 0,0-1 0,0 0 1,0 1-1,-4 13-3,1 0 0,0 0 0,0 0 0,2 0 0,0 1 0,0-1 0,2 1 0,2 21 0,-2-33 3,-1 1-1,1-1 1,0 0-1,1 0 1,-1 0-1,1 0 0,-1 0 1,1 0-1,0 0 1,0 0-1,0-1 1,0 1-1,1-1 0,-1 1 1,1-1-1,-1 0 1,1 0-1,0 0 1,0 0-1,0-1 1,0 1-1,0-1 0,0 0 1,0 0-1,1 0 1,-1 0-1,0 0 1,1-1-1,-1 0 0,0 1 1,1-1-1,-1 0 1,1-1-1,-1 1 1,0-1-1,1 1 1,3-2-1,-6 1 1,0 0 0,1 0 0,-1 0 0,0 0 0,0-1 0,0 1 0,0 0 0,0-1 0,0 1 0,-1 0 0,1-1 0,0 1 0,-1-1 0,1 1-1,-1-1 1,1 1 0,-1-3 0,7-35 1,-4 24 2,-1 1-1,3-16 7,2 0-1,0 1 1,2 0-1,17-37 1,-25 65-9,0-1 0,0 0 0,0 1 0,0-1 0,0 1 0,0-1 0,0 1 0,1-1 0,-1 1 0,1 0 0,-1 0 0,1 0 0,-1 0 0,1 0 0,0 0 0,2-1 0,-3 2 0,0 0 0,0 0 0,0 0 0,0 0 0,0 0 0,0 0 0,0 0 0,-1 0 0,1 1 0,0-1 0,0 0 0,0 1 0,0-1 0,0 1 0,0-1 0,0 1 0,0-1 0,-1 1 0,1 0 0,0-1 0,0 1 0,-1 0 0,1-1 0,0 1 0,-1 0 0,1 0 0,-1 0 0,1 0 0,-1-1 0,0 1 0,1 0 0,-1 0 0,1 2 0,4 14 0,1 0 0,-2 1 0,-1 0 0,0 0 0,0 22 0,-2 90 0,-2-87 0,2-50 0,0 0 0,0 0 0,0 1 0,1-1 0,0 0 0,1 1 0,-1 0 0,1-1 0,6-8 0,42-59 0,-22 34 0,-9 8 0,-11 17 0,0 0 0,2 0 0,-1 1 0,2 0 0,0 1 0,17-15 0,-28 28 0,-1 0 0,0 0 0,1 1 0,-1-1 0,0 0 0,1 0 0,-1 1 0,0-1 0,0 0 0,1 1 0,-1-1 0,0 0 0,0 1 0,0-1 0,0 0 0,1 1 0,-1-1 0,0 0 0,0 1 0,0-1 0,0 1 0,0-1 0,0 0 0,0 1 0,0-1 0,0 1 0,0-1 0,0 0 0,0 1 0,0-1 0,-1 0 0,1 1 0,0-1 0,0 1 0,0 1 0,0 325 0,0-325 0,0-1 0,0 0 0,0 0 0,0 0 0,0 0 0,0 0 0,0 1 0,1-1 0,-1 0 0,1 0 0,-1 0 0,0 0 0,1 0 0,0 0 0,-1 0 0,1 0 0,0 0 0,-1 0 0,1-1 0,0 1 0,0 0 0,0 0 0,-1-1 0,3 2 0,-1-1 0,0 0 0,1-1 0,-1 1 0,0-1 0,1 1 0,-1-1 0,0 0 0,0 0 0,1 0 0,-1 0 0,4-1 0,1 0 0,0-1 0,0 0 0,0 0 0,-1 0 0,1-1 0,-1 0 0,10-7 0,0-1 0,-1-2 0,-1 0 0,0 0 0,-1-2 0,0 0 0,-1 0 0,-1-1 0,0 0 0,-2-1 0,10-20 0,-10 13 0,-1 1 0,-1-1 0,-1 0 0,-1 0 0,-1-1 0,-1 1 0,-1-39 0,0 33 0,-1 21 0,-1 0 0,1-1 0,-2 1 0,1-1 0,-4-14 0,4 24 0,0-1 0,-1 1 0,1-1 0,0 1 0,-1 0 0,1-1 0,-1 1 0,1 0 0,-1-1 0,1 1 0,-1 0 0,1-1 0,-1 1 0,1 0 0,-1 0 0,1 0 0,-1 0 0,1-1 0,-1 1 0,1 0 0,-1 0 0,1 0 0,-1 0 0,0 0 0,1 0 0,-1 0 0,1 0 0,-1 1 0,1-1 0,-1 0 0,1 0 0,-1 0 0,1 1 0,-1-1 0,1 0 0,-1 0 0,1 1 0,-1-1 0,1 0 0,0 1 0,-1-1 0,1 1 0,-1-1 0,1 0 0,0 1 0,0-1 0,-1 1 0,1-1 0,0 1 0,0-1 0,-1 1 0,1-1 0,0 1 0,0 0 0,-7 14 0,2 1 0,-1-1 0,2 1 0,0 0 0,1 0 0,-2 26 0,3 106 0,2-99 0,-2 53 0,0-37 0,12 127 0,-9-183 0,1 0 1,0 0-1,1 0 0,6 14 1,-8-21-2,0 0 1,0-1 0,0 1 0,1 0 0,-1-1-1,0 1 1,0-1 0,1 1 0,-1-1 0,1 1-1,0-1 1,2 2 0,-3-3-1,0 0 0,0 1 1,0-1-1,0 0 0,0 0 1,0 0-1,0 0 0,0 0 1,1 0-1,-1 0 0,0 0 0,0 0 1,0 0-1,0-1 0,0 1 1,0 0-1,0-1 0,0 1 1,0-1-1,0 1 0,0-1 0,0 1 1,0-1-1,1-1 0,1-1-81,0 0-1,0 0 0,0-1 1,0 1-1,-1-1 0,4-8 0,17-38-2456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32415,'0'-2'304,"7"2"-288,24 0 16,11 0-32,7-2 0,0 2 0,0 0 0,-4 0 0,-10 0 0,-6 0 0,-6 0 0,-15 0 0,-5 0 0,-23 0-96,-18 0-368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53 29069,'-2'0'3170,"0"0"-2978,2-2 48,0 0-176,11-2-32,22 0-32,14-2 0,9 2 0,2-2 0,-5-3 0,-13 3 0,-9 2 0,-15 2 0,-14 2-32,-2-4-112,-13 4-6131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11 32559,'-19'-4'23,"1"1"1,-1 1-1,-1 1 1,-28 1-1,21 0-12,21 0-9,1 0 0,0 1 0,-1 0 0,1 0 0,0 0-1,0 0 1,0 1 0,0 0 0,0 0 0,0 0 0,0 1 0,0-1 0,1 1 0,-1 0 0,1 1-1,0-1 1,0 1 0,0-1 0,1 1 0,-1 1 0,-3 5 0,3-3-2,0 0 1,1 0-1,-1 0 1,2 1-1,-1-1 1,1 1-1,0 0 0,0 0 1,1 0-1,0 0 1,1 0-1,0 0 1,2 15-1,-2-19 0,1 0 1,0 0-1,1 0 1,-1 0-1,1 0 0,-1 0 1,1-1-1,0 1 1,1-1-1,-1 1 0,1-1 1,-1 0-1,1 0 1,0 0-1,0 0 0,0-1 1,0 1-1,1-1 1,-1 0-1,1 0 0,0 0 1,-1 0-1,1-1 1,0 1-1,5 0 0,6 2 4,1 0 0,0-1-1,0-1 1,0-1-1,17 0 1,-28-2-4,0 1 0,-1-1 0,1 0 0,0 0 0,-1 0 0,1-1 0,-1 1 0,0-1 0,0-1 0,1 1 0,-1 0 0,-1-1 0,1 0 0,0 0 0,-1 0 0,1 0 0,-1 0 0,0-1 0,0 0 0,0 0 0,-1 1 0,1-1 0,-1-1 0,0 1 0,0 0 0,0-1 0,-1 1 0,0-1 0,0 1 0,0-1 0,0 1 0,0-1 0,-1 0 0,0 1 0,0-1 0,-1 0 0,1 1 0,-1-1 0,0 0 0,0 1 0,0-1 0,-1 1 0,0-1 0,1 1 0,-4-5 0,0 2 0,-1 0 0,1 0 0,-1 1 0,0-1 0,-1 2 0,1-1 0,-1 0 0,0 1 0,-1 1 0,1-1 0,-1 1 0,0 0 0,0 1 0,0 0 0,-1 0 0,1 1 0,-1 0 0,-14-1 0,21 3-1,-1-1 1,0 1-1,0 0 1,0 0-1,1 1 1,-1-1-1,0 1 1,0-1-1,1 1 1,-1 0-1,1 0 1,-1 0-1,1 0 1,-1 1-1,1-1 1,-1 1-1,1-1 1,0 1-1,0 0 1,0 0-1,0 0 1,0 0-1,0 0 1,1 0-1,-3 3 1,-17 33-67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3 194 30814,'-1'26'1472,"0"-6"-1282,0 1 0,3 29 0,-1-45-195,-1-1 0,1 0 1,-1 0-1,1 0 0,0 0 1,1 0-1,-1 0 0,1 0 1,0-1-1,0 1 0,0 0 1,0-1-1,0 1 0,1-1 1,0 0-1,0 0 0,0 0 1,6 5-1,-7-7 5,0 0 0,0 0 0,1 0 0,-1 0 0,0 0 0,0 0 0,1 0 0,-1-1 0,0 1 0,1-1 0,-1 0 0,1 0 0,-1 0 0,0 0 0,1 0 0,-1 0 0,1 0 0,-1-1 0,0 0 0,1 1 0,-1-1 0,0 0 0,0 0 0,1 0 0,-1 0 0,0-1 0,0 1 0,0 0 0,0-1 0,-1 1 0,1-1 0,0 0 0,-1 0 0,1 0 0,-1 0 0,1 0 0,-1 0 0,2-4 0,3-6 0,0-1 0,-1 1 0,0-1 0,-1-1 0,4-18 0,0-28 0,-3-1 0,-2-65 0,-3 125 0,-1 53 0,0-11 0,7 72 0,-5-102 0,1 0 0,0 0 0,1 0 0,1 0 0,-1-1 0,2 1 0,-1-1 0,2 0 0,-1 0 0,1-1 0,9 12 0,-13-18 0,0-1 0,0 0 0,1 1 0,-1-1 0,1 0 0,-1 0 0,1 0 0,0-1 0,-1 1 0,1 0 0,0-1 0,0 0 0,0 0 0,0 0 0,1 0 0,-1 0 0,0-1 0,0 1 0,0-1 0,1 0 0,-1 0 0,4-1 0,-6 1 0,1 0 0,-1 0 0,0-1 0,0 1 0,0-1 0,0 1 0,0-1 0,0 0 0,0 1 0,0-1 0,0 0 0,0 0 0,0 1 0,0-1 0,-1 0 0,1 0 0,0 0 0,0 0 0,-1 0 0,1 0 0,-1 0 0,1 0 0,-1 0 0,1-3 0,7-33 0,-7 28 0,13-104 0,4-25 0,-17 133 0,0 1 0,0-1 0,0 1 0,1-1 0,-1 1 0,1 0 0,0-1 0,5-5 0,-6 8 0,0 1 0,1 0 0,-1-1 0,1 1 0,0 0 0,-1 0 0,1 0 0,0 0 0,0 0 0,0 0 0,0 0 0,0 1 0,0-1 0,0 1 0,0-1 0,0 1 0,0 0 0,0 0 0,0 0 0,0 0 0,2 0 0,-1 1 0,0 0 0,-1 0 0,1 0 0,0 0 0,-1 0 0,1 1 0,-1-1 0,0 1 0,1-1 0,-1 1 0,0 0 0,0 0 0,0 0 0,0 0 0,-1 1 0,1-1 0,0 0 0,-1 1 0,0-1 0,1 1 0,-1 0 0,0-1 0,1 5 0,3 9 0,0 1 0,4 25 0,-4-4 0,-2 0 0,-4 70 0,-1-32 0,4-90 0,1 0 0,0-1 0,1 1 0,0 1 0,1-1 0,10-17 0,5-19 0,-5 7 0,-1 0 0,36-73 0,-47 110 0,12-12 0,-15 18 0,0 0 0,1 0 0,-1 0 0,0 0 0,0 0 0,0 0 0,0 0 0,0 0 0,0 0 0,0 0 0,0 0 0,1 0 0,-1 0 0,0 0 0,0 0 0,0 0 0,0 0 0,0 0 0,0 0 0,0 0 0,1 0 0,-1 0 0,0 0 0,0 0 0,0 0 0,0 0 0,0 0 0,0 0 0,0 0 0,0 0 0,0 0 0,1 0 0,-1 0 0,0 0 0,0 0 0,0 1 0,0-1 0,0 0 0,0 0 0,0 0 0,0 0 0,0 0 0,0 0 0,0 0 0,0 0 0,0 1 0,0-1 0,0 0 0,0 0 0,0 0 0,0 0 0,0 0 0,0 0 0,0 0 0,0 0 0,0 1 0,0-1 0,0 0 0,0 0 0,0 0 0,0 0 0,0 0 0,0 0 0,0 0 0,0 0 0,0 1 0,0-1 0,7 43 3,3 65 0,-8-68-34,2 0-1,14 65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0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44 25932,'-29'-21'5620,"23"17"-5323,0 1 0,-1 0 0,1 1 0,-1-1 0,-11-2 1,13 4-332,0 1 1,0-1-1,0 1 1,0 0 0,0 0-1,0 0 1,0 1-1,0 0 1,0 0 0,0 0-1,1 0 1,-1 1 0,0 0-1,1 0 1,-1 0-1,-5 4 1,5-1 33,0-1 0,0 1 0,0 0 0,1 0 0,-1 0 0,1 1 0,0-1 0,1 1 0,-1 0 0,1 1 0,1-1 0,-1 0 0,1 1 0,0-1 0,-2 14 0,3-16 0,0 1 0,1 0 0,-1 0 0,1 0 0,0-1 0,1 1 0,-1 0 0,1 0 0,0 0 0,0-1 0,0 1 0,1 0 0,-1-1 0,1 0 0,1 1 0,-1-1 0,0 0 0,1 0 0,0 0 0,0 0 0,0 0 0,0-1 0,4 4 0,2-2 0,1 1 0,-1-1 0,1-1 0,0 0 0,0 0 0,0-1 0,0-1 0,0 1 0,1-1 0,-1-1 0,1 0 0,0-1 0,-1 0 0,1 0 0,0-1 0,10-3 0,-18 3 0,1 0 0,-1 0 0,1-1 0,-1 1 0,0-1 0,1 0 0,-1 0 0,0 0 0,0-1 0,0 1 0,-1-1 0,1 1 0,-1-1 0,1 0 0,-1 0 0,0 0 0,0 0 0,0-1 0,0 1 0,-1 0 0,1-1 0,-1 1 0,0-1 0,0 0 0,0 1 0,-1-1 0,1 0 0,-1 1 0,0-8 0,0 4 0,1 1 0,-2-1 0,1 0 0,-1 1 0,0-1 0,0 1 0,-1-1 0,0 1 0,0 0 0,-1-1 0,1 1 0,-1 0 0,-1 0 0,1 1 0,-1-1 0,-4-4 0,3 5 0,0 1-1,0 1 1,0-1-1,0 0 1,-1 1 0,1 0-1,-1 1 1,0-1 0,0 1-1,0 0 1,0 0-1,0 1 1,0 0 0,0 0-1,-1 1 1,1-1 0,0 1-1,0 0 1,-1 1-1,-6 1 1,12-2-5,0 1 1,0-1-1,-1 1 1,1 0-1,0-1 1,0 1-1,0 0 1,0 0-1,0 0 1,0 0-1,0-1 1,0 1-1,0 1 1,0-1-1,-1 2 1,-8 26-204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11 578 32575,'0'0'7,"-1"0"1,0 1-1,1-1 0,-1 1 0,1-1 1,-1 1-1,1-1 0,0 1 1,-1-1-1,1 1 0,0 0 1,-1-1-1,1 1 0,0 0 1,0-1-1,-1 1 0,1 0 1,0-1-1,0 1 0,0 0 1,0-1-1,0 1 0,0 1 1,-1 20-37,1-19 42,-1 12-13,0-7 0,0 0 0,1 0 0,0 0 0,1 0 0,2 14 0,-2-20 0,-1 0 0,1 0 0,0-1 0,-1 1 0,1-1 0,0 1 0,0-1 0,0 1 0,1-1 0,-1 1 0,0-1 0,0 0 0,1 0 0,-1 1 0,1-1 0,-1 0 0,1 0 0,-1 0 0,1-1 0,-1 1 0,1 0 0,0-1 0,0 1 0,-1-1 0,1 1 0,0-1 0,0 0 0,0 0 0,-1 0 0,4 0 0,0 0 1,0 0 0,-1 0 0,1 0 0,-1-1 0,1 0 1,-1 1-1,1-2 0,-1 1 0,1 0 0,-1-1 0,0 0 0,0 0 0,0 0 0,0-1 1,0 1-1,0-1 0,-1 0 0,1 0 0,-1 0 0,0-1 0,0 1 0,0-1 0,0 1 0,-1-1 1,0 0-1,1 0 0,-1 0 0,2-7 0,3-7-1,0 1 0,-1-2 0,-1 1 0,-1-1 0,0 0 0,1-22 0,-2-120 0,-4 106 0,1 13 0,1 41 0,-1 0 0,1 1 0,-1-1 0,1 1 0,-1-1 0,1 1 0,0-1 0,-1 1 0,1-1 0,0 1 0,-1-1 0,1 1 0,0 0 0,-1-1 0,1 1 0,0 0 0,0 0 0,-1 0 0,1 0 0,0-1 0,0 1 0,0 0 0,-1 0 0,1 1 0,0-1 0,1 0 0,-1 0 0,6 0 0,1 0 0,-1 0 0,0 1 0,0 0 0,-1 1 0,1-1 0,0 1 0,0 1 0,-1-1 0,1 1 0,-1 0 0,0 1 0,0-1 0,9 8 0,-3-1 0,-1 0 0,1 1 0,-2 1 0,0 0 0,14 21 0,-29-38 0,-1-1 0,0 1 0,0 0 0,0 1 0,0-1 0,-1 1 0,0 1 0,0-1 0,0 1 0,0 0 0,0 1 0,-1 0 0,-14-3 0,13 5 0,0-1 0,0 1 0,0 1 0,-13 2 0,19-2 0,0 0 0,0 0 0,0 0 0,0 1 0,1-1 0,-1 1 0,0-1 0,1 1 0,-1 0 0,1 0 0,0 0 0,0 0 0,0 0 0,0 1 0,0-1 0,-3 6 0,-1 3 0,1 0 0,0 1 0,1 0 0,0 0 0,1 0 0,0 1 0,-1 23 0,2-10 0,1 0 0,5 48 0,-3-70-1,0 1-1,0 0 1,0-1 0,0 1 0,0-1-1,1 1 1,0-1 0,0 0-1,0 1 1,1-1 0,-1 0 0,1-1-1,0 1 1,0 0 0,1-1-1,-1 1 1,1-1 0,-1 0 0,1 0-1,0-1 1,8 5 0,-3-3 0,0-1 1,0 0 0,1-1-1,-1 1 1,0-2-1,1 1 1,0-2 0,-1 1-1,17-2 1,-22 1 0,1-1 0,0 1 0,-1-1 0,1-1 0,0 1 0,-1 0 0,1-1 0,-1 0 0,0 0 0,0 0 0,0-1 0,0 0 0,0 1 0,6-7 0,-5 3 0,1 0 0,-1 0 0,-1-1 0,1 0 0,-1 0 0,0 0 0,5-15 0,-1-1 0,-2 0 0,-1-1 0,-1 1 0,3-46 0,-7-138 19,2-18-6,-19 769-13,17-536 0,0 0 0,1 0 0,0 0 0,1 0 0,0 0 0,0 0 0,6 13 0,-6-18 0,-1 1 0,1-1 0,0 0 0,1 0 0,-1 0 0,0 0 0,1 0 0,0-1 0,0 1 0,-1-1 0,2 1 0,-1-1 0,0 0 0,0 0 0,1 0 0,-1-1 0,1 1 0,6 1 0,-3-1 0,0-1 0,0 0 0,0 0 0,0 0 0,0-1 0,0 0 0,1 0 0,-1-1 0,0 0 0,0 0 0,0 0 0,0-1 0,0-1 0,-1 1 0,1-1 0,0 0 0,-1 0 0,0-1 0,0 0 0,0 0 0,0 0 0,-1-1 0,1 0 0,-1 0 0,-1 0 0,1 0 0,-1-1 0,1 0 0,3-7 0,1-4 0,-1-1 0,0 1 0,-1-1 0,-1-1 0,0 1 0,-2-1 0,0 0 0,-1 0 0,0-35 0,-2 42 0,-1 2 0,1 1 0,-2-1 0,1 0 0,-1 1 0,-1-1 0,-2-10 0,3 18 0,0-1 0,0 1 0,0 0 0,0 0 0,-1 0 0,1 0 0,-1 0 0,1 0 0,-1 0 0,0 1 0,0-1 0,1 0 0,-1 1 0,0-1 0,-1 1 0,1 0 0,0 0 0,0 0 0,0 0 0,-1 0 0,1 0 0,0 1 0,-1-1 0,1 1 0,-1 0 0,1-1 0,-1 1 0,1 0 0,-3 1 0,3-1 0,-1 0 0,1 0 0,0 0 0,0 1 0,0-1 0,0 1 0,0 0 0,0-1 0,0 1 0,0 0 0,0 0 0,0 0 0,0 1 0,0-1 0,1 0 0,-1 1 0,0-1 0,-1 3 0,-1 0 0,2 1 0,-1-1 0,0 0 0,1 1 0,0 0 0,0-1 0,-2 10 0,0 3 0,1 1 0,0 0 0,1 28 0,1-31 3,0 4-9,1 0 1,1 0 0,0 0-1,6 25 1,-6-40 3,0 1 0,0-1-1,1 0 1,0 1 0,0-1 0,0 0-1,0 0 1,0 0 0,1-1 0,-1 1 0,1 0-1,0-1 1,1 0 0,-1 0 0,0 0-1,1 0 1,0 0 0,-1-1 0,1 0 0,0 1-1,0-1 1,1-1 0,6 3 0,-3-1 2,0-1 1,-1-1 0,1 0 0,0 0-1,0 0 1,0-1 0,0 0 0,-1 0-1,1-1 1,0 0 0,0-1 0,-1 1 0,1-1-1,0-1 1,-1 0 0,0 0 0,0 0-1,0-1 1,0 0 0,0 0 0,-1-1-1,0 0 1,0 0 0,0 0 0,-1-1-1,1 0 1,-1 0 0,-1 0 0,1 0-1,-1-1 1,0 0 0,-1 0 0,1 0 0,3-14-1,1-15 4,-2 1-1,-2-1 0,-1 0 1,-1-1-1,-5-39 1,2 10-1,1 52 3,1-3-4,-1 0 1,0 0 0,-2 0-1,0 0 1,0 0 0,-2 0-1,-8-25 1,6 36-3,2 9 0,0 15 0,-3 287 0,9-181 0,-2-111 0,0 0 0,1 0 0,1 0 0,0 0 0,1 0 0,0 0 0,8 19 0,-9-27 0,0-1 0,1 1 0,-1-1 0,1 0 0,0 0 0,0 0 0,0 0 0,1-1 0,-1 1 0,1-1 0,0 0 0,0 0 0,0 0 0,1 0 0,-1-1 0,0 0 0,1 0 0,0 0 0,-1 0 0,1-1 0,0 0 0,0 0 0,6 0 0,-3 0 0,0-1 0,0 0 0,0 0 0,-1-1 0,1 0 0,0 0 0,0-1 0,-1 0 0,1 0 0,-1-1 0,1 0 0,-1 0 0,0-1 0,0 0 0,-1 0 0,1-1 0,-1 1 0,0-2 0,0 1 0,-1 0 0,1-1 0,8-13 0,-6 7 0,-1 0 0,0-1 0,-1 1 0,0-1 0,-1-1 0,0 1 0,-1-1 0,-1 0 0,0 0 0,-1 0 0,1-28 0,-3 20 0,1 11 0,0 1 0,-1-1 0,-1 0 0,0 1 0,-2-12 0,2 21 0,1-1 0,-1 0 0,1 1 0,-1-1 0,0 0 0,0 1 0,1-1 0,-1 1 0,0-1 0,0 1 0,0-1 0,-1 1 0,1 0 0,0 0 0,0-1 0,-1 1 0,1 0 0,-1 0 0,1 0 0,-1 1 0,1-1 0,-1 0 0,0 1 0,1-1 0,-1 0 0,0 1 0,1 0 0,-1-1 0,0 1 0,0 0 0,1 0 0,-1 0 0,0 0 0,0 1 0,1-1 0,-3 1 0,1 0 0,0 0 0,1 0 0,-1 0 0,0 0 0,1 1 0,-1 0 0,1-1 0,-1 1 0,1 0 0,0 0 0,0 0 0,0 0 0,0 1 0,0-1 0,1 0 0,-1 1 0,1 0 0,-1-1 0,1 1 0,-1 3 0,-2 4 0,0-1 0,1 1 0,1 0 0,-3 19 0,2-3 0,2 1 0,3 50 0,-2-70 0,1 1 0,1-1-1,-1 1 1,1-1 0,0 0-1,1 0 1,0 0 0,0 0-1,0 0 1,1-1-1,0 1 1,0-1 0,1 0-1,0 0 1,6 5 0,-8-8-1,1 0 0,0 0 1,0-1-1,0 1 1,1-1-1,-1 0 0,1 0 1,-1-1-1,1 1 1,-1-1-1,1 0 0,0 0 1,0 0-1,-1-1 1,1 0-1,0 0 0,0 0 1,0 0-1,0-1 1,-1 0-1,1 0 0,0 0 1,-1-1-1,1 1 1,-1-1-1,1 0 0,-1-1 1,0 1-1,0-1 0,0 1 1,0-1-1,0 0 1,-1-1-1,1 1 0,-1-1 1,0 1-1,0-1 1,0 0-1,-1 0 0,1 0 1,-1-1-1,0 1 1,2-7-1,0-7 3,-1-1 0,0 0 1,-1 0-1,-1 0 0,-3-36 0,0 35 2,2 0 0,0-1 0,2 1-1,5-30 1,-6 46-5,0 1 0,0 0 0,1 0 0,-1 0 0,1 0 1,0 0-1,0 0 0,0 0 0,0 0 0,1 1 0,-1-1 0,1 1 0,0 0 0,-1-1 0,1 1 0,0 1 1,0-1-1,0 0 0,1 1 0,-1-1 0,0 1 0,0 0 0,1 0 0,-1 0 0,1 1 0,-1-1 1,5 1-1,-4 0 1,0-1-1,0 1 1,0 0 0,0 1 0,-1-1 0,1 1 0,0 0 0,0 0 0,0 0 0,-1 0 0,1 1 0,-1-1 0,1 1 0,-1 0 0,1 0 0,-1 0 0,0 1 0,0-1 0,0 1 0,0-1 0,-1 1-1,1 0 1,-1 0 0,3 4 0,-1 5 3,1 1-1,-2 0 1,0 0-1,0 0 1,-1 1-1,-1-1 1,0 1-1,-1-1 0,-3 21 1,3 5-1,-1-19-1,-1 0 0,-6 23-1,5-23-10,0-1-1,0 24 1,3-42 8,0 0 0,0 0 1,0 0-1,0 0 1,0 0-1,1 0 0,-1 0 1,0 0-1,1 0 1,-1 0-1,1 0 0,-1 0 1,1 0-1,-1 0 1,1 0-1,0-1 0,-1 1 1,1 0-1,0-1 1,0 1-1,0 0 0,-1-1 1,1 1-1,2 0 1,0 0-7,0 1 1,0-1 0,0 0 0,1-1-1,-1 1 1,1-1 0,-1 1-1,4-1 1,0 0-6,0 0 1,0-1-1,0 0 0,0 0 0,0 0 0,0-1 0,12-5 1,-15 5 14,0-1 1,1 1-1,-2-1 1,1 0-1,0 0 1,-1-1-1,1 1 1,-1-1-1,0 0 1,0 0-1,0 0 1,-1 0 0,1 0-1,-1-1 1,0 1-1,-1-1 1,1 1-1,-1-1 1,2-7-1,-1-7 10,0 0-1,-1-1 0,-3-32 0,1 7 16,1 36-26,-1-7 1,1 0 0,0 0 1,2 0-1,0 0 0,0 0 0,2 0 1,5-15-1,-9 29-2,1 0 1,0 1-1,0-1 0,0 0 1,0 1-1,0-1 0,0 0 1,1 1-1,-1-1 0,0 1 1,1 0-1,-1-1 0,1 1 1,-1 0-1,1 0 0,0 0 1,-1 0-1,1 0 0,0 1 1,0-1-1,2 0 0,-1 0 2,0 1-1,0 0 0,0 0 1,1 0-1,-1 1 0,0-1 0,0 1 1,0 0-1,0 0 0,0 0 0,0 0 1,3 2-1,2 1 2,-1 0-1,1 1 1,-1 0 0,0 1-1,0-1 1,-1 1 0,0 1-1,8 9 1,-9-9-3,-1 1 0,0 0 0,-1 0 0,1 0 0,-2 0 0,1 0 0,-1 1 0,0-1 0,-1 1 0,1 9 0,-1 8 0,-1 1 0,-4 26 0,1-37 0,0 0 0,-1-1 0,-10 29 0,7-26 0,1 0 0,-4 22 0,57-275 0,-44 218 0,1 0-1,1 0 1,1 0-1,0 1 1,1 0 0,14-25-1,-20 40 1,-1-1-1,1 1 1,-1 0 0,1 0-1,0 0 1,-1 0-1,1 0 1,0 0 0,0 0-1,0 0 1,0 0-1,0 0 1,0 1-1,0-1 1,0 0 0,0 1-1,0-1 1,0 1-1,1-1 1,-1 1-1,0-1 1,0 1 0,1 0-1,-1 0 1,0-1-1,0 1 1,1 0 0,-1 0-1,0 0 1,0 0-1,2 1 1,-1 0 0,-1 0 0,1 0 0,-1 0 0,0 1 0,1-1 0,-1 0 0,0 1 0,0-1 0,0 1 0,0-1 0,0 1 0,0-1 0,0 1 0,-1 0 0,1-1 0,-1 1 0,1 0 0,-1 0 0,1 2 0,5 45 0,-2-1 0,-4 82 0,-1-46-3,2-95-12,1 0 1,0 0-1,1 0 0,0 1 0,8-17 0,-1 0-5,37-91-348,-40 103 290,1 0-1,0 0 1,2 0 0,0 1 0,15-17-1,-22 28 114,0 0-1,1 1 0,-1-1 1,1 1-1,-1 0 1,1 0-1,0 0 1,0 1-1,0-1 1,5 0-1,-7 1-28,0 1-1,-1-1 1,1 1 0,0 0-1,-1 0 1,1-1 0,0 1 0,-1 0-1,1 1 1,0-1 0,-1 0-1,1 0 1,0 1 0,-1-1 0,1 1-1,-1-1 1,1 1 0,-1 0-1,1 0 1,-1 0 0,1 0-1,-1 0 1,0 0 0,0 0 0,1 0-1,-1 0 1,0 0 0,1 3-1,1 1 0,-1 1 0,1 0 0,-1 0 0,-1 0 0,1 0 0,-1 0 0,0 0 0,0 7 0,-1 57 41,-1-35-16,-6 139 172,7-173-201,0 1-1,0-1 1,0 0-1,0 1 1,0-1-1,0 0 1,0 1 0,1-1-1,-1 0 1,0 1-1,1-1 1,-1 0-1,1 0 1,-1 0-1,1 1 1,0-1-1,0 0 1,-1 0-1,1 0 1,0 0-1,0 0 1,0 0-1,0 0 1,0 0 0,0-1-1,0 1 1,1 0-1,0 0 1,3 0 1,-1 0 0,1 0 1,0 0-1,0-1 1,-1 0-1,10-1 0,-10 1-1,1 0 0,-1-1-1,0 0 1,0 0 0,0 0-1,0 0 1,0-1 0,0 1-1,0-1 1,0 0 0,-1 0-1,1-1 1,-1 1 0,6-5-1,-4 2 1,0-1 0,0 1-1,-1-1 1,0-1 0,0 1-1,0 0 1,5-13 0,-3 2-5,0-1-1,-1 0 1,-1 0-1,-1-1 1,2-34 0,-4-138 38,-6 171 12,5 20-45,0 0-1,0-1 1,0 1-1,-1 0 1,1 0-1,0 0 0,0 0 1,0 0-1,-1 0 1,1 0-1,0 0 1,0 0-1,-1 0 1,1 0-1,0 0 0,0 0 1,0 0-1,-1 0 1,1 0-1,0 0 1,0 0-1,0 0 1,-1 0-1,1 0 0,0 1 1,0-1-1,0 0 1,-1 0-1,1 0 1,0 0-1,0 0 1,0 0-1,0 1 0,0-1 1,-1 0-1,1 0 1,0 0-1,0 1 1,0-1-1,0 0 1,0 0-1,0 1 0,-14 33-6,8 4 15,2 0-1,2 0 1,4 71 0,-1-97-12,0 1 3,0 1 0,1-1 0,0 0 0,1 0 0,1 0 0,0 0 0,0 0 0,9 16 0,-10-24 0,0-1 0,-1 1 0,1-1 0,1 1 0,-1-1 0,1 0 0,-1-1 0,1 1 0,0-1 0,0 1 0,1-1 0,-1 0 0,1-1 0,0 1 0,-1-1 0,1 0 0,0 0 0,0 0 0,0-1 0,1 0 0,-1 0 0,0 0 0,9 0 0,-11-1 0,-1 0 0,1-1 0,0 1 0,0 0 0,0-1 0,0 0 0,-1 1 0,1-1 0,0 0 0,-1-1 0,1 1 0,-1 0 0,1-1 0,-1 1 0,0-1 0,1 0 0,2-3 0,-2 1 0,0 0 0,0-1 0,0 1 0,0-1 0,-1 1 0,0-1 0,0 0 0,-1 0 0,3-6 0,-1-11 0,0 0 0,-1 0 0,-1-38 0,-1 42 0,-2-20 0,-7-45 0,3 45 0,0-47 0,6 85 0,0 0 0,0-1 0,0 1 0,0 0 0,0-1 0,0 1 0,0 0 0,0-1 0,1 1 0,-1 0 0,0-1 0,0 1 0,0 0 0,0-1 0,0 1 0,0 0 0,1 0 0,-1-1 0,0 1 0,0 0 0,0 0 0,1-1 0,-1 1 0,0 0 0,0 0 0,1 0 0,-1-1 0,0 1 0,1 0 0,-1 0 0,0 0 0,0 0 0,1 0 0,-1 0 0,0-1 0,1 1 0,-1 0 0,0 0 0,1 0 0,-1 0 0,0 0 0,1 0 0,-1 0 0,0 0 0,1 1 0,-1-1 0,0 0 0,1 0 0,-1 0 0,0 0 0,1 0 0,-1 0 0,0 1 0,0-1 0,1 0 0,-1 0 0,0 1 0,14 8 0,-8-3 0,-1 1 0,0 0 0,0 0 0,-1 0 0,0 0 0,0 0 0,-1 1 0,0 0 0,0 0 0,-1 0 0,0 0 0,2 14 0,-1 11 0,0 60 0,-3-72 0,0 74 0,3-112 0,0 1 0,2-1 0,0 1 0,0 0 0,12-21 0,1-6 0,-13 30 0,-1 0 0,1 0 0,1 0 0,10-17 0,-14 28 0,0-1 0,0 1 0,-1-1 0,1 1 0,1 0 0,-1 0 0,0-1 0,0 2 0,1-1 0,-1 0 0,1 0 0,0 1 0,-1 0 0,1-1 0,0 1 0,0 0 0,0 0 0,0 0 0,0 1 0,0-1 0,4 1 0,-6 0 0,1 0 0,-1 0 0,0 0 0,1 0 0,-1 1 0,0-1 0,0 0 0,1 1 0,-1-1 0,0 1 0,0-1 0,0 1 0,1 0 0,-1 0 0,0-1 0,0 1 0,0 0 0,0 0 0,0 0 0,1 2 0,-1-1 0,1 1 0,0 0 0,-1 0 0,0 0 0,0 0 0,0 0 0,0 0 0,0 5 0,1 9 0,-1 0 0,-2 29 0,0-24 0,1 91 0,3-112 0,-1 0 0,0 0 0,1-1 0,-1 1 0,1-1 0,-1 0 0,1 0 0,-1 0 0,1 0 0,-1 0 0,4 0 0,-3-1 0,5 2-4,0-1 0,-1-1-1,1 0 1,0 0 0,-1 0 0,1-1 0,-1 0-1,10-4 1,-14 4 5,0 0-1,0 1 0,-1-1 0,1 0 0,-1 0 1,1 0-1,-1-1 0,0 1 0,0-1 1,0 1-1,0-1 0,0 0 0,-1 1 1,1-1-1,-1 0 0,1 0 0,-1 0 1,0 0-1,-1 0 0,1-1 0,0 1 1,-1 0-1,0-4 0,4-64 16,-7-96 0,-1 155-16,-3 18 0,-4 20 0,5-3 0,2 1 0,1-1 0,0 1 0,2 0 0,3 36 0,-2-56-1,0-1 1,1 1-1,-1-1 1,1 1-1,0-1 1,0 1-1,1-1 0,-1 1 1,1-1-1,-1 0 1,1 0-1,0 0 0,0 0 1,1 0-1,-1 0 1,1-1-1,-1 1 1,1-1-1,0 1 0,0-1 1,0 0-1,0 0 1,0-1-1,5 3 1,-1-1-4,-1-1 0,1 0 0,0 0 0,-1 0 0,1-1 0,0 0 0,0-1 0,0 1 0,0-2 0,0 1 1,14-3-1,-20 3 4,1-1 1,0 0-1,0 0 1,-1 0-1,1 0 1,0 0-1,-1 0 1,1-1-1,-1 1 1,0 0-1,1-1 1,-1 1-1,0-1 1,0 1-1,0-1 1,0 0-1,0 1 1,0-1-1,0 0 1,-1 0-1,1 0 1,0-3-1,7-49 4,-7 45-3,3-40 11,-3 26-8,0 1 1,2-1 0,0 1 0,2 0-1,0 1 1,15-39 0,-11 49-5,-2 16 0,0 26 0,-6-21 0,26 106 0,-13-64 0,-2 1 0,-3 0 0,4 84 0,-12-119 0,-3 20 0,-2-56 0,5-5 0,1 1 0,1 0 0,1 0 0,0 1 0,12-31 0,48-103 0,-45 111 0,-17 41-2,14-28 7,-16 30-6,0 0 0,1 1 0,-1-1 0,1 0 0,-1 1 0,0-1 1,1 0-1,-1 1 0,1-1 0,0 0 0,-1 1 0,1-1 0,-1 1 1,1 0-1,0-1 0,-1 1 0,1-1 0,0 1 0,0 0 0,-1-1 0,1 1 1,0 0-1,0 0 0,-1 0 0,1 0 0,0-1 0,0 1 0,0 0 1,-1 0-1,1 1 0,0-1 0,0 0 0,1 0 0,-1 3 1,0 0 0,1 0-1,-1-1 1,-1 1 0,1 0-1,0 0 1,-1 0 0,1 0-1,-1 0 1,0 0-1,0 0 1,0 0 0,-1 5-1,1-2 1,0 174 0,0-177 0,0-1 0,0 1 0,0-1 0,0 1 0,1-1-1,-1 1 1,1-1 0,-1 1 0,1-1 0,0 0 0,1 3 0,-1-4 1,0 0 1,0 0-1,0 0 0,0 0 0,1 0 1,-1 0-1,0 0 0,0-1 0,1 1 1,-1 0-1,0-1 0,1 1 0,-1-1 1,0 1-1,1-1 0,-1 0 0,1 0 1,-1 1-1,0-1 0,1 0 0,2-1 1,8 0-2,1 0 1,-1-1 0,1 0 0,-1-2-1,0 1 1,0-1 0,0-1-1,0 0 1,12-8 0,10-7-15,52-41-1,-75 52 15,0-1-1,-1 0 0,0-1 0,0 0 1,-1 0-1,8-14 0,-14 20 3,1 0 0,-1-1 0,-1 1 0,1-1 0,-1 0 0,0 0-1,0 0 1,-1 0 0,0 0 0,0 0 0,0 0 0,0 0 0,-1 0-1,0-1 1,-1 1 0,-1-11 0,0 14-2,1 1 0,0 0 0,0-1 0,-1 1 0,0 0 0,1 0 0,-1 0 0,0 0 0,0 0 0,0 1 0,0-1 0,0 0 0,0 1 0,-1 0 0,1-1 0,0 1 0,-1 0 0,1 0 0,-1 1 0,1-1 0,-1 0 0,1 1 0,-6-1 0,-9-1 0,0 1 0,-28 1 0,26 0 0,17 0 0,0 1 0,0-1 0,1 0 0,-1 0 0,0 1 0,0-1 0,1 1 0,-1-1 0,0 1 0,1 0 0,-1 0 0,1 0 0,-1 0 0,1 0 0,-1 0 0,1 0 0,0 0 0,-1 0 0,0 3 0,-1-1 0,1 1 0,0-1 0,0 1 0,0 0 0,0 0 0,1 0 0,0 0 0,-1 4 0,-1 9 0,0 0 0,2 0 0,0 19 0,1-31 0,0 2 1,0 1-2,0 0 0,0 0 1,1 0-1,0 1 0,0-1 0,4 12 0,-4-18 0,1 1 0,-1-1 0,0 0 0,1 0-1,0 1 1,-1-1 0,1 0 0,0 0 0,0-1 0,0 1 0,0 0 0,1-1-1,-1 1 1,0-1 0,1 0 0,-1 1 0,1-1 0,-1 0 0,1-1-1,-1 1 1,1 0 0,0-1 0,4 1 0,-2 0 2,1 0-1,-1-1 1,1 1 0,0-1-1,-1-1 1,1 1 0,-1-1 0,1 0-1,-1 0 1,9-3 0,-11 3 0,1-1 1,0-1-1,-1 1 1,1-1 0,-1 1-1,0-1 1,0 0 0,0 0-1,0 0 1,0-1-1,-1 1 1,0 0 0,1-1-1,1-4 1,10-22-2,-1-1 0,-2-1 0,8-33 0,19-51 0,-29 99 0,-8 17 0,-1 0 0,0 0 0,0-1 0,0 1 0,0 0 0,0 0 0,0 0 0,1 0 0,-1 0 0,0 0 0,0 0 0,0-1 0,0 1 0,1 0 0,-1 0 0,0 0 0,0 0 0,0 0 0,0 0 0,1 0 0,-1 0 0,0 0 0,0 0 0,0 0 0,1 0 0,-1 0 0,0 0 0,0 0 0,0 0 0,0 1 0,1-1 0,-1 0 0,0 0 0,0 0 0,0 0 0,0 0 0,0 0 0,1 0 0,-1 0 0,0 1 0,0-1 0,0 0 0,0 0 0,0 0 0,0 0 0,0 0 0,1 1 0,-1-1 0,0 0 0,0 0 0,0 0 0,0 0 0,0 1 0,0-1 0,0 0 0,0 0 0,0 0 0,0 1 0,0-1 0,2 18 0,0 0 0,-1 0 0,-1 0 0,-3 28 0,1-12 0,-29 192 0,12-114 0,10-42 0,0 1 0,-33 124 0,37-175 0,-2 0 0,-1-1 0,0 0 0,-1-1 0,-1 1 0,-1-2 0,-1 1 0,0-2 0,-1 0 0,-28 27 0,34-37 0,-1 0 0,0 0 0,-1 0 0,-14 6 0,20-11 0,1 1 0,-1-1 0,0 0 0,0 0 0,0 0 0,0-1 0,0 1 0,0-1 0,0 1 0,0-1 0,0 0 0,0 0 0,0 0 0,0-1 0,0 1 0,0-1 0,0 0 0,0 1 0,-3-3 0,4 1 0,0 0 0,0-1 0,0 1 0,0-1 0,1 1 0,-1-1 0,1 1 0,0-1 0,0 0 0,0 0 0,0 1 0,0-1 0,1 0 0,-1 0 0,1 0 0,0 0 0,0-5 0,0 4 0,-3-23 0,2 0 0,1-1 0,1 1 0,1 0 0,1 0 0,2 0 0,1 0 0,14-40 0,-13 49 0,1 1 0,0 0 0,2 0 0,0 1 0,1 0 0,0 1 0,1 0 0,1 1 0,1 0 0,0 1 0,0 1 0,1 0 0,21-12 0,-2 5 0,0 1 0,1 3 0,72-23 0,119-17 0,-74 21 0,-147 33-1,1 0 1,-1-1 1,0 1-1,1-1 1,-1 0-1,0 0 1,0 0-1,7-5 1,-10 5-3,-1 1 1,0 0 0,0-1-1,0 1 1,0-1 0,0 0-1,0 1 1,0-1 0,0 0-1,-1 1 1,1-1 0,0 0-1,-1 0 1,0 0 0,1 1-1,-1-1 1,0 0 0,0 0-1,0 0 1,0 0 0,-1 0-1,1 1 1,0-1 0,-1 0-1,1 0 1,-1 0 0,-1-1-1,-1-6-141,-1 1 0,0-1 0,-1 1-1,0 0 1,-7-8 0,5 6-697,-23-33-6214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32575,'-5'0'3,"-1"1"1,1 0 0,0 0-1,0 1 1,-1-1-1,1 1 1,0 0-1,1 0 1,-1 1-1,0 0 1,0 0 0,1 0-1,0 0 1,0 0-1,0 1 1,0 0-1,0 0 1,1 0-1,-1 0 1,1 1 0,0-1-1,-3 8 1,0-1-5,0 1 1,1 0 0,1 0 0,0 0 0,0 0 0,1 1-1,1 0 1,-2 17 0,4-22 2,-1 0 0,1 0 0,1-1 1,-1 1-1,1 0 0,1 0 0,-1 0 0,2-1 0,-1 1 1,7 14-1,-6-17 0,1 0 1,-1-1-1,1 1 1,0-1-1,0 0 1,1 0-1,-1 0 1,1 0-1,0-1 1,0 0-1,0 0 1,1 0-1,-1-1 1,0 1-1,8 1 1,0 0 2,1-1 0,-1 0-1,1-1 1,0-1 0,0 0 0,0 0 0,-1-2-1,1 0 1,24-4 0,-34 4-5,-1-1 0,0 1 0,1-1 0,-1 1 0,0-1 0,0 0 0,0 0 0,0-1 0,0 1 0,-1 0 0,1-1 0,-1 0 0,1 0 0,-1 0 0,0 0 0,0 0 0,-1 0 0,1 0 0,0 0 0,-1-1 0,0 1 0,0-1 0,1-3 0,1-8 0,-1-1 0,0 1 0,-1-31 0,-1 41 0,0 0 0,0 1 0,0 0 0,0 0 0,-1 0 0,0-1 0,0 1 0,0 0 0,0 0 0,0 0 0,-1 0 0,0 1 0,1-1 0,-2 0 0,1 1 0,0-1 0,-1 1 0,-5-6 0,5 6 0,-1 1 0,1 0 0,-1 0 0,1 1 0,-1-1 0,0 1 0,1-1 0,-1 1 0,0 0 0,0 1 0,0-1 0,0 1 0,0-1 0,0 1 0,0 0 0,0 1 0,0-1 0,0 1 0,-6 1 0,1 1-10,0 0-1,1 1 1,-1 0-1,1 0 1,0 1 0,0 0-1,0 0 1,0 1-1,-11 12 1,-30 29-382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0.8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31679,'0'0'672,"13"5"-512,24 2-16,15-4-96,5-1-32,1 0-16,-1-2 0,-5 0-16,-10 0-352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32191,'0'-1'18,"0"0"1,0 0-1,1 0 1,-1 0-1,0 0 1,0 0-1,0 1 1,1-1-1,-1 0 1,0 0-1,1 0 1,-1 0-1,1 1 1,-1-1-1,1 0 0,-1 0 1,1 1-1,0-1 1,-1 0-1,1 1 1,0-1-1,-1 1 1,1-1-1,0 1 1,0-1-1,0 1 1,-1-1-1,1 1 1,0 0-1,0 0 1,0-1-1,0 1 1,1 0-1,38 0-115,-20 1 142,19-1-45,274-9 0,-304 7-34,-18 1-105,-11 1-376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84 31230,'0'-1'75,"0"-1"0,0 0 0,0 1 0,0-1-1,0 1 1,0-1 0,0 0 0,0 1 0,-1-1 0,1 1-1,0-1 1,-1 1 0,0-1 0,1 1 0,-1-1 0,0 1 0,0 0-1,0-1 1,0 1 0,0 0 0,-2-2 0,0 1-86,-1 1 0,1 0 0,-1 0 0,1 1 0,-1-1 0,0 1 0,1 0 0,-1 0 0,-5 0 0,2 0 11,0 0 0,0 1 0,0-1 0,0 1 0,0 1 0,0 0 0,0 0 0,0 0 0,-11 6 0,14-6 0,1 0 0,0 1 0,0-1 0,0 1 0,0 0 0,0 0 0,0 0 0,1 0 0,0 0 0,-1 0 0,1 1 0,0-1 0,1 1 0,-1 0 0,1-1 0,-1 1 0,1 0 0,0 0 0,0 6 0,0-7 0,0 0 0,1 0 0,0 0 0,0 0 0,0 0 0,0 0 0,0 1 0,0-1 0,1 0 0,-1 0 0,1 0 0,0 0 0,0 0 0,0-1 0,1 1 0,-1 0 0,0 0 0,1-1 0,0 1 0,3 3 0,-2-3 0,1-1 0,0 1 0,-1-1 0,1 0 0,0 0 0,0 0 0,0-1 0,0 1 0,0-1 0,0 0 0,1 0 0,-1-1 0,0 1 0,6-1 0,4 1 0,0 0 0,0-1 0,0-1 0,-1 0 0,1-1 0,24-6 0,-34 6 0,1 0 0,0 0 0,-1 0 0,0-1 0,1 0 0,-1 1 0,0-2 0,0 1 0,-1 0 0,1-1 0,-1 1 0,0-1 0,1 0 0,-2 0 0,1-1 0,0 1 0,-1-1 0,0 1 0,0-1 0,0 1 0,-1-1 0,2-6 0,-1 2 0,0 1 0,-1-1 0,0 0 0,0 0 0,-1 0 0,0-9 0,0 16 0,-1 0 0,1 0 0,0 0 0,-1 0 0,1 0 0,-1 0 0,1 0 0,-1 0 0,0 0 0,0 0 0,0 0 0,0 0 0,0 0 0,-1 1 0,1-1 0,0 1 0,-1-1 0,1 1 0,-1-1 0,0 1 0,1 0 0,-1-1 0,0 1 0,0 0 0,0 0 0,0 1 0,0-1 0,0 0 0,0 1 0,-2-1 0,-4-1-16,-1 2 1,1-1-1,0 1 0,0 0 1,0 1-1,0 0 0,0 0 1,-1 0-1,2 1 0,-1 1 1,0-1-1,0 1 1,1 1-1,-11 5 0,-29 23-902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32623,'0'0'96,"20"0"-48,18 0-48,13 0 0,9-4 0,5 0 0,2-2 0,-7 0-208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25 417 32719,'-3'8'16,"-2"7"-16,1 1 0,0 0 0,1 0 0,1 0 0,0 0 0,1 0 0,1 0 0,0 1 0,4 15 0,-3-30 0,0 1 0,0-1 1,0 0-1,1 1 0,-1-1 0,1 0 0,0 0 1,0 0-1,-1 0 0,1-1 0,1 1 0,-1 0 0,0-1 1,0 1-1,0-1 0,1 0 0,-1 0 0,1 0 1,-1 0-1,1 0 0,-1-1 0,1 1 0,-1-1 1,1 1-1,0-1 0,3 0 0,0 1 3,1-1 0,0 0-1,0 0 1,0-1 0,0 0-1,-1 0 1,1 0 0,0-1-1,8-3 1,-8 1-3,-1 0 0,1-1 0,-1 1 0,-1-1 0,1-1 0,-1 1 0,0-1 0,0 1 0,0-2 0,-1 1 0,0 0 0,0-1 0,3-9 0,2-4 0,-2 0 0,0 0 0,5-34 0,-2-18 0,-4-1 0,-4-121 0,-3 104 0,-17 151 0,5 10 0,3 1 0,3 1 0,5 133 0,2-196 0,1 1 0,0-1 0,1 0 0,0 0 0,1 0 0,0 0 0,9 19 0,-10-25 0,0-1 0,0 1 0,0 0-1,1-1 1,0 1 0,0-1 0,0 0-1,0 0 1,0 0 0,1 0-1,-1 0 1,1-1 0,0 0 0,0 1-1,0-1 1,0-1 0,0 1-1,0-1 1,0 1 0,8 0 0,-7-1-2,1 0 0,-1-1 0,0 0 0,0 0 0,0 0 0,0-1 1,0 1-1,0-1 0,0-1 0,0 1 0,0-1 0,0 1 0,0-1 0,4-3 0,-4 2 2,-1-1-1,0 0 0,1 0 0,-2 0 0,1 0 0,0-1 0,-1 1 0,0-1 0,0 0 0,0 0 0,0 0 1,2-8-1,3-9 1,-1 0 0,-1-1 0,-2 1 0,0-1 0,1-27 0,-4-119 21,-2 93-2,0 27-14,2-44-5,-16 223 0,-5 104 0,19-65 0,23-213-27,-11 16 32,1-3 0,2 0-1,0 1 0,3 1 1,30-45-1,-17 48-4,-30 25 0,1 1 0,-1-1 0,1 1 0,-1-1 0,1 1 0,0 0 0,-1-1 0,1 1 0,-1 0 0,1-1 0,0 1 0,-1 0 0,1 0 0,0-1 0,0 1 0,-1 0 0,1 0 0,0 0 0,-1 0 0,1 0 0,0 0 0,0 0 0,-1 0 0,1 1 0,0-1 0,-1 0 0,1 0 0,0 0 0,-1 1 0,1-1 0,0 0 0,-1 1 0,1-1 0,-1 1 0,1-1 0,-1 0 0,1 1 0,-1-1 0,1 1 0,-1 0 0,1-1 0,-1 1 0,1-1 0,-1 1 0,0 0 0,0-1 0,1 1 0,-1 0 0,0 0 0,3 17-6,0 0 0,-2-1 1,0 1-1,-4 32 0,2 2 30,1 57-19,0-107-5,0 0 0,1-1 0,-1 1 0,0 0 0,1 0 0,-1 0 0,1 0 0,0-1 0,-1 1 0,1 0 0,0-1 0,0 1 0,0 0 0,0-1 0,1 0 0,-1 1 0,0-1 0,1 1 0,1 0 0,0 0 0,1 0 0,-1 0 0,1 0 0,-1-1 0,1 1 0,0-1 0,0 0 0,-1 0 0,6 0 0,0 0 0,0 0 0,0-1 0,0-1 0,0 1 0,0-1 0,0-1 0,0 0 0,9-3 0,-11 2 0,1 0 0,-1-1 0,0 0 0,0 0 0,0-1 0,-1 0 0,0 0 0,0-1 0,0 1 0,-1-1 0,1 0 0,-1-1 0,-1 1 0,1-1 0,-1 0 0,-1 0 0,1-1 0,-1 1 0,0-1 0,-1 1 0,2-10 0,2-14 0,-1-1 0,-1 0 0,-3-61 0,-1 81 0,1 10 0,-1-1 0,0 1 0,0 0 0,0 0 0,0 0 0,-1-1 0,1 1 0,-1 0 0,1 0 0,-1 0 0,0 0 0,0 0 0,0 0 0,0 0 0,0 0 0,0 0 0,-3-3 0,2 4 0,0 0 0,0 0 0,-1 0 0,1 0 0,0 0 0,-1 0 0,1 1 0,0-1 0,-1 1 0,1 0 0,-1 0 0,1 0 0,-1 0 0,1 0 0,-5 1 0,4 0 0,1-1 0,-1 1 0,0 0 0,1 0 0,-1 0 0,1 0 0,-1 1 0,1-1 0,0 1 0,-1 0 0,1-1 0,0 1 0,0 0 0,0 0 0,0 0 0,1 1 0,-1-1 0,1 0 0,-1 1 0,1-1 0,0 1 0,0-1 0,0 1 0,0 0 0,0-1 0,0 4 0,-3 8 0,1 1 0,1-1 0,-1 26 0,2-20 0,0 0 0,1 1 0,2-1 0,5 34 0,-5-48 0,0 0 0,0 0 0,0 0 0,1-1 0,0 1 0,0-1 0,0 1 0,1-1 0,0 0 0,0 0 0,0-1 0,0 1 0,1-1 0,0 0 0,0 0 0,0-1 0,0 1 0,1-1 0,7 4 0,-5-4 2,0 0 0,0-1 0,1 1 0,-1-2 0,0 1 0,1-1 0,-1 0 0,15-1 0,-19 0-13,0 0 0,0 0 1,0-1-1,-1 1 0,1-1 0,0 0 1,-1 0-1,1-1 0,0 1 0,-1-1 1,0 1-1,1-1 0,-1 0 0,0 0 1,0-1-1,0 1 0,0-1 0,0 1 0,-1-1 1,1 0-1,2-4 0,8-26-762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32639,'45'-8'64,"8"-2"-32,3 4-32,-5-2 0,-9 6 0,-13 2 0,-15 0-144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2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20 907 32383,'-4'10'29,"0"1"0,1 0 0,0 0 0,1 0 0,1 0 0,-1 1 0,2-1 0,-1 0 1,4 23-1,-3-33-29,0 0 1,0 0 0,0 0-1,1 0 1,-1-1 0,0 1 0,1 0-1,-1 0 1,1 0 0,-1 0-1,1 0 1,-1-1 0,1 1 0,-1 0-1,1 0 1,0-1 0,0 1-1,-1 0 1,1-1 0,0 1 0,0-1-1,0 1 1,0-1 0,29 7 22,-24-7-20,0 0 0,0 0 0,0-1 0,0 0 0,0 0 0,0 0 0,0-1-1,5-2 1,0-2 0,-1-1-1,-1 0 1,1-1-1,-2 0 0,1 0 1,-1-1-1,0 0 1,0 0-1,-1-1 1,-1 0-1,8-15 0,1-4-2,-1-2-1,18-61 0,-6-20 1,-17 71 0,0 1 0,25-61 0,-34 100 0,0-1 0,1 1 0,-1 0 0,1 0 0,-1 0 0,1 0 0,0 0 0,-1 0 0,1 0 0,0 0 0,0 0 0,-1 0 0,1 0 0,0 0 0,0 1 0,0-1 0,0 0 0,0 1 0,0-1 0,1 0 0,-1 1 0,0-1 0,0 1 0,2-1 0,-1 2 0,-1-1 0,1 0 0,0 1 0,-1-1 0,1 1 0,-1-1 0,1 1 0,-1 0 0,1 0 0,-1-1 0,0 1 0,1 0 0,-1 0 0,0 1 0,3 1 0,4 7 0,1 1 0,-2 0 0,11 19 0,-13-20 0,5 7 0,0 0 0,-2 1 0,0 0 0,-1 0 0,-1 1 0,-1 0 0,-1 0 0,0 0 0,-1 1 0,-1-1 0,-1 1 0,-2 22 0,0-35 0,0 1 0,0 0 0,-1 0 0,0-1 0,0 1 0,-1-1 0,0 0 0,0 0 0,0 0 0,-1 0 0,-1 0 0,1-1 0,-1 0 0,0 1 0,0-2 0,-1 1 0,1-1 0,-13 9 0,10-8 0,-1-1 0,0 0 0,0 0 0,0-1 0,0 0 0,-1-1 0,1 0 0,-1 0 0,0-1 0,0-1 0,0 1 0,0-2 0,0 1 0,-13-2 0,20 1 0,-1-1 0,1 0 0,-1 0 0,1 0 0,-1 0 0,1 0 0,-1-1 0,1 0 0,0 1 0,0-1 0,0 0 0,0-1 0,0 1 0,-4-5 0,2 2 0,1-1 0,0 0 0,0 0 0,0 0 0,1 0 0,0 0 0,-3-9 0,1-1 0,0 0 0,2 0 0,0 0 0,0-1 0,1-27 0,1 35 0,1 1 0,1-1 0,0 0 0,0 0 0,0 1 0,1-1 0,5-14 0,-6 21 0,1-1 0,0 0 0,-1 1 0,1 0 0,0-1 0,0 1 0,0 0 0,1 0 0,-1 0 0,0 0 0,1 0 0,0 1 0,-1-1 0,1 1 0,0-1 0,-1 1 0,1 0 0,0 0 0,0 1 0,0-1 0,0 0 0,0 1 0,0 0 0,0 0 0,0 0 0,4 0 0,-4 0 0,1 1 0,-1-1 0,1 1 0,-1 0 0,0 0 0,1 0 0,-1 0 0,0 1 0,0-1 0,0 1 0,0 0 0,0 0 0,0 0 0,0 0 0,-1 0 0,1 1 0,-1-1 0,4 6 0,5 6 0,-2 0 0,14 28 0,7 8 0,-24-41 0,1-1 0,0 1 0,1-1 0,0-1 0,0 0 0,0 0 0,1 0 0,0-1 0,1 0 0,-1-1 0,1 0 0,0-1 0,0 0 0,1 0 0,-1-1 0,1 0 0,0-1 0,-1 0 0,1-1 0,0 0 0,0-1 0,20-2 0,-27 2 0,0-1 0,0 0 0,0 0 0,0 0 0,0 0 0,0-1 0,-1 0 0,1 1 0,-1-1 0,1-1 0,-1 1 0,0 0 0,0-1 0,0 0 0,0 1 0,0-1 0,0 0 0,-1-1 0,1 1 0,-1 0 0,0-1 0,0 1 0,-1-1 0,1 0 0,-1 0 0,1 1 0,-1-1 0,1-5 0,2-10 0,-1-1 0,0-1 0,-2 1 0,0-24 0,0 5 0,0 18 0,-1-1 0,-4-33 0,4 55 0,0-1 0,0 1 0,0 0 0,0 0 0,0 0 0,0 0 0,0-1 0,0 1 0,0 0 0,0 0 0,0 0 0,0 0 0,0-1 0,0 1 0,0 0 0,0 0 0,0 0 0,0 0 0,0-1 0,0 1 0,0 0 0,0 0 0,0 0 0,0 0 0,0-1 0,0 1 0,0 0 0,0 0 0,0 0 0,0 0 0,-1 0 0,1-1 0,0 1 0,0 0 0,0 0 0,0 0 0,0 0 0,-1 0 0,1 0 0,0 0 0,0 0 0,0 0 0,0 0 0,0-1 0,-1 1 0,1 0 0,0 0 0,0 0 0,0 0 0,-1 0 0,1 0 0,0 0 0,0 0 0,0 0 0,0 0 0,-1 0 0,1 1 0,0-1 0,0 0 0,0 0 0,0 0 0,0 0 0,-1 0 0,1 0 0,0 0 0,0 1 0,-5 11 0,2 17 0,1 0 0,3 32 0,0-12 0,-1-39 0,1 1 0,0-1 0,0 0 0,1 0 0,0 0 0,0 0 0,6 11 0,-7-18 0,0 1 0,1-1 0,-1 0 0,1 0 0,0 0 0,0-1 0,0 1 0,1 0 0,-1-1 0,1 1 0,-1-1 0,1 0 0,0 0 0,-1 0 0,1 0 0,0 0 0,1-1 0,-1 0 0,0 1 0,0-1 0,1 0 0,-1 0 0,0-1 0,1 1 0,3-1 0,-3 1 0,0-1 0,0 0 0,1 0 0,-1 0 0,0 0 0,0-1 0,0 0 0,0 0 0,0 0 0,0 0 0,0-1 0,0 0 0,0 1 0,0-1 0,-1-1 0,1 1 0,-1 0 0,0-1 0,0 0 0,0 0 0,0 0 0,0 0 0,0 0 0,3-6 0,1-2 0,0-1 0,0 0 0,-1 0 0,0 0 0,-1-1 0,6-23 0,9-81 0,-11 53 0,-9 63 0,0 0 0,0 0 0,0-1 0,0 1 0,1 0 0,-1 0 0,0 0 0,1 0 0,-1 0 0,1 0 0,-1 0 0,1 0 0,-1 0 0,1 0 0,0 0 0,0 1 0,1-3 0,-2 3 0,1 0 0,-1 0 0,1 0 0,0 0 0,-1 0 0,1 0 0,-1 0 0,1 0 0,-1 0 0,1 0 0,0 0 0,-1 0 0,1 0 0,-1 0 0,1 0 0,-1 0 0,1 1 0,-1-1 0,1 0 0,-1 0 0,1 1 0,-1-1 0,1 0 0,0 1 0,2 2 0,0 0 0,-1 0 0,1 0 0,0 1 0,-1-1 0,0 1 0,3 5 0,2 10 0,-1 0 0,-1 0 0,-1 0 0,-1 1 0,-1-1 0,0 1 0,-1 0 0,-2-1 0,0 1 0,-4 21 0,-15 22 0,11-36 0,30-58 0,43-97 0,-51 98 0,1 1 0,1 0 0,2 0 0,0 2 0,30-35 0,-33 51 0,-14 10 0,0 1 0,0 0 0,0 0 0,0 0 0,1 0 0,-1 0 0,0 0 0,0 0 0,0 0 0,0 0 0,0-1 0,1 1 0,-1 0 0,0 0 0,0 0 0,0 0 0,0 0 0,1 0 0,-1 0 0,0 0 0,0 0 0,0 0 0,0 0 0,1 0 0,-1 1 0,0-1 0,0 0 0,0 0 0,0 0 0,1 0 0,-1 0 0,0 0 0,0 0 0,0 0 0,0 0 0,0 1 0,0-1 0,1 0 0,-1 0 0,0 0 0,0 0 0,0 0 0,0 0 0,0 1 0,0-1 0,0 0 0,0 0 0,0 0 0,0 0 0,0 1 0,2 9 0,-1 0 0,0 0 0,-1-1 0,-1 21 0,0 3 0,-1-4 0,-5 36 0,3-46 0,2 0 0,0 0 0,1 0 0,1 1 0,3 24 0,-2-42 0,0 0 0,0 1 0,0-1 0,0 0 0,1 0 0,-1 0 0,0 0 0,1 0 0,-1 0 0,1 0 0,0 0 0,0-1 0,0 1 0,0-1 0,0 1 0,0-1 0,0 0 0,0 0 0,0 1 0,1-2 0,-1 1 0,0 0 0,1 0 0,-1-1 0,1 1 0,-1-1 0,5 0 0,2 1 0,0 0 0,0-1 0,0-1 0,0 1 0,1-1 0,12-4 0,-15 3 0,0 0 0,-1-1 0,1 0 0,0 0 0,-1-1 0,0 0 0,0 0 0,0 0 0,0-1 0,-1 0 0,1 0 0,-1 0 0,0-1 0,-1 0 0,0 0 0,5-8 0,-4 5 0,0-1 0,0-1 0,-1 1 0,-1-1 0,0 0 0,0 0 0,-1 0 0,0 0 0,-1-21 0,0 18 0,-1 1 0,-1 0 0,0 0 0,-1 0 0,-4-15 0,5 25 0,0 0 0,0 0 0,-1 0 0,1 0 0,-1 0 0,1 1 0,-1-1 0,0 0 0,0 1 0,0-1 0,0 1 0,0 0 0,-1 0 0,1 0 0,-1 0 0,1 0 0,-1 0 0,0 1 0,0 0 0,0-1 0,0 1 0,0 0 0,0 0 0,0 0 0,0 1 0,0-1 0,-5 1 0,5-1 0,-1 1 0,1 0 0,-1 0 0,1 0 0,-1 0 0,1 1 0,-1-1 0,1 1 0,0 0 0,-1 0 0,1 0 0,0 1 0,0-1 0,0 1 0,0 0 0,-4 2 0,4-1 0,1 0 0,-1 0 0,1 0 0,-1 0 0,1 1 0,0-1 0,1 1 0,-1-1 0,0 1 0,1 0 0,0-1 0,0 1 0,0 0 0,0 5 0,-1 1 0,1 1 0,0 0 0,0-1 0,1 1 0,1 0 1,-1 0-1,2-1 0,0 1 0,0 0 0,5 11 0,-5-17-6,0 0 1,0-1-1,1 1 0,-1-1 0,1 0 1,0 0-1,1 0 0,-1 0 1,1 0-1,-1-1 0,1 1 0,0-1 1,1 0-1,-1-1 0,0 1 1,1-1-1,-1 1 0,1-1 1,0-1-1,0 1 0,0-1 0,0 0 1,7 1-1,-7-1 5,-1 0 1,0-1-1,1 0 0,-1 0 1,1 0-1,-1 0 1,0-1-1,1 0 0,-1 0 1,0 0-1,1 0 0,-1-1 1,0 1-1,0-1 1,0 0-1,0 0 0,-1-1 1,1 1-1,0-1 0,5-6 1,-5 4 5,0 0 0,0-1 0,-1 1 0,1-1-1,-1 0 1,-1 0 0,1 0 0,-1 0 0,0 0 0,-1 0 0,1-1 0,-1 1 0,0-12 0,0-104 75,-1 130-80,-30 840 0,28-830 0,2-3 0,-2 1 0,0 0 0,0-1 0,-2 1 0,0-1 0,0 0 0,-2 0 0,-12 25 0,16-37 0,0 0 0,-1 0 0,1-1 0,-1 1 0,0-1 0,1 1 0,-1-1 0,0 0 0,0 0 0,-1-1 0,1 1 0,0-1 0,-1 1 0,1-1 0,0 0 0,-1 0 0,1 0 0,-1-1 0,0 0 0,1 1 0,-1-1 0,1 0 0,-6-1 0,3 0 0,0 1 0,0-2 0,0 1 0,0-1 0,0 0 0,0 0 0,1 0 0,-1-1 0,1 0 0,-1 0 0,1-1 0,-6-4 0,-2-4 0,0-1 0,1 0 0,1-1 0,0 0 0,1 0 0,0-1 0,1-1 0,1 0 0,0 0 0,1 0 0,1-1 0,1 0 0,0 0 0,1-1 0,1 1 0,1-1 0,0 0 0,1-22 0,2 32 0,1-1 0,-1 0 0,1 1 0,1 0 0,0-1 0,0 1 0,0 0 0,1 0 0,0 0 0,1 1 0,0 0 0,0 0 0,1 0 0,8-9 0,9-6 0,2 0 0,40-27 0,-26 24 0,1 2 0,68-28 0,41-23 0,-132 64 0,-1-1 0,-1 0 0,0-1 0,-1 0 0,0-1 0,19-23 0,-26 26 0,0-1 0,-1 1 0,0-1 0,0-1 0,-1 1 0,-1-1 0,0 1 0,-1-1 0,3-17 0,-1-5 0,-2 0 0,-2-37 0,-1 68 0,0-1 0,0 0 0,0 1 0,-1-1 0,0 1 0,1-1 0,-1 0 0,-3-5 0,4 8 0,-1 0 0,0 0 0,1 0 0,-1 0 0,0 0 0,0 0 0,0 0 0,0 0 0,0 1 0,0-1 0,0 0 0,0 1 0,0-1 0,-1 1 0,1-1 0,0 1 0,0-1 0,0 1 0,-1 0 0,1 0 0,0 0 0,0-1 0,-1 1 0,1 0 0,0 0 0,0 1 0,-2-1 0,2 1 0,-1-1 0,1 1 0,0-1 0,0 1 0,-1 0 0,1 0 0,0-1 0,0 1 0,0 0 0,0 0 0,0 0 0,0 0 0,0 0 0,1 1 0,-1-1 0,0 0 0,1 0 0,-1 0 0,0 1 0,1-1 0,-1 0 0,1 1 0,0-1 0,-1 3 0,-5 37 0,6-39 0,0 1 0,-3 27 0,2 0 0,3 42 0,-1-64 0,-1-1 0,2 0 0,-1 0 0,1 0 0,0 0 0,0 0 0,1 0 0,0 0 0,0-1 0,0 1 0,1-1 0,0 0 0,1 0 0,-1 0 0,10 8 0,-10-11 0,-1 0 0,1 0 0,0 0 0,1-1 0,-1 1 0,0-1 0,1 0 0,-1-1 0,1 1 0,-1-1 0,1 0 0,0 0 0,0 0 0,-1-1 0,1 1 0,0-1 0,0 0 0,0-1 0,0 1 0,-1-1 0,1 0 0,0 0 0,5-3 0,-3 1 0,-1 0 0,0 0 0,0-1 0,0 0 0,0 0 0,0-1 0,-1 0 0,0 0 0,0 0 0,-1 0 0,1-1 0,-1 0 0,0 0 0,6-13 0,-4 3 0,-1 0 0,-1 0 0,0-1 0,-1 1 0,0-1 0,-2 0 0,0 0 0,-3-27 0,2 17 0,0 26 0,1 0 0,-1 0 0,0 0 0,0 0 0,0 0 0,0-1 0,-1 1 0,1 0 0,0 0 0,0 0 0,-1 0 0,1 0 0,0 0 0,-1 0 0,1 0 0,-1 0 0,1 1 0,-1-1 0,0 0 0,1 0 0,-1 0 0,0 1 0,0-1 0,1 0 0,-1 0 0,0 1 0,0-1 0,-1 0 0,1 1 0,0 0 0,-1 0 0,1 1 0,0-1 0,0 0 0,0 0 0,0 1 0,0-1 0,0 1 0,0-1 0,0 1 0,0-1 0,0 1 0,1 0 0,-1-1 0,0 1 0,0 0 0,0 0 0,1 0 0,-1-1 0,0 1 0,1 0 0,-1 0 0,1 0 0,-1 0 0,1 0 0,0 0 0,-1 2 0,-4 11 0,1 1 0,1 0 0,0 0 0,2 0 0,-1 0 0,2 1 0,1 25 0,0-9 0,-1-24 0,0-1 0,1 0 0,0 1 0,0-1 0,0 0 0,1 1 0,3 7 0,-3-13 0,-1 1 0,0-1 0,0 1 0,1-1 0,0 1 0,-1-1 0,1 0 0,0 0 0,0 0 0,0 0 0,0 0 0,0 0 0,1 0 0,-1-1 0,1 1 0,-1-1 0,1 0 0,-1 0 0,1 0 0,0 0 0,4 1 0,1-1 0,0 0 0,0 0 0,0-1 0,0 0 0,0 0 0,0-1 0,0 0 0,0-1 0,0 1 0,0-2 0,-1 1 0,1-1 0,-1 0 0,0 0 0,0-1 0,0 0 0,0-1 0,0 1 0,-1-1 0,0 0 0,0-1 0,0 0 0,-1 0 0,0 0 0,9-13 0,-4 2 0,0-1 0,-2 1 0,0-1 0,-1-1 0,0 0 0,-2 0 0,0 0 0,-1 0 0,2-32 0,-3-162 0,-3 207 0,0 0 0,0-1 0,0 1 0,-1 0 0,0 0 0,0 0 0,-1 0 0,0 0 0,0 0 0,0 0 0,-1 1 0,-5-10 0,8 14 0,0 1 0,0 0 0,-1-1 0,1 1 0,0-1 0,0 1 0,0 0 0,-1-1 0,1 1 0,0 0 0,0-1 0,-1 1 0,1 0 0,0 0 0,-1-1 0,1 1 0,0 0 0,-1 0 0,1-1 0,0 1 0,-1 0 0,1 0 0,-1 0 0,1 0 0,0 0 0,-1 0 0,1-1 0,-1 1 0,1 0 0,0 0 0,-1 0 0,1 0 0,-1 1 0,1-1 0,-1 0 0,1 0 0,0 0 0,-1 0 0,1 0 0,0 0 0,-1 1 0,1-1 0,-1 0 0,1 0 0,0 0 0,-1 1 0,1-1 0,0 0 0,0 1 0,-1-1 0,1 0 0,0 1 0,0-1 0,-1 0 0,1 1 0,0-1 0,0 0 0,0 1 0,0-1 0,-1 1 0,1-1 0,0 0 0,0 1 0,0-1 0,0 1 0,0-1 0,0 1 0,0-1 0,0 1 0,-4 28 0,3 16 0,-2 140 0,5-152 0,1 1 0,1-1 0,13 48 0,-16-75 0,0-1 0,1 0 0,-1 0 0,1 0 0,1 0 0,-1 0 0,1 0 0,-1 0 0,1-1 0,1 1 0,-1-1 0,1 0 0,-1 0 0,1 0 0,0 0 0,1-1 0,-1 0 0,1 0 0,-1 0 0,1 0 0,0-1 0,0 0 0,0 0 0,0 0 0,0 0 0,1-1 0,-1 0 0,1 0 0,-1 0 0,0-1 0,1 0 0,8-1 0,-3 1 0,0 0 0,-1-1 0,1 0 0,0-1 0,-1 0 0,1-1 0,-1 0 0,0-1 0,17-9 0,-21 10 0,1-1 0,-1-1 0,0 1 0,-1-1 0,1 0 0,-1-1 0,0 1 0,0-1 0,-1 0 0,0 0 0,0-1 0,0 1 0,-1-1 0,1 1 0,1-9 0,0-6 0,-1-1 0,-1 0 0,-1 0 0,0 0 0,-2 0 0,-4-41 0,3 59 0,1-1 0,-1 0 0,0 1 0,0-1 0,0 1 0,0-1 0,-1 1 0,0 0 0,0-1 0,0 1 0,-4-4 0,5 6 0,-1-1 0,0 1 0,0 1 0,0-1 0,0 0 0,-1 0 0,1 1 0,0 0 0,-1-1 0,1 1 0,-1 0 0,0 0 0,1 0 0,-1 0 0,0 1 0,1-1 0,-1 1 0,0 0 0,-5-1 0,6 2 0,0-1 0,0 1 0,0-1 0,0 1 0,0 0 0,0 0 0,0 0 0,0 0 0,1 0 0,-1 0 0,0 0 0,1 1 0,-1-1 0,0 1 0,1-1 0,0 1 0,-1-1 0,1 1 0,0 0 0,0 0 0,0 0 0,0-1 0,0 1 0,0 0 0,1 0 0,-2 4 0,-2 7 0,1 1 0,-3 24 0,5-36 0,-3 28 0,1 1 0,2-1 0,0 1 0,8 56 0,-6-83 0,0 1 0,1-1 0,0 0 0,0 1 0,0-1 0,0 0 0,1 0 0,-1 0 0,1-1 0,0 1 0,0 0 0,1-1 0,-1 0 0,1 0 0,0 0 0,-1 0 0,1-1 0,0 0 0,9 4 0,-10-4 0,0-1 0,0 0 0,0 0 0,0 0 0,0-1 0,0 1 0,0-1 0,0 1 0,0-1 0,0 0 0,0 0 0,0 0 0,0-1 0,0 1 0,0-1 0,0 0 0,0 0 0,0 0 0,0 0 0,0 0 0,0-1 0,-1 1 0,1-1 0,0 0 0,-1 1 0,0-1 0,1-1 0,-1 1 0,0 0 0,3-4 0,-1-2 0,1 0 0,-2 0 0,1-1 0,-1 0 0,0 1 0,-1-1 0,0 0 0,0 0 0,-1-1 0,1-13 0,-2-14 0,-5-44 0,5 77 0,0 2 0,-1-5 0,1 0 0,-1 0 0,0 0 0,-1 0 0,0 0 0,-3-9 0,5 16 0,0 0 0,0 0 0,0 0 0,0 1 0,0-1 0,0 0 0,0 0 0,0 0 0,0 0 0,0 0 0,0 0 0,0 0 0,0 1 0,0-1 0,0 0 0,0 0 0,0 0 0,0 0 0,0 0 0,0 0 0,0 1 0,-1-1 0,1 0 0,0 0 0,0 0 0,0 0 0,0 0 0,0 0 0,0 0 0,0 0 0,0 0 0,0 0 0,0 1 0,-1-1 0,1 0 0,0 0 0,0 0 0,0 0 0,0 0 0,0 0 0,0 0 0,-1 0 0,1 0 0,0 0 0,0 0 0,0 0 0,0 0 0,0 0 0,0 0 0,0 0 0,-1 0 0,1 0 0,0 0 0,0 0 0,0 0 0,0 0 0,0-1 0,0 1 0,0 0 0,-1 0 0,1 0 0,0 0 0,0 0 0,0 0 0,0 0 0,0 0 0,-4 24 0,1 0 0,1 0 0,2 0 0,3 43 0,-2-63 0,-1-1 0,1 1 0,-1-1 0,1 0 0,0 0 0,0 1 0,1-1 0,-1 0 0,1 0 0,0 0 0,-1 0 0,1 0 0,0-1 0,1 1 0,-1-1 0,0 1 0,1-1 0,0 0 0,-1 0 0,1 0 0,0 0 0,0 0 0,0-1 0,0 1 0,0-1 0,0 0 0,1 0 0,-1 0 0,0 0 0,1-1 0,-1 1 0,0-1 0,1 0 0,-1 0 0,1 0 0,-1 0 0,1-1 0,-1 1 0,7-3 0,-8 2 0,0 0 0,0-1 0,0 1 0,0-1 0,0 1 0,-1-1 0,1 0 0,0 0 0,-1 0 0,1 0 0,-1 0 0,0 0 0,0 0 0,1 0 0,-1-1 0,-1 1 0,2-3 0,10-44 0,-12 45 0,8-66 0,-7 52 0,1 0 0,0 0 0,1 1 0,1-1 0,1 1 0,9-25 0,-11 39 0,-1 0 0,0 0 0,1 0 0,0 0 0,0 0 0,0 0 0,0 0 0,0 1 0,1 0 0,-1 0 0,1 0 0,-1 0 0,1 0 0,0 1 0,-1-1 0,1 1 0,0 0 0,0 0 0,0 1 0,0-1 0,0 1 0,0 0 0,0 0 0,0 0 0,0 1 0,5 0 0,-7 0 0,0-1 0,-1 1 0,1 0 0,0 0 0,-1-1 0,1 1 0,-1 1 0,1-1 0,-1 0 0,0 0 0,1 0 0,-1 1 0,0-1 0,0 1 0,0-1 0,0 1 0,0-1 0,0 1 0,0 0 0,-1-1 0,1 1 0,0 0 0,-1 0 0,0-1 0,1 1 0,-1 2 0,6 54 0,-6-55 0,0 193 0,0-194 0,0-1 0,0 1 0,0 0 0,0 0 0,1 0 0,-1-1 0,1 1 0,-1 0 0,1 0 0,-1-1 0,1 1 0,0 0 0,0-1 0,0 1 0,0-1 0,0 1 0,0-1 0,0 1 0,1-1 0,-1 0 0,0 0 0,1 1 0,1 0 0,0-1 0,1 1 0,-1-1 0,1 0 0,-1 0 0,1 0 0,-1 0 0,1-1 0,0 1 0,-1-1 0,1 0 0,4-1 0,2 0 0,0 0 0,0-1 0,0 0 0,0-1 0,0 0 0,-1-1 0,18-9 0,-18 8 0,-1 0 0,1-1 0,-1 0 0,0-1 0,0 0 0,-1 0 0,0-1 0,0 0 0,-1 0 0,0-1 0,-1 1 0,1-1 0,-2 0 0,1-1 0,-1 1 0,-1-1 0,0 0 0,0 0 0,-1 0 0,0 0 0,-1 0 0,0-1 0,-1-18 0,1 17 0,-4-37 0,3 47 0,0 0 0,-1 0 0,1 0 0,-1 0 0,1 0 0,-1 0 0,0 0 0,0 0 0,0 0 0,0 0 0,0 0 0,-1 1 0,1-1 0,0 0 0,-1 1 0,1-1 0,-1 1 0,-3-3 0,5 4 0,0 0 0,-1 0 0,1 0 0,0-1 0,0 1 0,-1 0 0,1 0 0,0 0 0,0 0 0,-1 0 0,1 0 0,0 0 0,0 0 0,-1 0 0,1 0 0,0 0 0,-1 0 0,1 0 0,0 0 0,0 0 0,-1 0 0,1 0 0,0 0 0,-1 0 0,1 0 0,0 0 0,0 0 0,-1 1 0,1-1 0,0 0 0,0 0 0,-1 0 0,1 0 0,0 1 0,0-1 0,0 0 0,0 0 0,-1 1 0,1-1 0,0 0 0,0 0 0,0 1 0,0-1 0,0 0 0,0 0 0,-1 1 0,1-1 0,0 0 0,0 1 0,0-1 0,0 18 0,0-15 0,-1 39 0,0-13 0,4 43 0,-2-64 0,0 0 0,0 0 0,1 0 0,0 0 0,1-1 0,0 1 0,0-1 0,0 0 0,1 0 0,5 8 0,-6-12 0,-1-1 0,1 1 0,-1-1 0,1 1 0,0-1 0,0 0 0,0 0 0,0 0 0,0-1 0,1 1 0,-1-1 0,0 0 0,1 1 0,-1-1 0,1-1 0,-1 1 0,1-1 0,-1 1 0,1-1 0,0 0 0,-1 0 0,1-1 0,-1 1 0,1-1 0,-1 1 0,1-1 0,4-2 0,5-2 0,-1 0 0,0 0 0,0-1 0,-1 0 0,22-16 0,-27 17 0,1 0 0,-1-1 0,0 1 0,0-1 0,0 0 0,-1-1 0,0 1 0,0-1 0,-1 0 0,0 0 0,0-1 0,0 1 0,-1-1 0,0 0 0,-1 0 0,0 0 0,0 0 0,-1 0 0,0 0 0,0-1 0,-1-15 0,-15-200 0,3 98 0,12 119 0,0 5 0,0 0 0,0-1 0,0 1 0,0 0 0,0 0 0,0-1 0,-1 1 0,1 0 0,-1-1 0,0 1 0,1 0 0,-1 0 0,-2-3 0,3 6 0,-1 0 0,0-1 0,1 1 0,-1 0 0,0 0 0,1 0 0,-1-1 0,1 1 0,0 0 0,-1 0 0,1 0 0,-1 0 0,1 0 0,0 0 0,0 0 0,0 0 0,-1 0 0,1 1 0,0 0 0,-4 24 0,2 1 0,0 0 0,4 39 0,-1-11 0,-1-13 0,2 0 0,9 54 0,-10-85 0,1 0 0,1 0 0,0-1 0,1 1 0,0-1 0,0 1 0,1-1 0,0 0 0,1-1 0,0 0 0,1 1 0,0-2 0,15 16 0,-19-22 0,1 1 0,0-1 0,0 0 0,0 0 0,0 0 0,0 0 0,1-1 0,-1 0 0,0 0 0,1 0 0,-1 0 0,1-1 0,-1 0 0,1 1 0,-1-2 0,1 1 0,-1 0 0,1-1 0,6-2 0,-3 1 0,-1 0 0,0-1 0,0 0 0,0 0 0,0-1 0,-1 0 0,1 0 0,-1 0 0,0-1 0,8-8 0,-9 7 0,0-1 0,-1 1 0,0-1 0,0 0 0,0 0 0,-1-1 0,0 1 0,-1 0 0,0-1 0,0 0 0,0 0 0,-1 1 0,0-1 0,-1 0 0,0 0 0,0 0 0,-2-14 0,-2-2 0,0 0 0,-2 0 0,-1 0 0,-12-29 0,19 53 0,0 0 0,0 0 0,1 0 0,-1-1 0,0 1 0,0 0 0,0 0 0,0 0 0,0 0 0,0 0 0,0-1 0,0 1 0,0 0 0,0 0 0,0 0 0,-1 0 0,1 0 0,0-1 0,0 1 0,0 0 0,0 0 0,0 0 0,0 0 0,0 0 0,0 0 0,0 0 0,0-1 0,0 1 0,-1 0 0,1 0 0,0 0 0,0 0 0,0 0 0,0 0 0,0 0 0,0 0 0,-1 0 0,1 0 0,0 0 0,0 0 0,0 0 0,0 0 0,0 0 0,-1-1 0,1 1 0,0 1 0,0-1 0,0 0 0,0 0 0,0 0 0,0 0 0,-1 0 0,1 0 0,0 0 0,0 0 0,0 0 0,0 0 0,0 0 0,0 0 0,-1 0 0,1 0 0,0 0 0,0 0 0,0 1 0,0-1 0,0 0 0,0 0 0,0 0 0,-1 0 0,-3 17 0,0 22 0,2-1 0,1 58 0,2-89 0,-1 1 0,1 0 0,1 0 0,-1-1 0,1 1 0,1 0 0,-1-1 0,1 0 0,5 9 0,-6-13 0,0-1 0,0 1 0,1 0 0,-1-1 0,1 0 0,-1 1 0,1-1 0,0 0 0,-1 0 0,1-1 0,0 1 0,1-1 0,-1 1 0,0-1 0,0 0 0,0 0 0,1 0 0,-1-1 0,1 1 0,-1-1 0,0 0 0,1 1 0,-1-2 0,1 1 0,-1 0 0,0-1 0,1 1 0,-1-1 0,0 0 0,1 0 0,5-3 0,-1 0 0,1 0 0,-1-1 0,0 1 0,0-1 0,-1-1 0,1 1 0,-1-2 0,0 1 0,-1-1 0,9-11 0,-9 10 0,-1-1 0,0-1 0,-1 1 0,0 0 0,0-1 0,-1 0 0,0 0 0,2-18 0,-2-4 0,-1-47 0,-2 66 0,9 54 0,-4 276 0,-5-205 0,0-105 0,0 5 0,0 1 0,-1-1 0,0 1 0,-4 14 0,4-24 0,1-1 0,-1 0 0,0 1 0,0-1 0,0 0 0,0 0 0,0 1 0,0-1 0,-1 0 0,1 0 0,0 0 0,-1 0 0,0-1 0,0 1 0,1 0 0,-1-1 0,0 1 0,0-1 0,-1 0 0,1 1 0,0-1 0,0 0 0,0 0 0,-1-1 0,1 1 0,-1 0 0,-4 0 0,-2 0 0,-7 1 0,0-1 0,0-1 0,-24-2 0,38 2 0,-1 0 0,0-1 0,0 1 0,1-1 0,-1 0 0,0 1 0,1-1 0,-1 0 0,1-1 0,-1 1 0,1 0 0,-1-1 0,1 1 0,0-1 0,0 0 0,0 0 0,0 1 0,0-1 0,0-1 0,0 1 0,1 0 0,-1 0 0,1-1 0,0 1 0,-1-1 0,1 1 0,-1-4 0,1 2 0,0 0 0,0 0 0,1 0 0,-1 0 0,1 0 0,0 0 0,0 0 0,0 0 0,1 0 0,-1 0 0,1 0 0,0 0 0,0 0 0,0 0 0,1 0 0,0 0 0,-1 1 0,1-1 0,0 1 0,1-1 0,-1 1 0,1 0 0,-1 0 0,1 0 0,0 0 0,0 0 0,5-3 0,4-1 0,0 1 0,0 0 0,1 1 0,0 0 0,0 1 0,0 0 0,15-1 0,95-19 0,230-60 0,-342 81 10,-11 3-13,0 0 0,-1 0-1,1-1 1,0 1 0,0 0 0,0 0 0,0 0 0,0 0 0,0 0 0,0 0-1,0 0 1,0 0 0,0 0 0,0 0 0,0 0 0,-1 0 0,1 0 0,0 0-1,0 0 1,0-1 0,0 1 0,0 0 0,0 0 0,0 0 0,0 0 0,0 0-1,0 0 1,0 0 0,0 0 0,0 0 0,0 0 0,0-1 0,0 1 0,0 0-1,0 0 1,0 0 0,0 0 0,0 0 0,-22 0-237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222 108 32399,'-2'-7'33,"-1"-1"-1,1 1 1,-1 0 0,-1 0 0,1 1 0,-1-1-1,-1 1 1,1 0 0,-1 0 0,0 0-1,-6-5 1,7 8-34,0 0 0,0 1-1,0-1 1,0 1 0,0 0-1,-1 0 1,1 1 0,-1-1-1,0 1 1,1 0 0,-1 0-1,0 1 1,1-1 0,-1 1-1,0 0 1,0 0 0,1 1-1,-10 1 1,11-1 1,0 0 0,0 0 0,0 0 0,0 0 0,1 0 0,-1 1 0,0-1 0,1 1 0,-1 0 0,1-1 0,-1 1 0,1 0 0,0 1 0,0-1 0,-3 4 0,1-1 0,1 0 0,0 1 0,0 0 0,0 0 0,1 0 0,0 0 0,-1 7 0,-1 2 0,2 0 0,0 1 0,1 0 0,1-1 0,1 22 0,0-34 0,-1 1 0,1-1 0,0 1 0,0-1 0,0 1 0,0-1 0,0 0 0,1 1 0,0-1 0,-1 0 0,1 0 0,1 0 0,-1 0 0,0-1 0,0 1 0,1 0 0,0-1 0,-1 0 0,1 0 0,0 0 0,0 0 0,0 0 0,1 0 0,-1-1 0,6 2 0,3 1 0,0-1 0,1-1 0,-1 0 0,1 0 0,23-2 0,-33 0 0,1 0 0,-1 0 0,1 0 0,-1-1 0,0 0 0,1 0 0,-1 0 0,0 0 0,1 0 0,-1-1 0,0 1 0,0-1 0,0 0 0,0 0 0,-1 0 0,1 0 0,0 0 0,2-3 0,-2 0 0,0 1 0,0 0 0,0-1 0,-1 1 0,0-1 0,1 0 0,-2 0 0,1 0 0,0 0 0,-1 0 0,1-7 0,-1 6 0,-1-1 0,1 0 0,-1 1 0,0-1 0,-1 0 0,1 0 0,-1 1 0,-1-1 0,1 0 0,-1 1 0,0-1 0,-1 1 0,1 0 0,-1 0 0,-1 0 0,1 0 0,-1 0 0,-8-9 0,6 11 0,0 0 0,0 0 1,0 0-1,0 1 0,-1 0 0,1 0 1,-10-2-1,13 4 0,0 0-1,0 1 1,0-1 0,0 1-1,1 0 1,-1 0 0,0 0-1,0 0 1,-5 1 0,7-1-1,0 1 0,0-1 0,0 1 0,0-1 0,0 1 0,0-1 1,0 1-1,0 0 0,0-1 0,0 1 0,0 0 0,0 0 0,0 0 1,0 0-1,1 0 0,-1 0 0,0 0 0,1 0 0,-1 0 0,1 0 0,-1 0 1,0 2-1,-1 24-464,2-1-1450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64 32431,'-4'-3'22,"0"-1"0,0 1 0,0 0 0,0 0 0,0 0 1,-1 1-1,0-1 0,1 1 0,-1 0 0,0 1 0,0-1 0,0 1 1,0 0-1,0 0 0,-8 0 0,7 0-23,0 1 0,1 0-1,-1 0 1,0 0 0,1 1 0,-1 0 0,1 0-1,-1 0 1,1 0 0,-1 1 0,1 0 0,0 1-1,0-1 1,-6 4 0,6-2 1,1 0 0,-1 1 0,1 0 0,0-1 0,0 1 0,1 0 0,-1 1 0,1-1 0,0 1 0,1-1 0,-1 1 0,-1 7 0,1-1 0,0-1 0,2 1 0,-1 0 0,1 0 0,1 18 0,0-27 0,1 0 0,-1-1 0,1 1 0,-1 0 0,1-1 0,0 1 0,0-1 0,0 1 0,0-1 0,1 1 0,-1-1 0,1 0 0,-1 0 0,1 1 0,0-1 0,0 0 0,0-1 0,0 1 0,0 0 0,0-1 0,1 1 0,-1-1 0,0 1 0,1-1 0,-1 0 0,1 0 0,0 0 0,-1-1 0,1 1 0,5 0 0,7 1 0,1 0 0,-1-1 0,0-1 0,19-2 0,-30 2 0,0-1 0,0 0 0,0 0 0,0 0 0,0 0 0,-1-1 0,1 1 0,0-1 0,0 0 0,-1 0 0,0 0 0,1-1 0,-1 1 0,0-1 0,0 0 0,0 0 0,-1 0 0,1 0 0,-1-1 0,1 1 0,-1 0 0,0-1 0,0 0 0,-1 1 0,1-1 0,-1 0 0,0 0 0,0 0 0,0 0 0,0 0 0,-1-6 0,1 2 0,0 0 0,-1 0 0,0 0 0,0 1 0,-1-1 0,0 0 0,0 1 0,-1-1 0,0 0 0,0 1 0,-1 0 0,0-1 0,0 1 0,-1 0 0,-7-10 0,7 12 0,1 1 0,-1 0 0,0 1 0,0-1 0,0 0 0,0 1 0,-1 0 0,1 0 0,-1 1 0,0-1 0,0 1 0,0 0 0,0 0 0,0 1 0,0-1 0,0 1 0,-1 0 0,1 1 0,0-1 0,-6 1 0,-2 3-35,11 12-138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2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79 29998,'-1'0'327,"-13"5"1386,14-5-1697,-1 0 0,1 0 0,0 0 0,0 0 0,-1 0 1,1 0-1,0 0 0,-1 0 0,1 0 0,0 0 0,0 0 0,-1 0 0,1 1 0,0-1 0,0 0 0,-1 0 0,1 0 1,0 0-1,0 1 0,-1-1 0,1 0 0,0 0 0,0 0 0,0 1 0,-1-1 0,1 0 0,0 0 0,0 1 0,0-1 0,0 0 1,0 0-1,0 1 0,0-1 0,0 0 0,0 1 0,-1-1 0,1 0 0,0 0 0,0 1 0,0-1 0,1 0 0,-1 1 1,0-1-1,0 1 0,17 0-11,-10-2-5,28-2 0,-1-2 0,1-1 0,-1-1 0,50-19 0,-33 10 0,-19 4 0,-24 9-1,-1 0 0,1 0 1,0 1-1,0 0 0,0 0 0,9 0 1,-16 2-144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1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689 147 31983,'-20'-21'225,"0"1"0,-27-21-1,37 34-214,0 0-1,0 1 1,-1 0-1,0 1 0,0 0 1,0 1-1,-22-6 0,-5 4-8,0 1 0,0 2-1,-43 3 1,67 0-1,6 1 3,0 0 0,1 0-1,-1 1 1,1 0 0,-1 1 0,1 0 0,0 0-1,0 0 1,0 1 0,1 0 0,-11 8-1,3-1-2,1 0 0,0 1 0,0 0-1,-10 15 1,15-17 0,2 1 0,-1 0 0,1 0 0,1 1 0,0-1 0,1 1 0,-4 16 0,-14 90 0,18-88 0,-6 32 0,-2 10 0,-4 124 0,25 594 0,-7-767 0,1 1 0,1-1 0,1 0 0,11 32 0,7 34 0,-19-70-3,1 0 1,1 0-1,1-1 0,1 0 1,0 0-1,1-1 0,1 0 1,1 0-1,0-1 0,1-1 1,24 25-1,-30-36 3,-1 1 0,1-1 0,0 0-1,0 0 1,1-1 0,-1 0 0,0 0 0,13 3 0,57 11 19,-61-14-5,5-1-14,0 0 0,0-2 0,23-2 0,5 1 0,-29 0 0,-1-1 0,1-1 0,0 0 0,-1-2 0,0 0 0,0-1 0,25-12 0,-13 4 0,-1-1 0,-1-2 0,40-31 0,-53 34 0,0 0 0,-1-1 0,0-1 0,-1 0 0,-1-1 0,-1 0 0,0-1 0,-1 0 0,11-30 0,2-14 0,24-105 0,-35 101 0,-3 0 0,-3-1 0,-3-103 0,-3 139 0,-2-1 0,-1-1 0,-1 1 0,-2 0 0,-1 0 0,-21-58 0,-77-149 0,68 162 0,30 62 0,-1 0 0,0 1 0,-2 0 0,1 0 0,-2 1 0,0 0 0,0 0 0,-24-18 0,18 18 0,-2 1 0,0 1 0,0 0 0,-1 1 0,-1 1 0,-24-7 0,18 7 0,3 0 0,0 1 0,-1 1 0,0 1 0,0 1 0,-38-2 0,61 7-31,0 0 1,0 0-1,0 1 0,-1-1 1,1 0-1,0 1 0,0-1 1,0 1-1,0 0 0,0 0 1,-3 1-1,-10 7-1490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1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15 31550,'7'-15'777,"-8"17"-422,-14 27-302,-255 361-34,90-142-1,129-169-21,-54 106 1,68-111-30,36-69 29,1-12-2,1-1 0,1 0 0,-1 1 0,1-1 0,4-9-1,4-16-13,9-66-127,6-119 1,-26 201 268,-6 26 2,-6 25-74,8-9-43,2-1 0,0 1 0,1 0 0,3 35 1,-1-24-5,0-29-4,1 0 0,-1 0 0,1-1 0,0 1 0,1 0 0,0-1 0,4 12 0,-5-15 0,0-1 0,1 0 0,-1 1 1,1-1-1,-1 0 0,1 1 0,0-1 1,0 0-1,0 0 0,0-1 0,0 1 1,0 0-1,0-1 0,1 1 0,-1-1 1,0 0-1,1 0 0,0 1 0,-1-2 1,1 1-1,-1 0 0,4 0 0,5 0 10,-1 0 0,1-1 0,0 0 0,-1-1 0,1 0 0,0-1 0,19-5 0,-24 5-48,-1 1 1,1-2-1,-1 1 0,0-1 1,0 0-1,0 0 1,0 0-1,0-1 0,-1 1 1,0-1-1,1 0 0,-1-1 1,-1 1-1,1-1 0,-1 0 1,4-5-1,-2-4-2016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32543,'5'-17'144,"-2"12"-64,0 5-80,2 0 0,-3 36 0,4 22 0,-4 10 0,-2 3 0,0-5 0,0-1 0,0-6 0,0-5 0,0-9 0,-2-6 0,2-13-48,0-14-320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1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28 32527,'0'-2'11,"0"1"0,0 0 0,0 0 1,0-1-1,0 1 0,0 0 0,0-1 0,-1 1 1,1 0-1,0 0 0,-1 0 0,1-1 0,-1 1 1,1 0-1,-1 0 0,0 0 0,1 0 0,-1 0 1,-1-1-1,1 1-10,-1 1 0,1-1-1,-1 1 1,1 0 0,-1-1 0,1 1 0,-1 0 0,1 0 0,-1 0-1,1 0 1,-1 1 0,1-1 0,-1 0 0,1 1 0,-1-1-1,1 1 1,-1-1 0,-1 1 0,-2 2-1,0-1 0,1 1 0,-1 0 0,0 0 0,1 0 0,-1 0 0,1 1 0,0 0 0,1 0 0,-1 0 0,0 0 0,1 1 0,-3 5 0,-4 7 0,0 1 0,-8 23 0,9-19 0,2 0 0,1 1 0,0 0 0,2 0 0,0 0 0,2 1 0,0-1 0,2 1 0,1-1 0,4 31 0,-4-47 0,1-1 0,0 1 0,0 0 0,0-1 0,1 0 0,0 1 0,0-1 0,1 0 0,-1 0 0,1-1 0,1 1 0,-1-1 0,1 0 0,0 0 0,0-1 0,0 1 0,1-1 0,-1 0 0,11 5 0,-4-3 0,1-1 0,0 0 0,0-1 0,0-1 0,0 0 0,1-1 0,-1 0 0,1-1 0,14 0 0,-23-1 0,0-1 0,0 0 0,0 0 0,-1 0 0,1 0 0,0-1 0,-1 1 0,1-1 0,-1-1 0,1 1 0,-1-1 0,0 1 0,0-1 0,0 0 0,-1 0 0,1-1 0,-1 1 0,1-1 0,-1 0 0,0 0 0,-1 0 0,1 0 0,-1 0 0,0-1 0,0 1 0,2-8 0,2-4 0,-1 0 0,-1 0 0,0-1 0,-1 0 0,-1 1 0,0-29 0,-2 27 0,-2-1 0,0 0 0,0 1 0,-2-1 0,0 1 0,-2 0 0,-10-27 0,10 32 0,-1 0 0,0 0 0,-1 1 0,0 0 0,-1 1 0,0 0 0,0 0 0,-2 1 0,1 0 0,-17-11 0,22 17 0,-1 0 0,0 1 0,0 0 0,0 1 0,0-1 0,0 1 0,-1 0 1,1 1-1,-1-1 0,1 1 0,-1 1 0,0-1 0,1 1 0,-11 1 0,13-1-1,0 1 1,-1 0-1,1 0 1,0 0-1,0 0 1,0 1-1,0 0 1,0 0-1,0 0 1,0 0-1,0 0 1,1 1-1,-1 0 1,1 0-1,0 0 0,0 0 1,0 0-1,0 1 1,0-1-1,1 1 1,-4 6-1,-9 35-287,6 5-950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75 31294,'-1'-2'62,"0"0"0,-1-1-1,1 1 1,-1 0-1,1 0 1,-1 0 0,0 0-1,0 0 1,0 0-1,0 1 1,0-1 0,0 1-1,0-1 1,-5-1-1,-38-18 202,36 18-222,-10-2-17,0 0 1,0 1-1,0 1 1,-1 1-1,0 1 1,1 0-1,-32 4 1,41-2-24,2 0 0,0 0-1,-1 0 1,1 1 0,0 1-1,0 0 1,0 0 0,0 0-1,1 1 1,-11 6 0,-9 8 3,-26 24 0,34-27-3,3-1-1,0 1 0,1 0 0,1 1 0,1 1 0,0 0 0,1 1 0,1 0 0,1 0 0,-12 29 0,-2 19 0,-25 103 0,32-107 0,8-17 7,2 0-1,2 0 1,1 90 0,4-78-5,-13 100 1,6-99-3,2 0 0,3 0 0,2 0 0,14 101 0,-10-107 0,-2 64 0,-4-79-1,2 0 0,2 1 0,2-1 0,9 44 0,-8-65-1,1 0 0,0-1 0,1 0 0,0 0 0,15 20 1,56 66 26,-53-70-34,-20-26 9,-1 0 0,2 0 0,-1 0 0,0-1 0,1 0 0,0 0 0,0 0 0,0-1 0,1 0 0,-1 0 0,1 0 0,0-1 0,-1 0 0,1 0 0,0-1 0,0 0 0,0 0 0,0-1 0,0 0 0,1 0 0,8-1 0,14-4 0,-1 0 0,1-2 0,48-18 0,-64 20 0,44-18 0,-1-3 0,73-43 0,-117 61 0,0-1 0,0 0 0,0-1 0,-1-1 0,-1 0 0,0-1 0,0 0 0,10-15 0,-2-3 0,-2 0 0,23-54 0,-35 71 0,74-188 0,-69 170 0,-2 0 0,-1-1 0,-1 0 0,1-56 0,-11-185 0,0 222 0,-3-1 0,-2 0 0,-19-60 0,-60-174 0,82 262 0,-2 1 0,0 0 0,-1 1 0,-1 0 0,-2 1 0,0 0 0,-1 0 0,-1 1 0,0 1 0,-2 1 0,0 0 0,-38-31 0,32 30 0,10 8 0,-1 0 0,0 1 0,-1 1 0,0 0 0,0 0 0,-17-5 0,26 12-8,0 1 0,0 0-1,0 0 1,0 0 0,0 1 0,0 0-1,0 0 1,0 0 0,-1 0 0,1 1 0,-5 1-1,2 7-292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53 32415,'2'-5'50,"0"-1"0,0 0 1,-1 0-1,0 0 0,0 0 1,1-11-1,-3 17-50,1 0 0,0 0 0,0 0 0,0 0 0,-1 0 0,1 0 0,0 0 0,0 0 0,-1 0 0,1 0 0,0 0 0,0 0 0,-1 0 0,1 0 0,0 0 0,0 0 0,-1 0 0,1 0 0,0 1 0,0-1 0,0 0 0,-1 0 0,1 0 0,0 0 0,0 0 0,0 1 0,0-1 0,-1 0 0,1 0 0,0 0 0,0 1 0,0-1 0,0 0 0,0 0 0,0 1 0,0-1 0,-1 0 0,1 0 0,0 1 0,0-1 0,0 0 0,0 1 0,-137 218 0,-19 29 0,2-50 0,79-106 0,-118 190 0,191-278 0,-1 1 0,1-1 0,-1 0 0,1 1 0,0-1 0,0 1 0,1 0 0,0 0 0,-1-1 0,1 8 0,1-11-2,0-1-1,0 0 0,0 0 1,-1 0-1,1 0 0,0 1 1,1-1-1,-1 0 0,0 0 1,0 0-1,0 1 0,0-1 0,0 0 1,0 0-1,0 0 0,0 0 1,0 1-1,0-1 0,0 0 1,0 0-1,0 0 0,1 0 1,-1 1-1,0-1 0,0 0 0,0 0 1,0 0-1,0 0 0,1 0 1,-1 0-1,0 0 0,0 1 1,0-1-1,0 0 0,1 0 1,-1 0-1,0 0 0,0 0 1,0 0-1,1 0 0,-1 0 0,0 0 1,0 0-1,0 0 0,1 0 1,-1 0-1,0 0 0,0 0 1,0 0-1,0 0 0,1-1 1,-1 1-1,0 0 0,0 0 0,0 0 1,1 0-1,-1 0-7,19 0-547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 32271,'0'0'8,"0"0"1,0-1 0,0 1-1,0 0 1,1 0-1,-1 0 1,0 0 0,0 0-1,0-1 1,0 1-1,0 0 1,0 0 0,0 0-1,0 0 1,0-1 0,0 1-1,0 0 1,0 0-1,0 0 1,0-1 0,0 1-1,0 0 1,0 0-1,0 0 1,0 0 0,0-1-1,0 1 1,0 0-1,0 0 1,0 0 0,0 0-1,0-1 1,0 1 0,-1 0-1,1 0 1,0 0-1,0 0 1,0 0 0,0-1-1,0 1 1,0 0-1,-1 0 1,1 0 0,0 0-1,0 0 1,-1 0-1,-9 4 66,-13 13-101,6 2 30,0 0 1,1 1-1,1 1 1,1 1 0,-18 36-1,23-40 0,2 0 0,0 1-1,2 0 1,0-1-1,0 2 1,2-1 0,1 0-1,-1 21 1,3-38-3,0 0 0,0 0 0,1-1 0,-1 1 0,0 0 0,1-1 0,-1 1 0,1 0 0,0-1 0,-1 1 0,1-1 0,0 1 0,0-1 0,0 1 0,0-1 0,0 0 0,0 0 0,0 1 0,1-1 0,-1 0 0,0 0 0,1 0 0,-1 0 0,1 0 0,-1 0 0,1-1 0,-1 1 0,1 0 0,0-1 0,-1 1 0,1-1 0,2 0 0,7 2 0,0-1 0,0 0 0,0-1 0,13-1 0,-2 0 0,1-1 0,-1-1 0,1-1 0,-1-1 0,0-1 0,0 0 0,-1-2 0,0-1 0,0 0 0,-1-2 0,23-15 0,-41 25-4,0 1-1,-1-1 1,1-1 0,0 1 0,-1 0-1,0 0 1,1 0 0,-1-1-1,0 1 1,1-1 0,-1 1-1,0-1 1,0 1 0,0-1 0,0 0-1,-1 1 1,2-4 0,-2 0-255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36 32527,'0'-1'7,"1"-1"12,-1-1-1,0 1 1,0 0-1,0-1 1,0 1-1,-1-1 1,1 1-1,-1 0 1,0-1-1,-1-3 1,1 6-18,0-1 0,0 0 0,0 1 0,0-1 0,0 1 0,0 0 0,0-1 0,0 1 1,0 0-1,0 0 0,0-1 0,0 1 0,-1 0 0,1 0 0,0 0 0,0 1 0,0-1 0,0 0 0,0 0 0,0 0 1,0 1-1,-1-1 0,1 1 0,0-1 0,0 1 0,-1 0 0,-4 2-1,0 1 0,0-1 0,1 1 0,0 0 0,0 1 0,0-1 0,0 1 0,1 0 0,-1 0 0,1 0 0,0 1 0,1-1 0,-5 9 0,-1 4 0,1 1 0,0-1 0,-6 25 0,9-23 0,1-1 0,0 0 0,2 1 0,0-1 0,2 1 0,0 0 0,1 0 0,6 33 0,-5-44 0,0-1 0,0 0 0,1-1 0,1 1 0,-1 0 0,1-1 0,0 0 0,1 0 0,-1 0 0,7 7 0,-6-10 0,-1 0 0,1 0 0,0 0 0,0 0 0,1-1 0,-1 0 0,1 0 0,-1 0 0,1-1 0,0 0 0,0 0 0,0 0 0,0-1 0,12 1 0,-8 0 0,0-1 0,1-1 0,-1 0 0,1 0 0,-1-1 0,1-1 0,10-2 0,-16 2 0,0 0 0,-1 0 0,1 0 0,0-1 0,-1 1 0,1-1 0,-1 0 0,0-1 0,0 1 0,0-1 0,0 0 0,-1 0 0,0 0 0,1 0 0,3-7 0,-2 2 0,-1 0 0,0 0 0,0-1 0,-1 1 0,0-1 0,-1 0 0,1 1 0,-2-1 0,0 0 0,0 0 0,-1 0 0,0 0 0,0 0 0,-1 0 0,-1 0 0,0 0 0,0 0 0,-4-9 0,0 2 0,-1 0 0,-1 0 0,-1 1 0,0 0 0,0 1 0,-2 0 0,0 1 0,-25-25 0,31 34 2,0 0 0,-1 1 1,1 0-1,-1 0 0,0 0 0,0 1 0,-1 0 0,1 0 1,-1 0-1,1 1 0,-8-2 0,11 4-14,0-1 0,1 1-1,-1 0 1,0 0 0,0 0 0,0 0 0,0 0 0,0 0-1,0 1 1,0-1 0,0 1 0,1 0 0,-1 0 0,0 0-1,0 0 1,1 1 0,-1-1 0,1 1 0,-1 0 0,1-1-1,0 1 1,0 0 0,0 0 0,0 0 0,0 1 0,0-1-1,-2 5 1,-15 28-1242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784 244 31679,'2'-7'64,"-1"0"0,0-1 0,0 1 0,-1-1 0,0 1 0,0-1 0,-1 1 0,0-1 0,0 1 0,-1 0 0,0-1 0,0 1 0,0 0 0,-1 0 0,0 0 0,-7-10 0,5 9-64,-1 0 0,0 0 0,-1 0 0,0 1 0,0 0 0,0 0 0,-1 1 0,0 0 0,0 0 0,0 1 0,-1 0 0,0 0 0,0 1 0,0 0 0,-1 1 0,1 0 0,-1 1 0,0 0 0,1 0 0,-1 1 0,0 0 0,-16 1 0,3 0 0,13-1 0,0 0 0,0 1 0,0 1 0,0-1 0,0 2 0,0-1 0,0 2 0,1-1 0,-1 1 0,-15 7 0,4 3 0,0 1 0,2 0 0,0 1 0,0 1 0,1 1 0,1 1 0,1 0 0,1 1 0,0 1 0,2 0 0,0 1 0,1 0 0,1 1 0,-12 35 0,-5 23 0,4 2 0,-13 87 0,-14 65 0,44-174 0,2 0 0,5 98 0,0-4 0,-4 157 0,4-256 0,1-38 0,0-1 0,1 1 0,1 0 0,0-1 0,1 1 0,9 21 0,-7-29 0,0-1 0,0 0 0,1 0 0,0 0 0,0-1 0,1 0 0,0 0 0,0-1 0,0 0 0,15 7 0,8 8 0,-21-14 0,1-1 0,0 0 0,0-1 0,0 0 0,1-1 0,-1 0 0,1-1 0,0 0 0,0-1 0,14 1 0,21-1 0,62-3 0,-37-1 0,-49 1 0,0-1 0,0 0 0,-1-2 0,1-1 0,-1 0 0,0-2 0,-1 0 0,1-2 0,-1 0 0,-1-1 0,0-2 0,-1 0 0,0 0 0,0-2 0,-1-1 0,-1 0 0,-1-1 0,0 0 0,-1-2 0,-1 0 0,12-20 0,0-5 0,-2 0 0,-2-2 0,31-89 0,22-150 0,-65 234 0,-1 0 0,-3 0 0,-2-1 0,-2 1 0,-3-1 0,-8-62 0,2 80 0,-2 0 0,-1 0 0,-1 1 0,-2 1 0,-1 0 0,-29-45 0,-127-163 0,137 199 0,-1 2 0,-3 1 0,-54-43 0,86 76-4,0 1 0,-1-1 0,1 2 0,-1-1 0,0 0 0,0 1 0,0 0 0,0 1 0,0-1 0,0 1 0,0 1 0,-1-1 0,1 1 0,0 0 1,-9 1-1,13-1-2,-23 0-213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1:2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39 31454,'10'-10'546,"15"-18"170,-24 28-694,-18 18 7,-89 145-29,25-35 0,-62 60 0,87-119 0,3 2 0,-63 113 0,104-158-7,-7 17 25,18-41-31,0 1 0,-1-1 0,1 1 0,-1-1-1,0 0 1,0 0 0,0 0 0,0 0 0,0 0 0,0 0-1,-5 2 1,7-4-184,0 0 0,-1 1 1,1-1-1,-1 0 0,1 0 0,0 0 0,-1 0 0,1 0 0,0 0 0,-1 0 0,1 0 0,-1 0 0,1 0 1,0 0-1,-1 0 0,1 0 0,0 0 0,-1 0 0,1-1 0,0 1 0,-1 0 0,1 0 0,0 0 1,-1-1-1,1 1 0,0 0 0,-1 0 0,1-1 0,0 1 0,0 0 0,-1 0 0,1-1 0,0 1 0,0 0 1,0-1-1,-1 1 0,1 0 0,0-1 0,0 0 0,-5-23-3002,6-6 4559,0 8 4439,19-194-2259,-20 207-3451,0-2-46,1 1 0,0 0-1,1 0 1,0 0 0,0 1 0,1-1 0,0 0 0,0 1 0,6-10 0,-9 49-38,-24 123-5,16-110 0,1 0 0,-3 64 0,10-103 0,0 0 0,0 0 0,0 0 0,1 0 0,-1-1 0,1 1 0,0 0 0,0 0 0,0-1 0,0 1 0,3 5 0,-2-8 0,0 1 0,-1 0 0,1-1 0,0 0 0,0 1 0,0-1 0,0 0 0,0 0 0,0 0 0,0 0 0,0 0 0,1 0 0,-1-1 0,0 1 0,0-1 0,1 1 0,-1-1 0,0 0 0,6 0 0,9 1 0,0 0 0,1-1 0,-1-1 0,1-1 0,-1-1 0,0 0 0,0-1 0,28-10 0,-30 8-5,24-10 16,-37 15-16,0 0 0,0 0 0,-1-1-1,1 1 1,0 0 0,0 0 0,-1-1 0,1 1-1,0-1 1,-1 0 0,0 1 0,1-1 0,1-3-1,-3 3-199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02.03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 79 31582,'36'2'1105,"96"-3"-1070,366 10 10,2-6-72,-418-10 25,0-4-1,122-32 0,-192 41 6,46-8-3,0 2 0,101 1 0,-95 6 0,105-2 0,-167 4-13,-4-1 17,-10 3 10,-21 1-299,11-4-652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03.475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0 59 30974,'386'-22'1793,"469"0"-1796,-588 24-26,-73-1 27,272-6 36,-419-1-34,26 0-5,-73 6-22,-2 1-24,-11 4-74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2:04.965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5 25 30270,'-5'-3'1397,"8"1"-580,21 0-392,39 1-718,-60 1 383,537 16-62,-156-1-27,118-13-1,-260-3 0,133-17 0,-285 12 0,78-18-120,-191 26-208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156 167 32623,'0'-25'64,"-1"13"-51,1 1 1,0-1-1,1 0 1,0 0-1,4-14 1,-4 23-14,0 0 0,0 0 0,1 0 0,-1 0 0,1 1 0,-1-1 0,1 0 0,0 1 0,0-1-1,0 1 1,0 0 0,0 0 0,1 0 0,-1 0 0,1 0 0,-1 0 0,1 0 0,0 1 0,0 0 0,0-1 0,0 1 0,0 0 0,0 0 0,5 0 0,0-1 0,0 1 0,-1 0 0,1 1 0,0-1 0,0 2 0,0-1 0,13 3 0,-17-2 0,0 0 0,-1 0 0,1 1 0,0-1 0,0 1 0,-1 0 0,1 0 0,-1 0 0,0 1 0,1-1 0,-1 1 0,0 0 0,0 0 0,-1 0 0,5 6 0,-1 0 0,-1 1 0,-1-1 0,0 1 0,0-1 0,-1 1 0,0 1 0,0-1 0,-1 0 0,-1 0 0,1 20 0,-2-22 0,0 0 0,-1 0 0,0 0 0,0 0 0,0 0 0,-1 0 0,-1-1 0,1 1 0,-1-1 0,-1 1 0,1-1 0,-1 0 0,0 0 0,-8 9 0,-8 4 0,0-1 0,-1 0 0,-1-2 0,-47 29 0,13-15 0,-62 24 0,99-46 0,19-9 0,0 0 0,0 0 0,-1 0 0,1 0 0,0 0 0,0 0 0,0 0 0,0 1 0,0-1 0,0 0 0,0 0 0,-1 0 0,1 0 0,0 0 0,0 0 0,0 0 0,0 0 0,0 0 0,-1 0 0,1 0 0,0 0 0,0 0 0,0 0 0,0 0 0,0 0 0,-1 0 0,1 0 0,0 0 0,0 0 0,0 0 0,0 0 0,0 0 0,-1 0 0,1 0 0,0 0 0,0 0 0,0 0 0,0-1 0,0 1 0,0 0 0,0 0 0,-1 0 0,1 0 0,0 0 0,0 0 0,0 0 0,0-1 0,0 1 0,0 0 0,0 0 0,0 0 0,0 0 0,0 0 0,0-1 0,0 1 0,0 0 0,0 0 0,0 0 0,0 0 0,0 0 0,0-1 0,0 1 0,0 0 0,0 0 0,2-5 0,0 0 0,0 1 0,1-1 0,0 1 0,0 0 0,0 0 0,0 0 0,1 0 0,-1 0 0,1 1 0,0-1 0,7-4 0,-2 1 0,1 1 0,0 0 0,0 1 0,0 0 0,12-5 0,-16 8 0,0 0 0,-1 1 0,1-1 0,0 1 0,0 0 0,0 1 0,0-1 0,0 1 0,0 0 0,-1 1 0,1-1 0,0 1 0,0 0 0,0 1 0,0 0 0,-1 0 0,1 0 0,-1 0 0,0 1 0,1 0 0,-1 0 0,0 0 0,-1 1 0,1-1 0,-1 1 0,7 7 0,31 51-357,-30-43 564,1 0-1,1 0 1,20 20 0,-30-35-597,1 1 0,1-1-1,-1 0 1,0 0 0,1 0 0,0-1 0,0 0-1,0 0 1,0-1 0,1 1 0,-1-1 0,1-1-1,-1 1 1,1-1 0,10 1 0,-2-2-8275,8 0-9397,-23 0 17795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3:5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68 32415,'8'-18'152,"-7"15"-134,1 0 1,-1 0-1,0 0 0,0 0 0,0 0 0,0 0 0,0 0 1,-1 0-1,1-1 0,-1-3 0,0 6-18,-1 0 0,1 1 0,-1-1 0,1 1 0,-1-1 0,0 0 0,1 1 0,-1-1 0,0 1 0,1 0 0,-1-1 0,0 1 0,1-1 0,-1 1 0,0 0 0,0 0 0,0-1 0,1 1 0,-1 0 0,0 0 0,0 0 0,0 0 0,1 0 0,-2 0 0,-26-1 0,25 1 0,-18-1 0,0 0 0,1 2 0,-1 1 0,1 0 0,-1 1 0,-35 12 0,29-6 0,-44 8 0,70-15 0,0-1 0,1 0 0,-1 1 0,0-1 0,1 1 0,-1-1 0,1 1 0,-1 0 0,1-1 0,0 1 0,0-1 0,0 1 0,0 0 0,0-1 0,0 1 0,0 0 0,0-1 0,1 3 0,-1-1 0,2 25 0,7 44 0,1 1 0,19 182 0,-5-60 0,-6 49 0,5 50 0,-4-194 0,-12-70 0,-1 1 0,-2-1 0,1 33 0,-4-61 0,1-2 0,0 1 0,0 0 0,0-1 0,1 0 0,-1 0 0,0 0 0,1 0 0,-1 0 0,0 0 0,5-1 0,0 0 0,18 1 0,3 1 0,0-2 0,45-6 0,-24 2 0,-49 5-2,0 0 1,0 0-1,0 0 1,0-1-1,0 1 1,0 0-1,0 0 1,0 0-1,0 0 1,0 0-1,0 0 0,0 0 1,0 0-1,0 0 1,0 0-1,0 0 1,0 0-1,0-1 1,0 1-1,0 0 1,0 0-1,0 0 0,0 0 1,0 0-1,0 0 1,0 0-1,0 0 1,0 0-1,0 0 1,0 0-1,0 0 1,0-1-1,0 1 0,0 0 1,1 0-1,-1 0 1,0 0-1,0 0 1,0 0-1,0 0 1,0 0-1,0 0 0,0 0 1,0 0-1,0 0 1,0 0-1,-1-1-66,-7-9-511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0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31887,'6'-9'143,"0"0"0,1 0 0,0 1 0,14-12 1,9-11-79,-25 25-60,0 0 0,-1 0 0,0 0-1,0 0 1,0 0 0,-1-1 0,0 0-1,0 0 1,-1 0 0,0 0 0,0 0-1,0 0 1,0-12 0,-2 19-5,0 0 0,0 0 1,0 0-1,0 0 0,1 0 0,-1 0 0,0 0 1,0 0-1,0 0 0,0 0 0,0 0 1,0 0-1,0 0 0,0 0 0,1 0 0,-1 0 1,0 0-1,0 0 0,0 0 0,0 0 1,0 0-1,0 0 0,0 0 0,0 0 0,0 0 1,0 0-1,1 0 0,-1 0 0,0 0 0,0 0 1,0 0-1,0 0 0,0 0 0,0-1 1,0 1-1,0 0 0,0 0 0,0 0 0,0 0 1,0 0-1,0 0 0,0 0 0,0 0 0,0 0 1,0 0-1,0-1 0,0 1 0,0 0 1,0 0-1,4 11-11,5 366 43,-10-376-32,1 0 0,-1 0 0,1 0 0,-1-1 0,1 1 0,-1 0 0,0 0 0,1 0 0,-1-1 0,0 1 0,0 0 0,0-1 0,1 1 0,-1-1 0,0 1 0,0-1 0,0 1 0,0-1 0,0 0 0,0 1 0,0-1 0,0 0 0,0 0 0,0 0 0,0 0 0,0 0 0,0 0 0,0 0 0,-2 0 0,-42-1 0,32 1 0,-3 2-5,21 4-14,27 3 16,80-4 29,-99-5-25,-10 0-1,-1 1-8,-2 0-85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0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30846,'1'-5'165,"1"0"0,0 0-1,0 0 1,1 0 0,-1 0 0,1 0-1,0 1 1,0-1 0,1 1 0,5-6-1,8-12-103,-6 2-53,0 0 0,-2 0 0,-1-1 0,0 0 0,5-26 0,-12 98-8,0-11 0,-14 242 0,13-279-1,-1 0 0,1 0 0,0 1 0,-1-1 0,0 0 1,0 0-1,0 0 0,0 0 0,0-1 0,-1 1 0,1 0 0,-1 0 0,0-1 0,1 1 0,-1-1 0,-3 3 0,-1 0-3,0-1 0,0 0 0,0 0-1,0-1 1,-9 4 0,-18 9-3,69-15 23,34-8 12,-46 4-29,36-1 1,-58 4-51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0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86 261 31743,'10'-12'68,"-1"-1"0,-1 0 0,0 0 1,-1 0-1,-1-1 0,0 0 1,-1 0-1,0-1 0,-1 0 1,0 1-1,-2-1 0,0 0 0,0-1 1,-2-19-1,2 13-68,-2 15 0,1 10 0,-12 473 0,11-474 0,0-1 0,0 0 0,0 0 0,0 1 0,0-1 0,0 0 0,0 0 0,-1 1 0,1-1 0,0 0 0,-1 0 0,1 1 0,-1-1 0,1 0 0,-1 0 0,0 0 0,1 0 0,-1 0 0,0 0 0,0 0 0,0 0 0,1 0 0,-1 0 0,0-1 0,0 1 0,0 0 0,-3 1 0,1-1 0,-1-1 0,0 1 0,0-1 0,0 1 0,0-1 0,0 0 0,-6-1 0,-8 0 0,-5 0 0,15 1 0,0-1 0,1 1 0,-1 0 0,1 1 0,-13 2 0,20-3 0,0 0 0,0 0 0,0 1 0,0-1 0,0 0 0,0 0 0,0 0 0,0 0 0,0 0 0,1 0 0,-1 0 0,0 1 0,0-1 0,0 0 0,0 0 0,0 0 0,0 0 0,0 0 0,0 0 0,0 1 0,0-1 0,0 0 0,0 0 0,0 0 0,0 0 0,0 0 0,0 0 0,0 1 0,0-1 0,0 0 0,0 0 0,-1 0 0,1 0 0,0 0 0,0 0 0,0 0 0,0 1 0,0-1 0,0 0 0,0 0 0,0 0 0,0 0 0,0 0 0,-1 0 0,1 0 0,0 0 0,0 0 0,0 0 0,0 0 0,0 0 0,0 1 0,-1-1 0,1 0 0,0 0 0,0 0 0,10 2 0,171 2 0,-93-6-8,-88 2-104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0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112 219 32207,'-4'-11'51,"0"-1"0,1 1 0,0-1-1,1 0 1,1 0 0,0 0 0,0 0 0,1 0 0,0 0 0,5-23 0,-4 31-51,0 1 0,0 0 0,1-1 0,-1 1 0,1 0 0,0 0 0,0 0 0,0 1 0,0-1 0,0 0 0,1 1 0,-1-1 0,1 1 0,0 0 0,-1 0 0,1 0 0,0 0 0,6-2 0,-3 1 0,-1 1 0,0 0 0,1 1 0,-1 0 0,1-1 0,-1 2 0,1-1 0,0 1 0,-1 0 0,1 0 0,6 1 0,-10-1 0,0 1 0,0 0 0,0 0 0,0 0 0,1 0 0,-1 0 0,-1 1 0,1-1 0,0 1 0,0-1 0,0 1 0,-1-1 0,1 1 0,-1 0 0,1 0 0,-1 0 0,0 0 0,0 0 0,0 0 0,0 0 0,0 0 0,0 1 0,0-1 0,-1 0 0,1 1 0,-1 2 0,2 8 0,0-1 0,-1 1 0,-2 21 0,0-23 0,-1-1 0,0 1 0,-1 0 0,0-1 0,-1 0 0,0 0 0,0 0 0,-1 0 0,0-1 0,-1 0 0,-7 10 0,-14 14 0,-44 44 0,58-63 0,-5 5 0,9-8 0,-1-1 0,-1 0 0,1 0 0,-21 13 0,31-23 0,0 0 0,0-1 0,0 1 0,0 0 0,0 0 0,0 0 0,0-1 0,0 1 0,0 0 0,0 0 0,0 0 0,0-1 0,0 1 0,0 0 0,0 0 0,0 0 0,0-1 0,0 1 0,0 0 0,0 0 0,0 0 0,0 0 0,0-1 0,0 1 0,-1 0 0,1 0 0,0 0 0,0 0 0,0 0 0,0-1 0,0 1 0,-1 0 0,1 0 0,0 0 0,0 0 0,0 0 0,0 0 0,-1 0 0,1 0 0,0 0 0,0-1 0,0 1 0,-1 0 0,1 0 0,0 0 0,0 0 0,0 0 0,-1 0 0,1 0 0,0 0 0,0 0 0,0 1 0,0-1 0,-1 0 0,1 0 0,0 0 0,0 0 0,0 0 0,-1 0 0,1 0 0,0 0 0,0 0 0,0 1 0,0-1 0,0 0 0,-1 0 0,1-1 0,1-1 0,-1-1 0,0 1 0,1-1 0,-1 1 0,1 0 0,0-1 0,-1 1 0,1 0 0,0 0 0,1 0 0,-1-1 0,0 1 0,1 0 0,-1 0 0,1 1 0,1-3 0,2 0 0,0-1 0,0 1 0,1 1 0,-1-1 0,1 1 0,6-3 0,0 1 0,0 1 0,0 0 0,0 0 0,0 1 0,1 1 0,15-1 0,-14 2 0,-1 1 0,1 0 0,-1 1 0,0 0 0,1 1 0,-1 1 0,0 0 0,14 6 0,-13-3 16,1-1 0,24 6 0,-35-10-61,0 0 1,0-1 0,0 1 0,-1-1-1,1 0 1,0 0 0,0 0 0,0-1-1,0 1 1,0-1 0,0 0 0,-1 0 0,1 0-1,0-1 1,-1 1 0,6-4 0,13-17-1861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0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 31438,'-1'-1'44,"0"1"0,1 0 0,-1-1 0,1 1 0,-1-1 0,1 1-1,-1-1 1,1 0 0,-1 1 0,1-1 0,-1 1 0,1-1 0,0 0-1,-1 1 1,1-1 0,0 0 0,0 1 0,-1-1 0,1 0 0,0 0-1,0 1 1,0-1 0,0-1 0,0 1-28,1 1 0,-1-1 0,1 0 0,-1 1 0,1-1 0,-1 1 0,1-1 0,0 1 0,-1-1 0,1 1 0,-1 0 0,1-1 0,0 1 0,0 0 0,-1-1 0,1 1 0,0 0 0,-1 0 1,2 0-1,49-4-210,-35 3 298,180-3-92,-140 5-11,-55-1-1,-1 0 0,1 1 0,0-1 0,-1 0 0,1 1 0,-1-1 1,1 1-1,-1-1 0,1 1 0,-1-1 0,1 1 0,-1-1 0,1 1 0,-1 0 0,1-1 0,-1 1 0,0 0 0,0-1 0,1 1 0,-1 0 1,0-1-1,0 1 0,0 0 0,0-1 0,1 1 0,-1 0 0,0 0 0,0-1 0,-1 1 0,1 0 0,0-1 0,0 1 0,0 0 1,0 0-1,-1-1 0,1 2 0,0-1 2,0 34 10,-1 64-5,22 176 1,9-90-8,9 258 0,-20 33 0,-14-305 0,-5-144 0,-5-24 0,3-3 0,-227 6-5,195-6-3,37 0-59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23 32399,'12'-14'224,"-14"9"-179,-14 3-40,-1 1 0,1 0 0,0 1 0,-1 1 0,1 0 0,-18 5 0,19-4-5,1 0 2,0 0 0,0 1 0,0 0-1,1 2 1,-1-1 0,1 2 0,0-1-1,-15 10 1,27-14-2,0 1 0,0-1 1,0 0-1,0 1 0,0-1 0,0 1 1,1-1-1,-1 1 0,0 0 0,1-1 1,-1 1-1,1 0 0,-1-1 0,1 1 1,0 0-1,0 2 0,1 35 10,0-21-3,0 282 21,-3 330-29,-31-257 1,0 27 0,32-367 0,0-19 0,0 1 0,2 0 0,2 17 0,-3-30 0,1-1 0,-1 1 0,1-1 0,0 1 0,-1-1 0,1 0 0,0 1 0,0-1 0,0 0 0,0 0 0,0 0 0,0 1 0,0-1 0,1 0 0,-1 0 0,0-1 0,1 1 0,-1 0 0,1 0 0,-1-1 0,0 1 0,1-1 0,-1 1 0,1-1 0,0 0 0,-1 1 0,3-1 0,7 1 0,0-1 0,0 0 0,13-1 0,-1-1 0,20 0 0,79-15 0,7 0 0,-114 14 37,-15 3-53,1-1 0,-1 1 0,0 0 0,0 0 0,1-1 1,-1 1-1,0 0 0,0 0 0,0-1 0,0 1 0,1 0 0,-1-1 0,0 1 1,0 0-1,0-1 0,0 1 0,0 0 0,0-1 0,0 1 0,0 0 1,0-1-1,0 1 0,0 0 0,0-1 0,0 1 0,0 0 0,0-1 1,0 1-1,0 0 0,0-1 0,-1 1 0,1 0 0,0-1 0,0 1 0,0 0 1,0 0-1,-1-1 0,1 1 0,0 0 0,0 0 0,-1-1 0,-9-9-2619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32047,'1'-6'50,"1"0"0,0 0 1,0 0-1,1 0 0,-1 1 1,1-1-1,1 1 0,-1 0 1,1 0-1,0 0 1,0 0-1,7-6 0,12-17-13,-16 18-27,6-9-7,0 0 0,-1-1 0,-1-1 1,0 0-1,7-24 0,-23 105-3,-7 20 0,-4 147 0,16-226 0,0-1 0,-1 1 0,1-1 0,0 0 0,0 1 0,-1-1 0,1 1 0,0-1 0,-1 0 0,1 1 0,0-1 0,-1 0 0,1 1 0,-1-1 0,1 0 0,0 1 0,-1-1 0,1 0 0,-1 0 0,1 0 0,-1 1 0,1-1 0,-1 0 0,1 0 0,-1 0 0,1 0 0,-1 0 0,0 0 0,-16 1 0,16-1 0,-64 4 0,62-4 0,16 4 0,162-4 0,-175 0-18,2 0-8,0 0-1,-1 0 1,1-1 0,0 1-1,-1 0 1,1 0 0,-1-1-1,1 1 1,0-1 0,-1 1-1,1-1 1,2-1 0,-4 0-1455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35 174 32351,'0'-7'17,"-1"1"0,1 0 0,1-1 0,-1 1 0,1 0 1,0 0-1,1-1 0,0 1 0,0 0 0,0 0 0,0 0 0,1 1 0,0-1 0,0 1 1,1-1-1,-1 1 0,1 0 0,0 0 0,1 1 0,-1-1 0,1 1 0,0 0 1,7-5-1,-5 4-17,1 1 0,-1 0 1,1 0-1,-1 1 0,1 0 1,0 0-1,0 1 1,0-1-1,1 2 0,-1 0 1,0 0-1,1 0 0,-1 1 1,14 1-1,-20 0 0,0-1 0,-1 1 0,1 0 0,-1 0 0,1 0 0,-1 0 0,1 0 0,-1 0 0,0 1 0,1-1 0,-1 0 0,0 1 0,0-1 0,0 1 0,0-1 0,0 1 0,-1-1 0,1 1 0,0 0 0,-1-1 0,1 1 0,-1 0 0,1 0 0,-1-1 0,0 1 0,0 0 0,0 0 0,0 2 0,0 59 0,-1-59 0,0 5 0,-1 1 0,0-1 0,-1 0 0,0 0 0,-1 0 0,1-1 0,-2 1 0,1-1 0,-1 0 0,0 0 0,-1 0 0,-11 12 0,-11 8 0,-54 44 0,43-39 0,-12 12 0,68-68 0,-11 14 0,0 1 0,1 0 0,0 0 0,9-7 0,-11 11 0,0-1 0,1 2 0,-1-1 0,1 1 0,0-1 0,0 2 0,0-1 0,13-3 0,-17 6 0,1-1 0,-1 1 0,1 0 0,0 0 0,-1 0 0,1 0 0,-1 0 0,1 0 0,0 1 0,-1-1 0,1 1 0,-1 0 0,1 0 0,-1 0 0,1 0 0,-1 0 0,0 1 0,0-1 0,0 1 0,1-1 0,-1 1 0,-1 0 0,1 0 0,3 3 0,18 26-27,-14-18 41,0-1-1,1 0 0,12 11 0,-18-20-42,-1 1-1,2-1 1,-1-1 0,0 1 0,0 0-1,1-1 1,-1 0 0,1 0-1,0-1 1,0 1 0,-1-1-1,1 0 1,9 1 0,16-2-948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56 210 31470,'0'0'891,"0"-5"-653,1-2-226,1 1-1,-1 0 1,1 0 0,1-1 0,-1 1-1,1 0 1,0 1 0,0-1 0,1 1-1,7-10 1,10-17-5,-17 23-7,1 1 4,0-1 0,0 0 0,-1 1 0,-1-2 0,0 1 0,0 0 0,3-17 0,-17 161-4,2-56 0,7-50 0,2-15 0,-1 0 0,0 0 0,-1 0 0,0-1 0,-1 1 0,-1-1 0,-6 16 0,9-27 0,0-1 0,0 0 0,0 0 0,-1 0 0,1 0 0,0 0 0,-1 0 0,1 0 0,-1 0 0,1-1 0,-1 1 0,0 0 0,1-1 0,-1 1 0,1-1 0,-1 0 0,0 1 0,1-1 0,-3 0 0,-39-1 0,28 1 0,0 2-5,17 4-13,26 4 14,4-7 16,60 0-1,-64-3-15,-28 0-89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213 134 32351,'0'-7'65,"0"-5"-2,0-1 1,-1 0-1,-1 0 0,-3-16 0,5 26-62,-1 1 0,1 0 0,-1-1 1,0 1-1,0 0 0,0 0 0,0 0 0,0 0 0,-1 0 0,1 0 0,0 0 1,-1 0-1,0 0 0,1 0 0,-1 1 0,0-1 0,0 1 0,0-1 0,0 1 1,0 0-1,0 0 0,0 0 0,-1 0 0,1 0 0,0 0 0,0 1 1,-1-1-1,1 1 0,-1 0 0,-2-1 0,1 1-1,0 1 0,0-1 0,0 1 0,0 0 0,0-1 0,0 2 0,0-1 0,1 0 0,-1 1 0,0 0 0,1 0 0,-1 0 0,1 0 0,-6 5 0,3-1 0,1 0 0,0 0 0,0 0 0,0 0 0,1 1 0,0-1 0,-4 10 0,-1 6 0,1 1 0,1-1 0,2 1 0,-5 31 0,6-25 0,1 1 0,2-1 0,4 44 0,-3-68 0,1-1 0,0 1 0,1-1 0,-1 1 0,1-1 0,0 0 0,0 0 0,0 0 0,0 0 0,1 0 0,-1 0 0,1 0 0,0-1 0,1 0 0,-1 1 0,0-1 0,1 0 0,0-1 0,-1 1 0,1-1 0,0 1 0,1-1 0,-1 0 0,0-1 0,1 1 0,-1-1 0,5 1 0,12 3 0,0-1 0,0-1 0,1-2 0,28 0 0,-39-1 4,-1 0 0,1-1 0,-1-1 0,0 0 0,0 0 0,16-6 0,-23 7-19,1 0 0,-1-1 0,0 1 0,0-1 0,1 0 0,-1 0 0,-1 0 0,1-1 0,0 1 0,0-1 0,-1 1 0,1-1 0,-1 0 0,0 0 0,0 0 0,0 0 0,-1 0 0,1 0 0,-1-1 0,1 1 0,-1-1 0,1-3 0,-1-14-1445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32079,'0'-7'31,"0"0"0,0 0 1,0 1-1,1-1 0,0 0 0,0 0 1,1 1-1,-1-1 0,2 0 1,-1 1-1,1 0 0,0 0 0,0 0 1,0 0-1,1 0 0,0 0 1,0 1-1,1 0 0,0 0 0,-1 0 1,8-5-1,-4 3-31,0 0 0,0 0 0,1 1 0,0 1 0,0-1 0,0 1 0,0 1 0,1 0 0,0 0 0,0 1 0,0 0 0,0 1 0,1 0 0,-1 0 0,1 1 0,-1 1 0,15 0 0,-23 1 0,-1 0 0,1 0 0,-1 0 0,1 0 0,-1 0 0,0 0 0,0 0 0,1 0 0,-1 1 0,0-1 0,0 0 0,0 1 0,0-1 0,-1 1 0,1-1 0,0 1 0,-1-1 0,1 1 0,-1 0 0,1-1 0,-1 1 0,0 0 0,1-1 0,-1 1 0,0 0 0,0 0 0,0-1 0,-1 3 0,-2 54 0,0-48 0,1 0 0,-1 0 0,0-1 0,-1 1 0,0-1 0,-1 1 0,0-1 0,-1-1 0,-10 15 0,-8 5 0,-40 36 0,-12 14 0,76-77 0,-1-1 0,1 0 0,0 0 0,0 0 0,-1 1 0,1-1 0,0 0 0,0 0 0,0 1 0,0-1 0,-1 0 0,1 1 0,0-1 0,0 0 0,0 1 0,0-1 0,0 0 0,0 0 0,0 1 0,0-1 0,0 0 0,0 1 0,0-1 0,0 0 0,0 1 0,0-1 0,0 0 0,0 1 0,0-1 0,0 0 0,0 1 0,1-1 0,-1 0 0,0 0 0,0 1 0,14 4 0,26-5 0,-31-1 0,260 1-69,-251 0-150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31646,'9'0'742,"305"-6"-395,-314 6-348,1 1 1,-1 0-1,0-1 0,1 1 1,-1 0-1,0-1 1,1 1-1,-1 0 0,0-1 1,0 1-1,0 0 0,0 0 1,1-1-1,-1 1 0,0 0 1,0-1-1,0 1 0,-1 0 1,1 0-1,0 1 1,0 0 0,-11 323 18,11 1057 9,-2-1296-27,-25 159 0,24-179 0,3-51 0,0-14 0,-1-1 0,1 1 0,-1-1 0,1 0 0,-1 1 0,0-1 0,1 1 0,-1-1 0,0 0 0,1 0 0,-1 1 0,0-1 0,1 0 0,-1 0 0,0 0 0,0 0 0,1 0 0,-1 0 0,0 0 0,1 0 0,-1 0 0,0 0 0,0 0 0,0-1 0,0 1 0,-89-4 0,55 1 0,0 2 0,-44 4 0,77-3-15,1 0 0,-1 0 0,0 1 0,0-1 0,1 1 0,-1-1 0,0 1 0,1 0 0,-1 0 0,1-1 0,-1 1 0,-1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49.793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2 118 28573,'0'-2'206,"0"0"0,-1-1 0,1 1 0,0 0 0,0 0-1,0-1 1,0 1 0,0 0 0,1 0 0,-1-1 0,1 1 0,-1 0 0,1 0 0,0 0 0,0 0-1,0 0 1,0 0 0,0 0 0,1 0 0,-1 0 0,2-1 0,3-2-302,-1 1 0,1 1 0,-1-1 0,1 1 0,13-5-1,-12 5 333,11-5-236,0 1 1,1 1-1,-1 1 1,2 1-1,-1 0 1,0 2-1,1 0 1,-1 1-1,33 3 1,-50-2-1,1 0 0,-1 1 0,1-1 0,-1 1 0,1 0 0,-1-1 0,0 1 0,0 0 0,1 1 0,-1-1 0,0 0 0,0 1 0,0-1 0,0 1 0,0-1 0,-1 1 0,4 4 0,-2-2 0,-1 0 0,1 0 0,-1 1 0,0-1 0,-1 1 0,1-1 0,-1 1 0,2 9 0,-2-3 0,0 1 0,-1 0 0,0 0 0,0 0 0,-2 0 0,1-1 0,-5 15 0,-4 0 0,-1 0 0,-1-1 0,-28 43 0,14-25 0,6-9 0,-20 36 0,37-63 0,0 0 0,0 0 0,1 1 0,0-1 0,0 1 0,0-1 0,0 16 0,2-23 0,1 0 0,-1 1 0,0-1 0,0 1 0,0-1 0,0 0 0,1 1 0,-1-1 0,0 0 0,0 0 0,1 1 0,-1-1 0,0 0 0,1 1 0,-1-1 0,0 0 0,1 0 0,-1 0 0,0 1 0,1-1 0,-1 0 0,1 0 0,-1 0 0,0 0 0,1 0 0,-1 0 0,0 0 0,1 0 0,-1 0 0,1 0 0,0 0 0,18 0 0,-12 0 0,8 0 0,-1 0 0,0 1 0,1 0 0,-1 2 0,0-1 0,19 8 0,-28-9 0,-1 1 0,0 0 0,1 0 0,-1 1 0,0 0 0,-1-1 0,1 1 0,0 0 0,-1 1 0,0-1 0,1 1 0,-1-1 0,-1 1 0,1 0 0,0 0 0,-1 0 0,0 0 0,0 1 0,0-1 0,-1 0 0,1 1 0,-1 0 0,1 8 0,0 13 0,-2 0 0,0 0 0,-2 0 0,-1 0 0,-1 0 0,-7 25 0,3-11 0,-5 61 0,11-59 0,7 83 0,-3-105 0,2 0 0,0-1 0,2 1 0,0-1 0,1 0 0,11 22 0,6 4 0,-6-13 0,19 51 0,-33-71 0,0 1 0,-1 0 0,0 0 0,-1 0 0,-1 0 0,0 1 0,-1 22 0,0-33 0,-1 1 0,1-1 0,-1 1 0,0-1 0,0 1 0,0-1 0,-1 0 0,1 0 0,-1 1 0,0-1 0,0 0 0,0 0 0,0-1 0,0 1 0,-1 0 0,1-1 0,-1 1 0,0-1 0,1 0 0,-1 0 0,0 0 0,-5 2 0,2-1 0,0-1 0,0 1 0,0-2 0,-1 1 0,1 0 0,-1-1 0,1-1 0,-1 1 0,0-1 0,1 0 0,-10-1 0,11-1 0,1 1 0,-1-1 0,1 0 0,-1 0 0,1 0 0,0-1 0,0 0 0,0 0 0,1 0 0,-1 0 0,1 0 0,-1-1 0,1 1 0,0-1 0,0 0 0,1 0 0,-1 0 0,1 0 0,-3-7 0,0-1 0,0 0 0,0 0 0,1 0 0,1 0 0,0-1 0,-2-16 0,5 24-36,-1 0-55,1 0 1,-1 0 0,1 0 0,1 1 0,-1-1-1,1 0 1,-1 0 0,3-5 0,13-13-3768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51.487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0 49 32303,'0'-19'358,"0"25"-248,0 33-114,0-13 4,16 348 0,-10-358 0,-6-15 0,0-1 0,0 0 0,0 0 0,0 1 0,0-1 0,0 0 0,0 1 0,0-1 0,1 0 0,-1 0 0,0 0 0,0 1 0,0-1 0,0 0 0,1 0 0,-1 0 0,0 1 0,0-1 0,0 0 0,1 0 0,-1 0 0,0 0 0,0 1 0,1-1 0,-1 0 0,0 0 0,0 0 0,1 0 0,-1 0 0,0 0 0,0 0 0,1 0 0,-1 0 0,0 0 0,1 0 0,-1 0 0,0 0 0,0 0 0,1 0 0,-1 0 0,0 0 0,0 0 0,1 0 0,-1-1 0,0 1 0,0 0 0,1 0 0,-1 0 0,0 0 0,0 0 0,1-1 0,-1 1 0,0 0 0,0 0 0,0-1 0,0 1 0,1 0 0,-1 0 0,0 0 0,0-1 0,0 1 0,0 0 0,0 0 0,0-1 0,0 1 0,0 0 0,0-1 0,4-11 0,-1 0 0,0 0 0,-1 0 0,0-1 0,-1 1 0,0 0 0,-2-19 0,1 3 0,0-73 0,5-117 0,-2 213 0,1 12 0,6 21 0,-9-24 0,16 48 0,1 0 0,3-2 0,2 0 0,40 63 0,-62-111 0,0 0 0,0-1 0,1 1 0,-1 0 0,1 0 0,-1-1 0,1 1 0,0-1 0,-1 1 0,1-1 0,0 0 0,0 0 0,0 0 0,0 0 0,0 0 0,0 0 0,0 0 0,0-1 0,1 1 0,3 0 0,-4-2 0,-1 1 0,1 0 0,0-1 0,-1 1 0,1-1 0,0 0 0,-1 0 0,1 1 0,-1-1 0,1 0 0,-1 0 0,1 0 0,-1-1 0,0 1 0,0 0 0,1 0 0,-1-1 0,0 1 0,0-1 0,0 1 0,-1-1 0,1 1 0,0-1 0,0 0 0,-1 1 0,1-3 0,5-16-7,-1 1 1,-1-1-1,0 0 1,1-34-1,-6-87 10,-1 59 0,2 65 24,1 34-27,2 28 0,1 19 0,3 1 0,18 75 0,-12-110 1,-13-30-2,0 1 0,0-1 1,1 1-1,-1 0 1,0-1-1,1 1 0,-1-1 1,0 1-1,1-1 0,-1 1 1,0-1-1,1 0 0,-1 1 1,1-1-1,-1 0 1,1 1-1,-1-1 0,1 0 1,-1 1-1,1-1 0,-1 0 1,1 0-1,-1 1 1,1-1-1,0 0 0,-1 0 1,1 0-1,-1 0 0,1 0 1,0 0-1,-1 0 1,1 0-1,-1 0 0,1 0 1,0 0-1,-1-1 0,1 1 1,-1 0-1,1 0 0,-1 0 1,1-1-1,-1 1 1,1 0-1,-1-1 0,1 1 1,-1 0-1,1-1 0,-1 1 1,0-1-1,1 1 1,0-2-1,3-4 0,-1 0 1,1-1-1,-1 0 0,0 0 0,-1 0 1,0 0-1,1-8 0,10-60-14,-8 37 7,-4 33 7,12-57-1,-12 58 2,1 0 0,-1 0 0,0 0 0,1 1 0,0-1 0,0 0 0,0 1 0,0 0 0,1-1 0,-1 1 0,1 0 0,4-4 0,-7 7 0,0 0 0,1 0 0,-1 0 0,0 0 0,0 0 0,1 0 0,-1 1 0,0-1 0,0 0 0,0 0 0,1 0 0,-1 0 0,0 0 0,0 1 0,0-1 0,1 0 0,-1 0 0,0 0 0,0 1 0,0-1 0,0 0 0,0 0 0,0 0 0,0 1 0,1-1 0,-1 0 0,0 0 0,0 1 0,0-1 0,0 0 0,0 0 0,0 1 0,0-1 0,0 0 0,0 0 0,0 0 0,0 1 0,0-1 0,0 0 0,-1 0 0,1 1 0,0-1 0,0 0 0,0 0 0,0 1 0,0-1 0,-1 0 0,-1 17 0,-9 22 0,2 0 0,2 0 0,2 1 0,-1 43 0,6-81 0,0 0 1,0 0-1,0 1 1,0-1-1,0 0 0,1 0 1,-1 0-1,1 0 1,0 1-1,-1-1 0,1 0 1,0 0-1,0 0 1,0-1-1,1 1 0,-1 0 1,0 0-1,1 0 1,2 2-1,-1-2 1,1 0-1,-1-1 1,0 1-1,0-1 1,1 0 0,-1 0-1,1 0 1,-1 0 0,1-1-1,-1 1 1,1-1-1,3 0 1,2 1 0,0-1-1,-1-1 1,1 1 0,-1-1 0,1-1-1,0 1 1,-1-2 0,0 1 0,0-1-1,9-4 1,-12 4-1,-1 0 1,1 0-1,-1 0 1,0-1-1,0 1 1,0-1-1,-1 0 1,1 0-1,-1-1 0,0 1 1,0-1-1,-1 0 1,1 1-1,-1-1 1,0 0-1,0 0 1,1-10-1,1-1 0,-2 0 0,0-1 0,0 1 0,-2 0 0,-1-18 0,1 27 0,-1-1 0,0 1 0,0-1 0,-1 1 0,0 0 0,0 0 0,-1-1 0,0 2 0,0-1 0,0 0 0,-1 1 0,-9-12 0,11 16 0,0 0 0,0 1 0,-1-1 0,1 1 0,-1-1 0,1 1 0,-1 0 0,0 0 0,1 0 0,-1 1 0,0-1 0,1 0 0,-1 1 0,0 0 0,0 0 0,0 0 0,1 0 0,-1 0 0,0 0 0,0 1 0,1-1 0,-1 1 0,0 0 0,1 0 0,-1 0 0,0 0 0,1 0 0,0 1 0,-1-1 0,1 1 0,0 0 0,0-1 0,-1 1 0,1 0 0,1 0 0,-1 1 0,0-1 0,0 0 0,1 0 0,0 1 0,-2 2 0,-1 6 0,0-1 0,1 1 0,0 0 0,1 0 0,0 0 0,1 0 0,0 0 0,1 13 0,0-17 0,0-1 0,1 1 0,-1-1 0,2 1 0,-1-1 0,1 0 0,0 1 0,0-1 0,0 0 0,1 0 0,0-1 0,0 1 0,1 0 0,-1-1 0,7 7 0,-4-7 0,1 1 0,0-1 0,0 0 0,0-1 0,1 0 0,-1 0 0,1 0 0,0-1 0,0 0 0,1-1 0,-1 0 0,1 0 0,-1-1 0,1 0 0,-1 0 0,1-1 0,-1 0 0,17-3 0,-23 3 0,1 0 0,-1-1 0,1 0 0,-1 0 0,1 0 0,-1 0 0,0 0 0,1 0 0,-1 0 0,0-1 0,0 1 0,0-1 0,0 1 0,0-1 0,0 0 0,2-3 0,0 0 0,-1 0 0,0 0 0,-1 0 0,1-1 0,-1 1 0,0 0 0,1-8 0,1-8 0,-1-1 0,0 0 0,-2-22 0,-1 34 0,3-57 0,-3 66 0,0 1 0,0 0 0,0-1 0,0 1 0,0 0 0,0 0 0,1-1 0,-1 1 0,0 0 0,0-1 0,0 1 0,0 0 0,1 0 0,-1-1 0,0 1 0,0 0 0,1 0 0,-1 0 0,0-1 0,0 1 0,1 0 0,-1 0 0,0 0 0,1 0 0,-1 0 0,0 0 0,1 0 0,-1-1 0,0 1 0,1 0 0,-1 0 0,0 0 0,0 0 0,1 0 0,-1 0 0,0 1 0,1-1 0,-1 0 0,0 0 0,1 0 0,-1 0 0,0 0 0,1 0 0,-1 0 0,0 1 0,0-1 0,1 0 0,-1 0 0,0 0 0,0 1 0,1-1 0,-1 0 0,0 0 0,0 1 0,0-1 0,1 0 0,-1 0 0,0 1 0,15 16 0,-2 6 0,-2 1 0,0 1 0,-2 0 0,0 1 0,-2-1 0,-1 2 0,3 27 0,-8-54 0,-1 1 0,1-1 0,-1 0 1,0 1-1,1-1 0,-1 0 0,1 0 0,-1 1 0,0-1 0,1 0 0,-1 0 1,1 0-1,-1 1 0,1-1 0,-1 0 0,1 0 0,-1 0 0,1 0 1,-1 0-1,1 0 0,-1 0 0,1 0 0,-1 0 0,1 0 0,-1-1 1,1 1-1,-1 0 0,1 0 0,-1 0 0,1-1 0,-1 1 0,1 0 1,-1 0-1,0-1 0,1 1 0,-1 0 0,1-1 0,-1 0 0,6-8 4,0-1 0,-1-1-1,0 1 1,-1-1 0,0 1-1,3-14 1,0 1-3,38-137-1,-41 155 0,-1 13 0,1 21 0,-3-23 0,4 42 0,-3-28-1,0-1 0,1 1 1,0-1-1,2 0 0,0 0 0,12 26 1,-17-44-19,1 0 0,0 1-1,0-1 1,0 0 0,0 1 0,0-1 0,0 0 0,0 0 0,0 0 0,0 0 0,0 0 0,0 0 0,1 0 0,-1 0 0,0-1-1,1 1 1,-1 0 0,1-1 0,1 1 0,13 0-1499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54.289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122 243 32559,'0'-1'6,"4"-13"45,-1 0-1,0 0 1,0-24-1,-4 37-50,-1 0 0,0 0 0,0 0 0,1 1 0,-1-1 0,0 1 0,0 0 0,0-1 0,0 1 0,0 0 0,0 0 0,1 0 0,-1 0 0,0 0 0,-3 1 0,1 0 0,0-1 0,0 1 0,1-1 0,-1 1 0,0 0 0,1 0 0,-1 1 0,1-1 0,-1 1 0,1 0 0,0 0 0,-1 0 0,1 0 0,0 1 0,1-1 0,-1 1 0,0-1 0,1 1 0,-1 0 0,1 0 0,0 0 0,0 1 0,0-1 0,0 0 0,1 1 0,-1-1 0,1 1 0,-1 5 0,-2 7 0,0 0 0,1 0 0,1 0 0,1 1 0,0 16 0,1-28 0,0 1 0,1-1 0,0 0 0,0 0 0,0 0 0,0 0 0,1-1 0,0 1 0,0 0 0,0-1 0,4 6 0,2 1 0,0 0 0,17 17 0,17 21 0,-40-47 0,0 0 0,-1 1 0,0-1 0,1 0 0,-1 1 0,0-1 0,0 1 0,0-1 0,0 1 0,0 0 0,-1-1 0,1 1 0,-1 0 0,0-1 0,0 1 0,0 0 0,0 0 0,0-1 0,-1 1 0,1 0 0,-1-1 0,1 1 0,-1-1 0,0 1 0,0 0 0,0-1 0,-1 0 0,1 1 0,-1-1 0,1 0 0,-1 0 0,0 0 0,0 0 0,1 0 0,-1 0 0,-1 0 0,1 0 0,0-1 0,0 0 0,-1 1 0,1-1 0,-1 0 0,-2 1 0,-3 2-1,1-1 1,-1-1-1,1 1 1,-1-1-1,0-1 0,0 1 1,0-1-1,-10-1 1,27-2-12,-1 0 0,1-1 0,-1 0 0,12-7 0,15-5 16,5 1-2,-19 7 0,-1 0 0,1-1 0,31-19-1,-46 23 0,0 0-1,0-1 0,0 0 0,-1 0 1,0 0-1,0-1 0,0 1 0,-1-1 0,0 0 1,0-1-1,0 1 0,-1-1 0,0 1 1,0-1-1,2-8 0,-1-6 9,0-1 0,-1 0-1,-1 0 1,-3-39 0,1 30-5,-2 90-4,0-30 0,2 0 0,1 1 0,6 41 0,-6-65 0,0 0 0,1 0 0,0 0 0,0-1 0,0 1 0,1-1 0,0 1 0,0-1 0,0 0 0,8 9 0,-8-11 0,0-1 0,0 0 0,0 1 0,0-1 0,0-1 0,0 1 0,0 0 0,0-1 0,1 1 0,-1-1 0,1 0 0,-1 0 0,1-1 0,-1 1 0,1-1 0,-1 1 0,1-1 0,0 0 0,5-1 0,-6 0 0,-1 0 0,0 0 0,1 0 0,-1 0 0,0 0 0,0 0 0,0-1 0,0 1 0,0-1 0,0 0 0,0 1 0,-1-1 0,1 0 0,0 0 0,-1 0 0,0 0 0,1 0 0,-1 0 0,0-1 0,0 1 0,0 0 0,0-1 0,-1 1 0,2-4 0,1-8 0,0 1 0,-1-1 0,1-15 0,-2-103 0,-1 75 0,0 57 0,0 1 0,0-1 0,0 0 0,0 0 0,0 0 0,0 1 0,1-1 0,-1 0 0,0 0 0,0 0 0,0 0 0,0 0 0,0 1 0,1-1 0,-1 0 0,0 0 0,0 0 0,0 0 0,1 0 0,-1 0 0,0 0 0,0 0 0,0 1 0,1-1 0,-1 0 0,0 0 0,0 0 0,1 0 0,-1 0 0,0 0 0,0 0 0,0 0 0,1 0 0,-1-1 0,0 1 0,0 0 0,0 0 0,1 0 0,-1 0 0,0 0 0,0 0 0,0 0 0,1 0 0,-1-1 0,0 1 0,0 0 0,0 0 0,0 0 0,1 0 0,-1-1 0,0 1 0,0 0 0,0 0 0,0 0 0,0 0 0,0-1 0,0 1 0,0 0 0,0 0 0,1-1 0,-1 1 0,0 0 0,0 0 0,0 0 0,0-1 0,0 1 0,0 0 0,0 0 0,-1-1 0,10 10 0,-2 0 0,1 1 0,-1 0 0,0 0 0,-1 1 0,-1 0 0,0 0 0,0 0 0,5 21 0,-5-14 0,-1 1 0,-1 0 0,-1 0 0,-1 0 0,-1 31 0,-2-33 0,0-27 0,1-31 0,3 18 0,0 0 0,2 0 0,1 0 0,1 1 0,1-1 0,1 1 0,0 1 0,15-25 0,-23 45 0,1-1 0,0 1 0,-1 0 0,1 0 0,0 0 0,0-1 0,0 1 0,0 0 0,0 0 0,0 0 0,0 1 0,0-1 0,0 0 0,1 0 0,-1 1 0,2-2 0,-2 2 0,-1 0 0,1 0 0,0 0 0,-1 0 0,1 1 0,-1-1 0,1 0 0,-1 0 0,1 0 0,-1 1 0,1-1 0,-1 0 0,1 1 0,-1-1 0,1 0 0,-1 1 0,1-1 0,-1 1 0,0-1 0,1 1 0,-1-1 0,0 1 0,1-1 0,-1 1 0,0-1 0,1 1 0,1 7 0,1-1 0,-1 0 0,0 1 0,0 10 0,-2-18 0,6 65 0,-6-50 0,1 1 0,1-1 0,0 0 0,1 0 0,0 0 0,2 0 0,5 15 0,-9-27 0,1 0 0,-1-1 0,1 0 0,-1 1 0,1-1 0,0 0 0,0 0 0,0 0 0,0 0 0,0 0 0,0 0 0,0 0 0,1-1 0,-1 1 0,1-1 0,-1 0 0,1 0 0,-1 0 0,1 0 0,0 0 0,-1 0 0,1-1 0,0 1 0,0-1 0,0 0 0,0 0 0,-1 0 0,1 0 0,0 0 0,0-1 0,0 0 0,-1 1 0,1-1 0,0 0 0,-1 0 0,5-2 0,0 0 0,-1-1 0,1 0 0,-1 0 0,1 0 0,-1-1 0,-1 1 0,1-1 0,-1-1 0,0 1 0,0-1 0,0 0 0,6-11 0,-4-1 0,0 0 0,-1-1 0,-1 0 0,0 0 0,-2-1 0,0 1 0,-2-1 0,0 0 0,-3-38 0,2 56 0,-1 1 0,1 0 0,0 0 0,-1-1 0,1 1 0,-1 0 0,0 0 0,1 0 0,-1 0 0,0 0 0,0 0 0,0 0 0,1 0 0,-1 0 0,0 0 0,0 0 0,0 0 0,-1 1 0,1-1 0,0 0 0,0 1 0,0-1 0,-1 1 0,1-1 0,0 1 0,0 0 0,-1-1 0,1 1 0,0 0 0,-1 0 0,1 0 0,-2 0 0,0 0 0,0 0 0,1 0 0,-1 0 0,1 0 0,-1 1 0,1-1 0,-1 1 0,1-1 0,-1 1 0,1 0 0,-1 0 0,1 0 0,0 0 0,0 1 0,0-1 0,-1 1 0,-1 2 0,0 1 0,1 0 0,0 0 0,0 1 0,1-1 0,-1 1 0,1 0 0,1-1 0,-1 1 0,1 0 0,-1 12 0,0 69 0,2-59 0,1-24 0,-1 0 0,1-1 0,-1 1 0,1 0 0,0 0 0,0 0 1,1 0-1,-1-1 0,1 1 0,0 0 0,0-1 0,0 0 0,1 1 0,-1-1 0,1 0 0,-1 0 0,5 3 0,-5-4-1,1 0 0,-1 0-1,1-1 1,-1 1 0,1-1 0,-1 1-1,1-1 1,0 0 0,-1 0 0,1 0-1,0-1 1,0 1 0,0-1-1,0 0 1,-1 1 0,1-1 0,0 0-1,0-1 1,0 1 0,0 0-1,0-1 1,0 0 0,-1 1 0,1-1-1,3-2 1,-3 1 1,-1 0 0,1 0 0,0 0 0,-1 0 0,0-1 0,1 1 0,-1-1 0,0 1 0,-1-1 0,1 0 0,0 0 0,-1 0 0,1 0 0,-1 0 0,0 0 0,0 0 0,0-1 0,-1 1 0,1-3 0,2-11 0,-2 1 0,0-23 0,1 1-1,-1 21 9,-1 1 1,0 0-1,-5-28 0,2 37-8,0 9 0,0 10 0,-4 61 0,5 93 0,2-92 0,-11 110 0,3-129 0,-1 0 0,-4-1 0,-35 98 0,46-147 0,0 0 0,-1 0 0,1-1 0,-1 1 0,-5 6 0,7-10 0,0-1 0,1 1 0,-1 0 0,0 0 0,0-1 0,1 1 0,-1 0 0,0-1 0,0 1 0,0-1 0,0 1 0,0-1 0,0 0 0,0 1 0,0-1 0,0 0 0,0 0 0,0 1 0,0-1 0,0 0 0,0 0 0,0 0 0,0 0 0,0 0 0,0-1 0,0 1 0,0 0 0,0 0 0,0-1 0,0 1 0,0 0 0,0-1 0,0 1 0,1-1 0,-1 1 0,0-1 0,-1-1 0,-5-6 0,1 0 0,0 0 0,1-1 0,0 0 0,0 0 0,1 0 0,0-1 0,1 1 0,-3-12 0,-2-2 0,-1-2 0,1 0 0,1 0 0,1-1 0,1 0 0,1 0 0,1-53 0,3 76 0,0 1 0,1-1-1,0 0 1,-1 1 0,1-1 0,0 1 0,0-1 0,1 1-1,-1-1 1,0 1 0,1 0 0,-1 0 0,1 0 0,0 0-1,0 0 1,0 0 0,0 0 0,0 0 0,0 1 0,1-1-1,2-1 1,7-3-6,1 0 0,-1 1 0,16-4 0,-7 1 2,-4 2 3,14-5 8,0-1-1,-1-1 1,40-25-1,-61 32-5,0 0-1,-1-1 0,0 0 1,-1 0-1,1 0 1,-1-1-1,-1 0 1,1-1-1,-2 0 0,1 0 1,-1 0-1,0 0 1,-1-1-1,0 0 1,3-10-1,-1-13 0,-1 1 0,-2-1 0,-1-44 0,-3 134 0,-1-18 0,6 57 0,-3-86 0,0 1 0,1-1 0,0 0 0,1 1 0,1-1 0,-1 0 0,2-1 0,-1 1 0,1-1 0,8 12 0,-12-19 0,0-1 0,1 1 0,-1-1 0,0 0 0,0 1 0,1-1 0,-1 0 0,1 0 0,-1 0 0,1 1 0,-1-2 0,1 1 0,0 0 0,0 0 0,-1 0 0,1-1 0,0 1 0,0-1 0,0 0 0,-1 1 0,1-1 0,0 0 0,0 0 0,0 0 0,0 0 0,0-1 0,0 1 0,-1 0 0,1-1 0,0 1 0,0-1 0,0 0 0,-1 1 0,1-1 0,0 0 0,1-2 0,2 0 0,0-1 0,-1 0 0,0 0 0,0 0 0,0 0 0,0-1 0,-1 0 0,1 0 0,-1 0 0,3-7 0,0-4 0,-1 1 0,0-1 0,-1 0 0,-1-1 0,2-32 0,-6-84 0,1 129 0,0 2 0,-2-18 0,2 20 0,0 0 0,0-1 0,0 1 0,0 0 0,0-1 0,0 1 0,0-1 0,0 1 0,0 0 0,0 0 0,0-1 0,-1 1 0,1 0 0,0-1 0,0 1 0,0 0 0,0-1 0,-1 1 0,1 0 0,0 0 0,0-1 0,-1 1 0,1 0 0,0 0 0,0 0 0,-1-1 0,1 1 0,0 0 0,-1 0 0,1 0 0,0 0 0,-1 0 0,1 0 0,0-1 0,-1 1 0,1 0 0,0 0 0,-1 0 0,1 0 0,0 0 0,-1 0 0,1 1 0,-1-1 0,0 1 0,1 1 0,-1 0 0,0 0 0,1-1 0,-1 1 0,1 0 0,0 0 0,0 0 0,0 0 0,-1-1 0,2 3 0,-1 0 0,-1 186 0,1-187 0,0 1 0,1-1 0,-1 1 0,1-1 0,0 1 0,0-1 0,0 0 0,0 1 0,1-1 0,-1 0 0,1 0 0,0 0 0,-1 0 0,2 0 0,-1 0 0,0-1 0,0 1 0,1-1 0,0 1 0,-1-1 0,1 0 0,0 0 0,0 0 0,0 0 0,0-1 0,1 1 0,-1-1 0,0 0 0,1 0 0,-1 0 0,0 0 0,1-1 0,-1 1 0,1-1 0,-1 0 0,1 0 0,-1 0 0,1-1 0,-1 1 0,1-1 0,-1 0 0,1 0 0,-1 0 0,0 0 0,1 0 0,-1-1 0,0 0 0,0 1 0,0-1 0,0 0 0,-1-1 0,1 1 0,0 0 0,-1-1 0,0 1 0,1-1 0,-1 0 0,0 0 0,0 0 0,1-4 0,5-8 0,-2 0 0,1-1 0,-2 1 0,0-1 0,-1 0 0,-1-1 0,2-27 0,-3-122 0,-3 124 0,1 34 0,0 0 0,0 0 0,-1 0 0,0 0 0,-1 0 0,1 0 0,-1 0 0,-1 0 0,0 1 0,0-1 0,-8-12 0,8 19 0,2 10 0,-1 87 0,0-23 0,8 82 0,-5-142 0,1-1 0,1 0 0,0 1 0,0-1 0,11 22 0,-13-31 0,1 1 0,0-1 0,0 0 0,0 0 0,0 0 0,0 0 0,1 0 0,-1 0 0,1 0 0,0-1 0,0 1 0,0-1 0,0 0 0,0 0 0,0 0 0,1 0 0,-1-1 0,1 0 0,-1 1 0,1-1 0,0 0 0,-1 0 0,6 0 0,-3-1 0,0 0 0,-1 0 0,1 0 0,0-1 0,-1 1 0,1-1 0,-1-1 0,1 1 0,-1-1 0,1 0 0,-1 0 0,0-1 0,0 0 0,0 1 0,0-2 0,-1 1 0,1 0 0,-1-1 0,0 0 0,0 0 0,0 0 0,-1-1 0,7-9 0,-3 4 0,-1-1 0,0 0 0,0 0 0,-1 0 0,-1-1 0,0 0 0,0 0 0,3-21 0,-4 7 0,-1 0 0,-1 0 0,-2-27 0,1 50 0,0 0 0,-1 1 0,1-1 0,-1 0 0,0 1 0,1-1 0,-1 0 0,0 1 0,-1-1 0,1 1 0,0 0 0,-1-1 0,1 1 0,-1 0 0,0 0 0,0 0 0,0 0 0,0 0 0,0 0 0,0 0 0,0 1 0,0-1 0,-1 1 0,1 0 0,-1 0 0,1 0 0,-1 0 0,0 0 0,1 0 0,-1 1 0,0-1 0,1 1 0,-1-1 0,0 1 0,0 0 0,1 0 0,-1 1 0,0-1 0,1 1 0,-1-1 0,0 1 0,1 0 0,-5 1 0,5 0 0,0-1 0,0 1 0,0-1 0,0 1 0,1 0 0,-1 0 0,0 0 0,1 0 0,-1 0 0,1 0 0,0 1 0,0-1 0,0 0 0,0 1 0,0-1 0,-1 4 0,-7 43 0,5-21 0,2 0 0,1 41 0,2-61 0,-1 0 0,1 1 0,0-1 0,1 0 0,0 0 0,0 0 0,1 0 0,0 0 0,0-1 0,1 1 0,0-1 0,9 13 0,-10-17 0,0-1 0,0 1 0,1 0 0,-1-1 0,1 0 0,0 0 0,-1 0 0,1 0 0,6 2 0,-8-4 0,-1 1 0,1 0 0,0-1 0,-1 0 0,1 1 0,0-1 0,0 0 0,-1 0 0,1 0 0,0 0 0,0 0 0,-1 0 0,1-1 0,0 1 0,0-1 0,-1 1 0,1-1 0,-1 1 0,1-1 0,0 0 0,-1 0 0,1 0 0,-1 0 0,0 0 0,1 0 0,1-2 0,0-2 0,0 0 0,0-1 0,0 1 0,-1-1 0,0 0 0,0 1 0,0-1 0,-1 0 0,0 0 0,1-8 0,1-68 0,-3 65 0,0-3 0,0 1 0,-1 0 0,0-1 0,-2 1 0,0 0 0,-9-26 0,6 36 0,2 17 0,3 16 0,-1 24 0,1 42 0,2-81 0,-1-1 0,2 1 0,-1-1 0,1 0 0,0 1 0,1-1 0,7 14 0,-10-20 0,1 0 0,0 0 0,0 0 0,0 0 0,0 0 0,1-1 0,-1 1 0,0 0 0,1-1 0,-1 1 0,1-1 0,0 1 0,-1-1 0,1 0 0,0 0 0,0 0 0,0 0 0,0 0 0,-1 0 0,1 0 0,1-1 0,-1 1 0,0-1 0,0 0 0,0 1 0,0-1 0,0 0 0,0 0 0,0 0 0,0 0 0,1-1 0,2 0 0,-2 0 0,1-1 0,-1 0 0,0 0 0,0 0 0,0 0 0,-1 0 0,1-1 0,0 1 0,-1-1 0,0 1 0,0-1 0,1 0 0,-2 0 0,1 0 0,0 0 0,0-1 0,-1 1 0,2-5 0,1-12 0,0-1 0,-2 0 0,0 0 0,-1-1 0,-3-36 0,0 4 0,2 43 0,0 6 0,-1-1 0,2 1 0,-1 0 0,0-1 0,1 1 0,0 0 0,2-5 0,-3 9 0,1 0 0,-1 0 0,0 0 0,1 1 0,-1-1 0,1 0 0,-1 1 0,1-1 0,-1 1 0,1-1 0,0 0 0,-1 1 0,1-1 0,0 1 0,0 0 0,-1-1 0,1 1 0,0-1 0,1 1 0,0-1 0,0 1 0,0 0 0,0 0 0,0 0 0,-1 1 0,1-1 0,0 0 0,0 1 0,0-1 0,-1 1 0,1-1 0,3 3 0,-2-1 0,0 0 0,0 0 0,0 0 0,-1 1 0,1-1 0,0 1 0,-1 0 0,0 0 0,0 0 0,0 0 0,0 0 0,0 0 0,0 1 0,-1-1 0,0 0 0,2 5 0,1 5 0,-1 0 0,0 0 0,0 16 0,0 106 0,-2-27 0,-1-106 0,0-1 0,0 0 0,0 0 0,0 1 0,0-1 0,0 0 0,1 0 0,-1 1 0,1-1 0,-1 0 0,1 0 0,-1 0 0,1 0 0,-1 0 0,1 0 0,0 0 0,0 0 0,0 0 0,-1 0 0,1 0 0,0 0 0,0 0 0,0 0 0,0-1 0,0 1 0,1-1 0,-1 1 0,0 0 0,0-1 0,0 0 0,1 1 0,-1-1 0,0 0 0,0 0 0,1 1 0,-1-1 0,0 0 0,0 0 0,2-1 0,1 1 0,-1-1 0,0 1 0,0-1 0,0 0 0,0 0 0,0 0 0,-1 0 0,1-1 0,0 1 0,0-1 0,-1 0 0,1 0 0,-1 0 0,5-4 0,-1 0-63,-1-1 0,0 1 0,0-1 0,0 0 0,0-1 0,-1 1-1,-1-1 1,1 0 0,-1 0 0,-1 0 0,1-1 0,-1 1 0,1-17 0,-3 8-3088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54.80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88 81 32623,'-3'-2'10,"0"-1"0,0 1 0,-1 0 1,1 0-1,-1 0 0,1 1 0,-1-1 0,1 1 1,-7-2-1,8 2-10,1 1 0,0-1 1,0 1-1,-1 0 0,1-1 1,0 1-1,0 0 0,-1 0 1,1 0-1,0 0 0,-1 0 0,1 0 1,0 1-1,0-1 0,-1 0 1,1 1-1,0-1 0,0 0 1,-1 1-1,1 0 0,0-1 1,0 1-1,0 0 0,0-1 1,0 1-1,0 0 0,0 0 0,0 0 1,0 0-1,0 0 0,1 0 1,-2 2-1,0 1 0,1 0 0,-1 0 0,1 1 0,0-1 0,0 0 0,1 0 0,0 1 0,-1-1 0,1 0 0,1 1 0,-1-1 0,0 0 0,1 0 0,0 1-1,0-1 1,1 0 0,-1 0 0,1 0 0,0 0 0,0 0 0,4 6 0,-3-6 2,1-1 0,-1 0-1,1 1 1,0-1-1,0 0 1,0-1 0,0 1-1,0-1 1,0 0 0,1 0-1,0 0 1,-1 0 0,1-1-1,0 0 1,-1 0-1,1 0 1,0 0 0,0-1-1,5 0 1,-4 0-2,0 0 0,0 0 0,0-1 0,0 1 0,0-1 0,0-1 0,0 1 0,11-5 0,-15 4 0,0 1 0,1-1 0,-1 0 0,0 0 0,0 0 0,0 0 0,0 0 0,0 0 0,-1 0 0,1-1 0,-1 1 0,1-1 0,-1 1 0,0-1 0,0 0 0,0 1 0,0-1 0,0 0 0,-1 0 0,1-4 0,0-1 0,0-1 0,-1 1 0,0 0 0,0 0 0,-1 0 0,0 0 0,-1-1 0,1 1 0,-2 1 0,-4-13 0,6 17 0,0 0 0,0 0 0,-1 1 0,0-1 0,1 0 0,-1 1 0,0 0 0,0-1 0,0 1 0,-1 0 0,1 0 0,0 0 0,-1 0 0,1 1 0,-1-1 0,0 0 0,0 1 0,1 0 0,-1 0 0,0 0 0,0 0 0,0 0 0,0 1 0,0-1 0,0 1 0,-1 0 0,1 0 0,0 0 0,0 0 0,-5 1 0,7 0-1,0-1 1,0 1-1,0-1 0,0 1 1,-1 0-1,1-1 0,0 1 1,0 0-1,0 0 0,0 0 1,1 0-1,-1-1 0,0 1 1,0 1-1,0-1 1,1 0-1,-1 0 0,1 0 1,-1 0-1,1 0 0,-1 1 1,1-1-1,-1 0 0,1 0 1,0 1-1,0-1 0,0 0 1,0 0-1,0 1 0,0-1 1,0 0-1,1 2 0,-2 0-6,1 34-140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59.273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77 552 31999,'-3'4'48,"0"1"0,1 0 0,0-1 0,0 1 0,0 0 0,1 0 0,0 0 0,0 1 0,0-1 0,0 0 0,1 0 0,0 1 1,1 9-1,-1-3 2,2-12-48,-1 0 1,1 0-1,0 0 1,0 0-1,-1 0 1,1-1-1,0 1 1,-1-1-1,1 1 1,0-1-1,-1 1 1,1-1-1,-1 0 1,1 0-1,2-1 1,1-6-3,0 0 1,-1 0 0,0 0-1,0 0 1,0-1 0,-1 0-1,-1 1 1,3-16 0,9-79-2,-14 99 1,5-75 0,6-49 0,-11 127 0,0 0 0,0 0 0,0 0 0,1 1 0,-1-1 0,0 0 0,0 0 0,0 0 0,1 1 0,-1-1 0,0 0 0,1 1 0,-1-1 0,1 0 0,-1 1 0,1-1 0,-1 0 0,1 1 0,-1-1 0,1 1 0,0-1 0,-1 1 0,1-1 0,0 1 0,-1-1 0,1 1 0,0 0 0,0 0 0,-1-1 0,1 1 0,0 0 0,0 0 0,0 0 0,-1 0 0,1-1 0,0 1 0,0 1 0,0-1 0,-1 0 0,1 0 0,0 0 0,0 0 0,0 0 0,-1 1 0,1-1 0,0 0 0,-1 1 0,1-1 0,1 1 0,1 1 0,1 0 0,-1 0 0,1 1 0,-1-1 0,0 1 0,0-1 0,0 1 0,4 5 0,0 2 0,-1 1 0,0 0 0,0 1 0,-1-1 0,0 1 0,-1 0 0,-1 1 0,4 18 0,-4-9 0,-1 0 0,-1 0 0,-1 0 0,-3 25 0,2-39 0,0-1 0,-1 0 0,1 0 0,-1 0 0,-1 0 0,0 0 0,0 0 0,0 0 0,-1-1 0,-8 12 0,10-15 0,-1 1 0,-1-1 0,1 0 0,0 0 0,-1 0 0,1 0 0,-1-1 0,0 1 0,0-1 0,0 0 0,0 0 0,0-1 0,-1 1 0,1-1 0,-1 0 0,1 0 0,0 0 0,-1-1 0,-4 1 0,3-1 0,1 0 0,0 0 0,0 0 0,-1-1 0,1 0 0,0 0 0,0 0 0,0-1 0,0 1 0,0-1 0,0-1 0,0 1 0,1 0 0,-1-1 0,1 0 0,0 0 0,0-1 0,0 1 0,0-1 0,0 0 0,1 0 0,0 0 0,-5-8 0,3 5-2,0 0-1,1-1 1,0 1 0,1-1 0,-1 0-1,2 0 1,-1 0 0,1-1-1,0 1 1,1-1 0,0 1 0,0-1-1,1-9 1,0 17 2,0 1 0,0-1 0,0 0 0,0 0 0,1 0 0,-1 1 0,0-1 0,0 0 0,1 0 0,-1 1 0,0-1 0,1 0 0,-1 1 0,1-1 0,-1 1 0,1-1 0,-1 0 0,1 1 0,-1-1 0,1 1 0,0-1 0,-1 1 0,1 0 0,1-1 0,24-5 0,-21 6 0,-1 0 0,1 1 0,-1-1 0,1 1 0,-1 0 0,1 0 0,-1 0 0,0 0 0,8 4 0,-3 3 0,-1-1 0,0 1 0,0 1 0,11 15 0,-11-13 0,1 0 0,19 18 0,-25-26 0,1-1 0,-1 1 0,0-1 0,1 0 0,-1 0 0,1 0 0,-1-1 0,1 1 0,0-1 0,0 0 0,0 0 0,0-1 0,0 1 0,6 0 0,-7-1 0,1-1 0,-1 1-1,0 0 1,1-1 0,-1 0 0,0 0-1,1 0 1,-1 0 0,0 0 0,0-1 0,0 0-1,0 1 1,0-1 0,0 0 0,3-3-1,-2 0 0,0 1 0,0-1 0,0 0 0,0 0 0,-1 0 0,0-1 0,5-10 0,-2 0 0,-2 0 0,1 0 0,-2 0 0,0 0-1,1-28 1,-3-71-12,-1 114 14,0 0 0,0 0-1,0 0 1,0 1 0,0-1 0,0 0 0,0 0 0,-1 0-1,1 0 1,0 1 0,0-1 0,-1 0 0,1 0-1,-1 0 1,1 1 0,0-1 0,-2-1 0,2 2-1,-1 0 1,1 0-1,0-1 1,-1 1-1,1 0 1,-1 0-1,1 0 1,-1 0-1,1 0 1,0 0-1,-1 0 1,1-1-1,-1 1 1,1 1-1,-1-1 1,1 0-1,0 0 1,-1 0-1,1 0 1,-1 0 0,1 0-1,-1 0 1,1 1-1,-1-1 1,0 1-1,-1 0 0,1 0 0,-1 0 1,1 0-1,-1 1 0,1-1 1,0 0-1,0 1 0,0-1 0,0 1 1,0-1-1,0 1 0,0-1 0,0 1 1,0 2-1,-3 9 0,1-1 0,1 1 0,0 0 0,1-1 0,1 1 0,0 0 0,0 0 0,1 0 0,1-1 0,0 1 0,1 0 0,0-1 0,1 0 0,0 0 0,1 0 0,1 0 0,0-1 0,0 0 0,1 0 0,11 14 0,-15-22-1,-1 0 1,0-1-1,1 1 1,0-1-1,0 1 1,0-1-1,0 0 0,0 0 1,0 0-1,0-1 1,1 1-1,-1-1 1,0 0-1,1 0 1,-1 0-1,1 0 0,0 0 1,-1-1-1,1 0 1,0 0-1,-1 0 1,1 0-1,0 0 0,-1-1 1,1 1-1,-1-1 1,1 0-1,-1 0 1,1-1-1,-1 1 0,0-1 1,1 0-1,-1 1 1,0-1-1,0-1 1,0 1-1,-1 0 1,1-1-1,0 1 0,-1-1 1,0 0-1,1 0 1,-1 0-1,0 0 1,-1 0-1,1-1 0,0 1 1,-1 0-1,0-1 1,0 1-1,1-5 1,2-12-1,-1 0 1,0-1 0,-2 0-1,0 1 1,-2-1 0,0 0-1,-5-26 1,5 42 1,0 0 0,0-1 1,0 1-1,-1 0 0,0 0 0,0 0 1,0 1-1,-1-1 0,1 0 0,-1 1 1,0 0-1,-7-8 0,9 12-1,1-1 1,0 1-1,0 0 0,-1 0 1,1-1-1,0 1 0,-1 0 1,1 0-1,0-1 0,0 1 0,-1 0 1,1 0-1,0 0 0,-1 0 1,1 0-1,-1 0 0,1-1 1,0 1-1,-1 0 0,1 0 1,0 0-1,-1 0 0,1 0 1,0 0-1,-1 1 0,1-1 1,-1 0-1,1 0 0,0 0 1,-1 0-1,1 0 0,0 0 0,-1 1 1,1-1-1,0 0 0,0 0 1,-1 0-1,1 1 0,0-1 1,-1 0-1,1 0 0,0 1 1,0-1-1,0 0 0,-1 1 1,1-1-1,0 0 0,0 1 1,0-1-1,0 0 0,0 1 1,0-1-1,-1 0 0,1 1 0,-2 23-2,2-22 3,-1 154-1,3-87 0,-3 0 0,-3 0 0,-15 80 0,14-125 0,0 0-1,0-1 1,-2 1-1,-9 22 0,16-46 1,0 1-1,-1 0 1,1-1-1,0 1 1,0 0-1,0-1 1,-1 1-1,1 0 1,0-1-1,-1 1 1,1 0-1,-1-1 1,1 1-1,-1-1 1,1 1-1,-1-1 1,1 1-1,-1-1 1,1 1-1,-1-1 1,1 0-1,-1 1 1,0-1-1,1 0 1,-1 1-1,0-1 1,1 0-1,-1 0 1,0 0-1,0 0 1,1 1-1,-1-1 1,0 0-1,1 0 1,-1 0-1,0-1 1,0 1-1,1 0 1,-1 0-1,0 0 1,1 0-1,-1-1 1,0 1-1,1 0 1,-1-1-1,0 1 1,1 0-1,-1-1 1,1 1-1,-1-1 1,1 1-1,-1-1 1,1 1-1,-1-1 1,1 0-1,-1 1 1,1-1-1,-1 0 1,-4-7-5,-1 0 0,1-1 0,-5-13 0,6 14 6,-8-16-38,-18-51 0,27 67 26,1-1 1,0 1-1,0-1 1,1 0 0,0 1-1,0-1 1,1 0-1,1 0 1,-1 1-1,3-12 1,-1 16 3,-1 1 1,1 0-1,-1 0 1,1 0 0,0 0-1,0 0 1,0 1-1,0-1 1,1 1-1,-1-1 1,1 1-1,-1 0 1,1 0-1,3-2 1,48-26 18,-35 21-7,12-7 30,-1-1 0,-1-1 1,37-31-1,-59 43-26,0 0 0,0-1 0,-1 0 0,1 0 0,-2-1 0,1 0 0,-1 0 0,0 0 0,-1 0 1,0-1-1,0 0 0,-1 1 0,0-2 0,0 1 0,-1 0 0,0 0 0,0-12 0,-2-71 12,0 91-20,0 1 0,1 0-1,-1-1 1,0 1 0,0-1 0,1 1-1,-1-1 1,0 1 0,1 0 0,-1-1-1,0 1 1,1 0 0,-1-1-1,1 1 1,-1 0 0,0 0 0,1-1-1,-1 1 1,1 0 0,-1 0 0,1 0-1,-1-1 1,1 1 0,-1 0-1,1 0 1,-1 0 0,1 0 0,-1 0-1,1 0 1,-1 0 0,1 0 0,-1 0-1,0 0 1,1 1 0,-1-1-1,1 0 1,-1 0 0,1 0 0,0 1-1,23 10-2,-18-6 2,-1 1 0,0 0 0,0 1 0,-1-1 0,0 1 0,0 0 0,0 0 0,-1 0 0,0 0 0,0 1 0,1 8 0,-1-3-1,0 0 1,-2 1-1,1-1 0,-1 0 0,-3 27 0,1-35 0,0 1 0,0 0 0,-1-1 0,0 1 0,0-1 0,-1 0 0,1 1 1,-1-1-1,0-1 0,-1 1 0,1 0 0,-1-1 0,0 1 0,0-1 0,0 0 0,-1-1 1,1 1-1,-1-1 0,0 0 0,0 0 0,0 0 0,0 0 0,-1-1 0,1 0 0,-1 0 1,1-1-1,-1 0 0,0 0 0,-6 1 0,10-2 1,0 0 0,0 0 0,0 0 0,0 0 0,0-1 0,0 1 0,0 0 0,0-1 0,0 0 0,0 1 0,0-1 0,0 0 0,0 0 0,0 0 0,0 0 0,1 0 0,-1-1 0,1 1 0,-1 0 0,-2-3 0,2-1 0,-1 1 0,1-1 0,0 1 0,0-1 0,1 0 0,0 0 0,-2-9 0,0-6-3,21 26-10,15 15 13,-28-17 0,1 0 0,-1 0 0,1 0 0,0-1 0,0 0 0,1 0 0,-1-1 0,0 0 0,1 0 0,0 0 0,-1-1 0,1 0 0,7 1 0,-9-2 1,0 0-1,0 0 1,0 0-1,1 0 1,-1-1 0,0 1-1,-1-1 1,1-1 0,0 1-1,0-1 1,0 0-1,-1 0 1,1 0 0,-1 0-1,1-1 1,-1 0-1,0 0 1,0 0 0,0-1-1,-1 1 1,1-1 0,-1 0-1,0 0 1,0 0-1,3-5 1,0-2-1,1-1 0,-2 0 0,0-1 0,0 1 0,-1-1 0,-1 0 0,0 0 0,2-25 0,-2-7 0,-4-55 0,0 78 0,-7-62 0,6 76 0,0-1 0,0 1 0,-1-1 0,1 1 0,-2 0 0,0 0 0,-6-11 0,10 19 0,0 0 0,0-1 0,0 1 0,0 0 0,-1 0 0,1-1 0,0 1 0,0 0 0,0 0 0,0-1 0,-1 1 0,1 0 0,0 0 0,0-1 0,-1 1 0,1 0 0,0 0 0,0 0 0,-1 0 0,1-1 0,0 1 0,-1 0 0,1 0 0,0 0 0,0 0 0,-1 0 0,1 0 0,0 0 0,-1 0 0,1 0 0,0 0 0,-1 0 0,1 0 0,-1 0 0,-3 10 0,1 15 0,3 19 0,2 0 0,2-1 0,15 75 0,-9-78 0,10 43 0,-17-75 0,-1 0 0,2 1 0,-1-1 0,1-1 0,1 1 0,9 13 0,-12-18 0,0-1 0,0-1 0,0 1 0,0 0 0,0 0 0,0-1 0,0 1 0,1-1 0,-1 0 0,0 1 0,1-1 0,-1 0 0,1-1 0,0 1 0,-1 0 0,1-1 0,0 1 0,-1-1 0,1 0 0,0 0 0,-1 0 0,1 0 0,0-1 0,-1 1 0,1-1 0,0 1 0,-1-1 0,1 0 0,-1 0 0,1 0 0,-1-1 0,1 1 0,2-2 0,3-3 0,0 0 0,-1 0 0,1 0 0,-1-1 0,-1 0 0,1-1 0,8-12 0,-8 8 0,0 1 0,-1-1 1,0-1-1,-1 1 0,-1-1 0,0 0 1,4-25-1,-4 3-16,0-61 1,-4 95 15,0 1-1,0-1 1,-1 1 0,1-1 0,0 1 0,0-1 0,0 1 0,0-1 0,0 1 0,0-1 0,-1 1-1,1-1 1,0 1 0,0-1 0,-1 1 0,1 0 0,0-1 0,-1 1 0,1-1 0,-1 1 0,1 0-1,0 0 1,-1-1 0,1 1 0,-1 0 0,1-1 0,-1 1 0,1 0 0,-1 0 0,1 0 0,-1 0-1,1 0 1,-1-1 0,1 1 0,-1 0 0,1 0 0,-1 0 0,1 0 0,-2 1 0,1-1-1,-1 0 0,1 0 0,-1 0 0,1 1 0,-1-1 0,1 1 0,-1-1 0,1 1 0,-1 0 0,1 0 0,-1-1 1,-1 3-1,0 0 0,1 0 1,-1 1 0,0 0 0,1 0 0,0-1-1,0 1 1,0 0 0,0 1 0,1-1-1,0 0 1,0 0 0,0 1 0,0-1 0,0 7-1,0 9 2,3 37-1,-1-51-4,-1-1 1,2 1-1,-1-1 1,1 0-1,-1 0 0,1 0 1,1 0-1,-1 0 1,1 0-1,0-1 1,0 1-1,0-1 0,1 0 1,-1 1-1,1-2 1,0 1-1,0 0 0,0-1 1,1 0-1,0 0 1,-1 0-1,1 0 1,0-1-1,0 0 0,0 0 1,0 0-1,1-1 1,-1 0-1,0 0 1,1 0-1,-1 0 0,0-1 1,1 0-1,10-1 1,-14 0 2,-1 1 0,1 0 0,0-1 0,0 1 0,0-1 0,-1 0 0,1 1 0,0-1 0,0 0 0,-1 0 0,1 0 0,-1 0 0,1-1 0,-1 1 1,0 0-1,1-1 0,-1 1 0,1-2 0,1-1-2,-1 0-1,0 0 1,0 0 0,0-1 0,-1 1 0,1 0 0,0-7-1,1-8-8,-1 1-1,-1-36 0,-1 44 12,0-97 65,0 106-63,0 1-1,0 0 1,0-1 0,0 1 0,0 0-1,0-1 1,0 1 0,0 0 0,1-1-1,-1 1 1,0 0 0,0 0 0,0-1-1,0 1 1,0 0 0,1 0 0,-1-1 0,0 1-1,0 0 1,0 0 0,1-1 0,-1 1-1,0 0 1,0 0 0,1 0 0,-1-1-1,0 1 1,1 0 0,-1 0 0,0 0-1,0 0 1,1 0 0,-1 0 0,0 0-1,1 0 1,-1 0 0,0 0 0,1 0-1,-1 0 1,0 0 0,1 0 0,-1 0-1,0 0 1,1 0 0,-1 0 0,0 0-1,1 0 1,-1 0 0,0 0 0,0 1-1,1-1 1,-1 0 0,18 13 23,-12-5-23,1 1 0,-2 1 1,1-1-1,-2 1 0,1 0 1,-1 0-1,0 0 0,-1 0 0,2 15 1,0 4 3,-2 0 1,-1 44-1,0-115-2,2-1 0,1 1 1,2 0-1,2 1 0,18-49 0,-25 84 0,9-23-9,-11 28 8,1 0 0,-1 0 0,0 0 0,1 0 0,0 0-1,-1 0 1,1 0 0,-1 1 0,1-1 0,0 0 0,0 0 0,0 1 0,-1-1 0,1 0 0,0 1 0,0-1 0,0 1 0,0-1 0,0 1 0,0-1 0,2 0 0,-2 2-2,-1-1 1,1 0-1,0 1 0,-1-1 1,1 1-1,0-1 0,-1 1 1,1-1-1,0 1 0,-1-1 1,1 1-1,-1-1 1,0 1-1,1 0 0,-1-1 1,1 1-1,-1 0 0,0 0 1,1-1-1,-1 1 0,0 0 1,0 0-1,0-1 0,1 2 1,4 26-3,-4-21 3,6 60-1,2 12 0,-9-78 0,0 0 0,0 0 0,1 0 1,-1 0-1,0 0 0,1 0 0,-1 0 0,1 1 0,-1-1 1,1 0-1,-1-1 0,1 1 0,0 0 0,-1 0 0,3 1 0,-3-2 1,0 1-1,1-1 0,-1 0 0,0 0 0,1 0 1,-1 0-1,1 0 0,-1 0 0,0 0 0,1 0 1,-1 0-1,1 0 0,-1 0 0,0 0 0,1-1 1,-1 1-1,1 0 0,-1 0 0,0 0 0,1 0 0,-1-1 1,0 1-1,1 0 0,-1 0 0,0-1 0,0 1 1,1 0-1,-1-1 0,3-2 1,-1 0 0,1 0 0,-1-1 1,0 1-1,0-1 0,2-7 0,13-36-1,-11 24 0,2 2 0,1-1 0,22-40 0,-30 61 0,-1 0 0,0 1 0,1-1 0,-1 0 0,1 0 1,-1 1-1,1-1 0,-1 0 0,1 1 0,0-1 0,-1 0 0,1 1 0,0-1 0,0 1 1,-1-1-1,1 1 0,0 0 0,0-1 0,0 1 0,-1 0 0,1-1 0,0 1 0,1 0 0,-1 0 1,-1 1-1,1-1 0,0 1 1,-1-1-1,1 0 0,-1 1 0,1-1 1,-1 1-1,1 0 0,-1-1 0,1 1 1,-1-1-1,0 1 0,1 0 0,-1-1 1,0 1-1,0 0 0,1-1 0,-1 1 1,0 1-1,5 41 8,-5-42-8,7 184-72,-7-184-160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4:59.61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 59 32415,'0'0'112,"27"0"16,13 0-80,9 0-32,4-13-16,-4-1 0,-4 4 0,-10-2 0,-8 4-16,-16 6-416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1.202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24 183 31022,'-2'-2'72,"0"0"0,0 0 0,0-1 0,0 1 0,0 0 0,1-1 0,-1 1 0,1-1-1,0 1 1,0-1 0,0 0 0,0 1 0,0-1 0,0 0 0,1 0 0,-1 0 0,1 1 0,0-1 0,0 0 0,0 0 0,1-5-1,0 4-49,1 0-1,0 0 1,0 0-1,0 0 1,0 0-1,0 1 1,1-1-1,0 1 1,-1 0-1,1-1 1,1 1-1,6-5 1,3-1-39,0 1 0,1 0 1,0 0-1,0 1 0,1 1 1,28-8-1,-32 12 17,0-1 0,0 2 0,0-1 0,0 2 0,0-1 0,14 2 0,-22 0 0,0-1 0,0 0 0,0 1 0,0 0 0,-1 0 0,1 0 0,0 0 0,0 0 0,-1 0 0,1 1 0,0-1 0,-1 1 0,1 0 0,-1 0 0,0 0 0,0 0 0,0 0 0,0 0 0,0 1 0,0-1 0,0 0 0,-1 1 0,1 0 0,-1-1 0,0 1 0,0 0 0,1 3 0,1 9 0,-1-1 0,0 1 0,-1-1 0,0 1 0,-2-1 0,1 1 0,-2 0 0,0-1 0,-1 0 0,0 1 0,-7 16 0,-9 18 0,-47 86 0,13-30 0,39-74 0,2 0 0,2 0 0,-12 51 0,20-72 0,0 0 0,1 1 0,0-1 0,1 0 0,0 1 0,0-1 0,1 0 0,0 0 0,1 1 0,1-1 0,-1 0 0,1 0 0,1-1 0,0 1 0,8 14 0,10 5 0,2-1 0,39 37 0,-32-34 0,29 36 0,-51-55 0,0 1 0,-1 0 0,0 0 0,-1 1 0,0 0 0,8 27 0,-9-15 0,0 1 0,-2-1 0,-1 1 0,-1 45 0,-15 111 0,0-11 0,12-126 0,2 0 0,2 0 0,13 72 0,-9-92 0,-1 1 0,-2 1 0,0-1 0,-2 1 0,-2 43 0,0-70 0,-1-1 0,1 1 0,-1-1 0,1 1 0,-1-1 0,1 1 0,-1-1 0,1 1 0,-1-1 0,1 0 0,-1 1 0,1-1 0,-1 0 0,0 1 0,1-1 0,-1 0 0,1 0 0,-1 1 0,0-1 0,1 0 0,-1 0 0,0 0 0,1 0 0,-1 0 0,0 0 0,1 0 0,-1 0 0,0 0 0,1 0 0,-1-1 0,0 1 0,1 0 0,-1 0 0,0-1 0,1 1 0,-2-1 0,-24-10 0,16 5-4,1-1 1,1 0-1,-1 0 1,1-1-1,0 0 1,1-1-1,0 0 1,-11-18-1,11 6-156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3.152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16 91 32367,'-5'444'368,"5"-422"-357,0-44 13,0 8-27,-11-427 3,11 441 0,0 0 0,0 0 0,0 0 0,0 0 0,1-1 0,-1 1 0,0 0 0,0 0 0,0 0 0,0 0 0,0-1 0,1 1 0,-1 0 0,0 0 0,0 0 0,0 0 0,0 0 0,1 0 0,-1 0 0,0 0 0,0 0 0,0 0 0,0 0 0,1-1 0,-1 1 0,0 0 0,0 0 0,0 0 0,1 0 0,-1 1 0,0-1 0,0 0 0,0 0 0,1 0 0,-1 0 0,0 0 0,0 0 0,0 0 0,0 0 0,1 0 0,-1 0 0,0 0 0,0 1 0,0-1 0,0 0 0,0 0 0,1 0 0,-1 0 0,0 0 0,0 1 0,0-1 0,0 0 0,5 4 0,0 1 0,-1 0 0,1 0 0,-1 0 0,0 0 0,-1 0 0,7 13 0,19 48 0,-22-50 0,20 53 0,33 71 0,-59-139 0,-1 0 0,1 0 0,-1 0 0,1 0 0,-1 0 0,1 0 0,0 0 0,-1 0 0,1 0 0,0 0 0,0 0 0,0-1 0,0 1 0,-1 0 0,1 0 0,0-1 0,0 1 0,2 0 0,-3-1 0,1 0 0,0 0 0,-1-1 0,1 1 0,-1 0 0,1 0 0,-1 0 0,1 0 0,-1-1 0,1 1 0,-1 0 0,1-1 0,-1 1 0,1 0 0,-1-1 0,1 1 0,-1 0 0,1-1 0,-1 1 0,0-1 0,1 1 0,-1-1 0,0 1 0,1-2 0,2-3 0,-1-1 0,0 1 0,0-1 0,0 0 0,1-9 0,3-37 0,-2 0 0,-5-81 0,0 49 0,0 23 0,0 55 0,1 8 0,-1 32 0,2 69 0,25 195 0,-25-295-1,-1 0 1,1-1-1,-1 1 0,1-1 0,0 1 1,0 0-1,1-1 0,-1 0 0,0 1 1,1-1-1,-1 0 0,5 4 0,-6-5 0,1-1 1,-1 0-1,1 1 0,0-1 0,-1 1 0,1-1 1,0 0-1,-1 0 0,1 1 0,0-1 0,-1 0 1,1 0-1,0 0 0,-1 0 0,1 0 0,0 0 1,-1 0-1,1 0 0,0 0 0,0 0 1,0 0-1,1-1 0,-1 0 1,1 0 0,-1 0-1,0 1 1,1-1 0,-1 0-1,0-1 1,1 1-1,-1 0 1,0 0 0,0-1-1,2-1 1,6-13-2,-1-1 1,0 1-1,-1-1 1,-1 0-1,0-1 1,-2 0-1,3-18 1,12-40-16,-14 58 26,-10 25-16,-11 29 2,10-16 5,2 0 0,0-1 0,1 2 0,0-1 0,2 0 0,1 1 0,0-1 0,5 28 0,-4-44 0,0-1 0,0 1 0,1-1 0,-1 0 0,1 1 0,0-1 0,0 0 0,0 0 0,0 0 0,1-1 0,-1 1 0,1 0 0,0-1 0,-1 0 0,1 0 0,0 1 0,0-2 0,1 1 0,-1 0 0,0-1 0,1 1 0,-1-1 0,1 0 0,-1 0 0,1 0 0,-1-1 0,7 1 0,-4 0 0,0-1 0,-1 0 0,1 0 0,0 0 1,0-1-1,-1 1 0,1-2 0,0 1 0,-1 0 0,1-1 1,-1 0-1,0 0 0,0-1 0,1 0 0,-2 0 0,8-5 1,-6 2-1,-1 0 1,0-1-1,0 0 1,-1 0-1,0 0 1,0-1-1,-1 1 0,1-1 1,-2 0-1,1 0 1,-1 0-1,0 0 1,-1 0-1,0-1 1,0 1-1,-1 0 1,-1-15-1,1 14 1,-1 1-1,0-1 0,-1 1 0,0-1 1,0 1-1,-1-1 0,0 1 0,0 0 1,-1 0-1,0 1 0,0-1 1,-1 1-1,0 0 0,0 0 0,0 0 1,-11-9-1,12 14 0,0-1 0,0 1 0,1 0 0,-1 0 0,0 1 0,-1-1 0,1 1 0,0 0 0,-9-1 0,11 2 0,-1-1 0,1 1 0,-1 0 0,1 0 0,-1 0 0,1 1 0,0-1 0,-1 0 0,1 1 0,-1 0 0,1-1 0,0 1 0,-1 0 0,1 0 0,0 0 0,0 1 0,0-1 0,0 0 0,-2 3 0,0 1 0,0 0-1,1 0 1,0 1-1,0-1 1,1 1-1,-1 0 1,1 0 0,0 0-1,1 0 1,-2 11-1,0 6-3,1 36 0,2-52 4,1 0-1,0 0 1,0 0 0,0 0 0,1 0 0,0-1 0,0 1 0,1-1 0,0 0 0,0 1 0,0-1 0,1 0 0,0-1 0,0 1-1,1-1 1,-1 0 0,1 0 0,0 0 0,0 0 0,1-1 0,0 0 0,-1 0 0,1-1 0,1 1 0,-1-1 0,0-1 0,1 1 0,-1-1-1,1 0 1,0-1 0,0 1 0,-1-1 0,1-1 0,13 0 0,-15 1 0,-1-1 0,1 0 0,0-1 0,0 1 0,-1-1 0,1 0 0,0 0 0,-1 0 0,6-3 0,-7 2 0,0 0 0,-1 0 0,1 0 0,-1 0 0,0-1 0,0 1 0,0-1 0,0 1 0,0-1 0,0 0 0,-1 0 0,1 0 0,-1 0 0,2-5 0,2-14 2,0 1 0,-1-2 0,-2 1 0,0 0 0,-1 0 0,-4-41 0,1 3 0,2 59-2,0 1 0,0 0 0,0 0 0,1 0 0,-1-1 0,0 1 0,0 0 0,0 0 0,0-1 0,0 1 0,0 0 0,0 0 0,1 0 0,-1 0 0,0-1 0,0 1 0,0 0 0,0 0 0,1 0 0,-1 0 0,0 0 0,0-1 0,0 1 0,1 0 0,-1 0 0,0 0 0,0 0 0,1 0 0,-1 0 0,0 0 0,0 0 0,0 0 0,1 0 0,-1 0 0,0 0 0,0 0 0,1 0 0,-1 0 0,0 0 0,0 0 0,0 0 0,1 0 0,-1 1 0,11 3 0,-5 1 0,-1 0 0,0 0 0,0 1 0,0 0 0,0 0 0,-1 0 0,0 0 0,0 1 0,-1 0 0,4 9 0,3 11 0,10 38 0,-16-48 1,-1-1-1,-1 1 1,0 0-1,-1 19 1,6-82 12,-1 16-13,1-20 0,-1 2 2,2 0 0,15-51-1,-20 133 26,11 234-32,-12-254-70,0-9-197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34 30110,'-8'-10'2529,"8"6"-2481,0 1 0,10 3-48,30-2 32,12-3-32,2 3 0,-4-3 0,-8 3 0,-14 2 0,-12 0-48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6.13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1 426 32479,'0'6'211,"0"115"-179,0-121-32,1 1 1,-1-1 0,1 0-1,0 0 1,-1 0-1,1 0 1,0 0 0,0 0-1,-1 0 1,1 0 0,0 0-1,-1 0 1,1-1 0,-1 1-1,1 0 1,0 0-1,-1-1 1,1 1 0,0 0-1,0-1 1,3-3-1,0-1 0,0 1 0,0-1 0,-1 0 0,0 1 0,0-1 0,0-1 0,0 1 0,-1 0 0,3-10 0,16-62 0,-19 69 0,12-79 0,-11 62 1,1 1 0,0 0 0,2 1 0,1-1-1,18-40 1,-25 62 0,1 0 0,0 1 0,0-1 0,0 1 0,0-1 0,0 1 0,0-1 0,0 1 0,0 0 0,1 0 0,-1-1 0,0 1 0,1 0 0,-1 0 0,1 1 0,0-1 0,-1 0 0,1 0 0,-1 1 0,1-1 0,0 1 1,0-1-1,-1 1 0,1 0 0,0-1 0,0 1 0,2 1 0,-2-1-2,1 1 1,-1 0 0,0-1 0,1 1 0,-1 0 0,0 1 0,0-1 0,0 0 0,0 1 0,0-1 0,0 1 0,0-1 0,-1 1-1,1 0 1,0 0 0,-1 0 0,0 0 0,3 4 0,5 12 0,-2 0 0,0 1 0,0 0 0,-2 0 0,0 1 0,-2-1 0,0 1 0,-1 0 0,-1 0 0,0 0 0,-2 0 0,-4 26 0,4-40 0,-1 1 0,0-1 0,0 1 0,0-1 0,-1 1 0,0-1 0,-1 0 0,1-1 0,-1 1 0,0 0 0,0-1 0,-1 0 0,-5 5 0,6-6 0,0-1 0,0 0 0,0 0 0,0 0 0,0-1 0,-1 0 0,1 0 0,-1 0 0,1 0 0,-1 0 0,0-1 0,0 0 0,0 0 0,0 0 0,0-1 0,0 0 0,0 0 0,-8-1 0,10 0 0,1 0 0,0 0 0,-1 0 0,1-1 0,0 1 0,0-1 0,0 1 0,0-1 0,1 0 0,-1 0 0,0 1 0,1-1 0,-1-1 0,1 1 0,0 0 0,-1 0 0,1 0 0,0-1 0,0 1 0,1-1 0,-1 1 0,0-4 0,-12-63-3,12 61 1,-4-49-12,3-58 1,2 100 13,0 15 0,0 0 0,0-1 0,0 1 0,0 0 0,0-1 0,0 1 0,1 0 0,-1-1 0,0 1 0,0 0 0,1-1 0,-1 1 0,0 0 0,0-1 0,1 1 0,-1 0 0,0 0 0,1-1 0,-1 1 0,0 0 0,1 0 0,-1 0 0,0 0 0,1-1 0,-1 1 0,0 0 0,1 0 0,-1 0 0,0 0 0,1 0 0,-1 0 0,1 0 0,-1 0 0,0 0 0,1 0 0,-1 0 0,1 0 0,-1 0 0,0 0 0,1 1 0,-1-1 0,0 0 0,1 0 0,-1 0 0,0 0 0,1 1 0,18 10 0,-9 1 0,-2 1 0,0-1 0,0 2 0,-1-1 0,-1 1 0,0 0 0,-1 1 0,4 14 0,-5-12 0,2 0 0,0-1 0,1 0 0,0-1 0,1 1 0,12 15 0,-18-29 0,0 1 0,1-1 0,-1 0 0,1 0 0,-1-1 0,1 1 0,-1 0 0,1-1 0,0 0 0,0 0 0,0 1 0,0-2 0,0 1 0,0 0 0,0-1 0,0 1 0,1-1 0,-1 0 0,0 0 0,0 0 0,0 0 0,4-1 0,-2 0 0,0 0 0,-1 0 0,1-1 0,0 1 0,-1-1 0,1 0 0,-1 0 0,0 0 0,1-1 0,-1 1 0,0-1 0,-1 0 0,6-5 0,-3 0 0,-1 0 0,1 0 0,-1 0 0,-1-1 0,0 1 0,0-1 0,-1 0 0,0-1 0,0 1 0,-1 0 0,1-12 0,0-14 0,-1-61 0,-3 56 0,1 39 0,-1-13 0,1 13 0,-1 1 0,1 0 0,0 0 0,0-1 0,0 1 0,0 0 0,0 0 0,-1 0 0,1-1 0,0 1 0,0 0 0,0 0 0,-1 0 0,1-1 0,0 1 0,0 0 0,-1 0 0,1 0 0,0 0 0,0 0 0,-1 0 0,1 0 0,0 0 0,0 0 0,-1 0 0,1 0 0,0-1 0,0 2 0,-1-1 0,1 0 0,0 0 0,0 0 0,-1 0 0,1 0 0,0 0 0,0 0 0,-1 0 0,1 0 0,0 0 0,0 0 0,-1 1 0,1-1 0,-1 1 0,0 0 0,1 0 0,-1 0 0,1 0 0,-1 0 0,1 0 0,-1 0 0,1 0 0,0 1 0,-1-1 0,1 0 0,0 0 0,0 0 0,0 0 0,0 1 0,0-1 0,0 0 0,0 0 0,0 0 0,1 2 0,-1 3 0,0 23 0,0 3 0,5 53 0,-4-76 0,1 0 0,0 0 0,0 0 0,1 0 0,0-1 0,1 1 0,0-1 0,0 0 0,0 0 0,10 12 0,-13-18 0,0-1 0,1 1 0,-1 0 0,0-1 0,1 1 0,0-1 0,-1 1 0,1-1 0,0 0 0,0 0 0,-1 0 0,1 0 0,0 0 0,0 0 0,0 0 0,0-1 0,0 1 0,1-1 0,-1 1 0,0-1 0,0 0 0,0 0 0,0 0 0,0 0 0,1 0 0,-1 0 0,0-1 0,0 1 0,0-1 0,4-1 0,-3 0 0,0 0 0,0 0 0,0-1 0,0 1 0,0-1 0,0 1 0,-1-1 0,1 0 0,-1 0 0,0-1 0,0 1 0,0 0 0,0-1 0,-1 1 0,1-1 0,0-3 0,5-24 0,-2 1 0,-1-1 0,-2 1 0,-1-1 0,-3-36 0,1 9 0,2 58 0,-1 1 0,0-1 0,0 0 0,0 0 0,0 0 0,0 0 0,0 0 0,1 0 0,-1 0 0,0 1 0,0-1 0,0 0 0,0 0-1,0 0 1,1 0 0,-1 0 0,0 0 0,0 0 0,0 0 0,0 0 0,1 0 0,-1 0 0,0 0 0,0 0 0,0 0 0,1 0 0,-1 0 0,0 0 0,0 0 0,0 0 0,0 0 0,1 0 0,-1 0 0,0 0 0,0 0 0,0-1 0,0 1 0,0 0 0,1 0 0,-1 0-1,0 0 1,0 0 0,0 0 0,0-1 0,0 1 0,0 0 0,0 0 0,1 0 0,-1 0 0,0 0 0,0-1 0,0 1 0,0 0 0,0 0 0,0 0 0,0 0 0,0-1 0,0 1 0,0 0 0,0 0 0,0 0 0,0 0 0,0-1 0,0 1-1,4 7 0,0-1 0,0 1-1,-1 0 1,1 0 0,-2 0-1,1 0 1,-1 1 0,2 10-1,3 6 1,2 7 4,-1 1-1,-2 1 1,-1-1 0,-2 1-1,0 33 1,2-102-3,1 0 0,2 0 0,1 0 0,2 1 0,23-52 0,-33 85 0,18-31 0,-19 32 0,1 0 0,0-1 0,0 1 0,0 0 0,0-1 0,1 1 0,-1 0 0,0 0 0,0 0 0,1 0 0,-1 0 0,1 0 0,-1 1 0,0-1 0,1 0 0,0 1 0,-1-1 0,3 0 0,-3 1 0,0 1 0,-1-1 0,1 0 0,0 0 0,-1 0 0,1 1 0,-1-1 0,1 0 0,-1 1 0,1-1 0,0 0 0,-1 1 0,1-1 0,-1 1 0,0-1 0,1 1 0,-1-1 0,1 1 0,-1-1 0,0 1 0,1-1 0,-1 1 0,0 0 0,0-1 0,1 1 0,-1 0 0,5 20 0,-5-16 0,4 25 0,-1 43 0,-2-45 0,0 0 0,7 31 0,-8-56 0,1 0 0,-1 0 0,1 0 0,0 0 0,0-1 0,1 1 0,-1 0 0,1 0 0,-1-1 0,1 1 0,0-1 0,0 1 0,0-1 0,0 0 0,0 0 0,0 0 0,1 0 0,-1 0 0,1-1 0,4 3 0,-3-2 0,0-1 0,1 0 0,-1 0 0,0 0 0,1-1 0,-1 1 0,0-1 0,1 0 0,-1-1 0,0 1 0,1-1 0,-1 1 0,0-1 0,6-2 0,-4 0 0,1 0 0,0 0 0,-1-1 0,0 0 0,0 0 0,0 0 0,0-1 0,-1 1 0,0-1 0,0-1 0,0 1 0,0-1 0,-1 0 0,0 0 0,0 0 0,3-8 0,-1 2 0,-1-1 0,0 0 0,-1-1 0,0 1 0,-1-1 0,0 0 0,1-20 0,-3 22 0,-1-37 0,0 48 0,0-1 0,0 1 0,0 0 0,0-1 0,0 1 0,-1 0 0,1 0 0,0-1 0,-1 1 0,1 0 0,-1 0 0,0-1 0,1 1 0,-1 0 0,0 0 0,0 0 0,1 0 0,-1 0 0,0 0 0,0 0 0,0 0 0,0 1 0,-1-1 0,1 0 0,0 0 0,0 1 0,0-1 0,-2 0 0,0 1 0,1-1 0,-1 1 0,1 0 0,-1 0 0,1 0 0,-1 0 0,1 0 0,-1 0 0,1 1 0,-1-1 0,1 1 0,-1-1 0,1 1 0,0 0 0,-1 0 0,1 0 0,0 1 0,0-1 0,0 0 0,0 1 0,0 0 0,0-1 0,0 1 0,0 0 0,1 0 0,-1 0 0,1 0 0,-1 0 0,1 0 0,0 0 0,0 1 0,0-1 0,0 0 0,0 1 0,1-1 0,-2 5 0,-1 9 0,1 0 0,1 1 0,0 0 0,2 26 0,0-17 0,-2-21-1,1 0 1,1 0-1,-1 1 0,1-1 0,0-1 1,0 1-1,0 0 0,1 0 0,-1 0 1,5 8-1,-4-11 1,-1 0-1,1-1 1,0 1 0,-1 0-1,1-1 1,0 1 0,0-1-1,0 1 1,0-1 0,0 0-1,0 0 1,1 0 0,-1 0-1,0 0 1,0 0 0,1-1 0,-1 1-1,0-1 1,1 0 0,-1 0-1,1 0 1,-1 0 0,1 0-1,2 0 1,-3-1 0,0 1 0,0-1 1,0 0-1,-1 0 0,1 0 0,0 0 0,0 0 0,0 0 1,-1 0-1,1-1 0,0 1 0,-1 0 0,0-1 1,1 1-1,-1-1 0,0 0 0,1 0 0,-1 1 0,0-1 1,-1 0-1,1 0 0,1-3 0,14-48 8,-15 48-7,3-20 6,-2 0 0,0-41 0,-2 59 7,1 102-14,-4-1 0,-5 1 0,-20 103 0,16-146 0,3-3 0,-3 0 0,-1-1 0,-3 0 0,-26 55 0,40-101 0,1 1 0,0-1 0,-1 0 0,0 1 0,1-1 0,-1 0 0,0 0 0,0 0 0,0 0 0,0-1 0,0 1 0,-1 0 0,1-1 0,0 0 0,-1 1 0,1-1 0,-5 1 0,5-2 0,0 0 0,0 1 0,1-2 0,-1 1 0,0 0 0,0 0 0,1 0 0,-1-1 0,0 1 0,0-1 0,1 0 0,-1 1 0,1-1 0,-1 0 0,0 0 0,1 0 0,0 0 0,-1 0 0,1 0 0,0-1 0,-1 1 0,1 0 0,0-1 0,0 1 0,0 0 0,0-1 0,0 0 0,-1-2 0,-5-12 0,0 0 0,1 0 0,0-1 0,2 1 0,0-1 0,-3-30 0,0-107-5,6 145 2,2 0 0,-1 0 1,1 0-1,0 1 0,1-1 0,0 0 1,0 1-1,1 0 0,5-12 1,-5 15 2,0 1 0,0-1 0,1 1 0,-1 0 0,1 0 0,0 0 0,1 0 0,-1 1 0,1-1 0,-1 1 0,1 0 0,0 1 0,0-1 0,0 1 0,10-3 0,54-14 0,-42 13 0,-2-2 0,1 0 0,46-22 0,-66 27 0,-1 0 0,0 0 0,1-1 0,-1 0 0,-1 0 0,1 0 0,-1 0 0,1-1 0,-1 1 0,-1-1 0,1 0 0,0 0 0,-1-1 0,0 1 0,-1-1 0,1 0 0,-1 1 0,0-1 0,0 0 0,-1 0 0,0 0 0,1-7 0,-2 11 0,2-28 11,-1 0-1,-4-58 1,-3 77-11,6 11 0,0 0 0,-1 0 0,1 0 0,0 0 0,-1 0 0,1 0 0,0 0 0,-1 0 0,1 1 0,0-1 0,0 0 0,-1 0 0,1 0 0,0 0 0,0 0 0,-1 1 0,1-1 0,0 0 0,0 0 0,-1 0 0,1 1 0,0-1 0,0 0 0,0 0 0,0 1 0,-1-1 0,1 0 0,0 0 0,0 1 0,0-1 0,0 0 0,0 1 0,0-1 0,0 0 0,0 0 0,0 1 0,0-1 0,0 0 0,0 1 0,0-1 0,0 0 0,0 1 0,0-1 0,0 0 0,0 0 0,0 1 0,-3 36 0,1 0 0,1 0 0,6 46 0,-5-80 0,1 0 0,0 0 0,-1 0 0,1-1 0,0 1 0,1 0 0,-1 0 0,0-1 0,1 1 0,-1-1 0,1 1 0,0-1 0,0 0 0,0 0 0,0 0 0,0 0 0,1 0 0,-1 0 0,1 0 0,-1-1 0,1 0 0,-1 1 0,1-1 0,0 0 0,0 0 0,0 0 0,-1 0 0,1-1 0,0 1 0,0-1 0,0 0 0,0 0 0,0 0 0,0 0 0,0 0 0,0-1 0,0 1 0,0-1 0,0 0 0,-1 0 0,1 0 0,0 0 0,0 0 0,-1-1 0,1 1 0,-1-1 0,1 0 0,-1 0 0,0 0 0,4-3 0,-1-2 0,0 0 0,0-1 0,0 1 0,-1-1 0,0 0 0,0 0 0,-1 0 0,0 0 0,-1-1 0,0 0 0,2-15 0,-1 0 0,-2 0 0,-3-49 0,-4 46 0,5 26 0,1 0 0,-1 1 0,0-1 0,1 0 0,-1 0 0,0 1 0,1-1 0,-1 0 0,0 1 0,0-1 0,0 1 0,0-1 0,1 1 0,-1-1 0,0 1 0,0 0 0,0-1 0,0 1 0,0 0 0,0 0 0,0-1 0,0 1 0,-2 0 0,2 1 0,0-1 0,1 1 0,-1-1 0,0 1 0,0-1 0,1 1 0,-1 0 0,0-1 0,1 1 0,-1 0 0,1-1 0,-1 1 0,1 0 0,-1 0 0,1-1 0,-1 1 0,1 0 0,0 0 0,-1 0 0,1 0 0,0 0 0,0 0 0,0 0 0,0-1 0,0 1 0,0 0 0,0 2 0,-1 33 0,1-31 0,-1 33 0,-1-17 0,2 0 0,4 32 0,-4-48 0,1 0 0,0 1 0,0-1 0,1 0 0,0 0 0,0 0 0,0 0 0,1 0 0,-1-1 0,1 1 0,0-1 0,0 1 0,1-1 0,6 7 0,-8-10 0,1 1 0,-1 0 0,1-1 0,-1 0 0,1 0 0,-1 0 0,1 0 0,0 0 0,-1 0 0,1 0 0,0-1 0,0 0 0,-1 1 0,1-1 0,0 0 0,0 0 0,0-1 0,-1 1 0,1-1 0,5-1 0,-4 1 0,1-1 0,-1 1 0,0-1 0,0 0 0,0-1 0,0 1 0,0-1 0,-1 0 0,1 0 0,-1 0 0,0 0 0,3-4 0,3-6 0,-1 0 0,-1 0 0,0-1 0,-1 0 0,-1 0 0,0-1 0,-1 1 0,0-1 0,-1 0 0,1-23 0,-1-10 0,-6-95 0,3 142 0,0-7 0,-1-1 0,0 1 0,0 0 0,0 0 0,-1 0 0,0 0 0,-1 0 0,0 0 0,-4-9 0,6 17 0,1 0 0,0 0 0,0-1 0,0 1 0,0 0 0,-1 0 0,1 0 0,0 0 0,0 0 0,0 0 0,0 0 0,-1 0 0,1 0 0,0 0 0,0 0 0,0 0 0,0 0 0,-1 0 0,1 0 0,0 0 0,0 0 0,0 0 0,-1 0 0,1 0 0,0 0 0,0 0 0,0 0 0,0 0 0,-1 0 0,1 0 0,0 1 0,0-1 0,0 0 0,0 0 0,0 0 0,-1 0 0,1 0 0,0 0 0,0 1 0,0-1 0,0 0 0,0 0 0,0 0 0,0 0 0,0 1 0,0-1 0,-1 0 0,-2 10 0,0 0 0,1 0 0,0 1 0,0-1 0,1 1 0,1-1 0,0 1 0,2 19 0,-1 3 0,-1 2 0,1-1 0,6 35 0,-5-59 0,0 0 0,1 0 0,-1 0 0,2 0 0,0 0 0,0-1 0,0 1 0,1-1 0,1 0 0,0-1 0,9 12 0,-12-17 0,-1-1 0,1 1 0,0-1 0,0 1 0,0-1 0,0 0 0,0 0 0,0-1 0,1 1 0,-1-1 0,1 1 0,-1-1 0,1 0 0,-1 0 0,1-1 0,0 1 0,-1-1 0,1 0 0,0 0 0,-1 0 0,1 0 0,0-1 0,0 1 0,-1-1 0,1 0 0,5-2 0,-3 0 0,-1 1 0,1-2 0,-1 1 0,1 0 0,-1-1 0,0 0 0,0 0 0,-1-1 0,1 0 0,-1 1 0,0-1 0,0-1 0,-1 1 0,5-9 0,-3 2 0,0-1 0,-1 1 0,0-1 0,-1 0 0,-1 0 0,0 0 0,-1-1 0,0 1 0,-1 0 0,-3-22 0,3 32 0,0 0 0,0 0 0,-1 1 0,0-1 0,1 0 0,-1 1 0,0-1 0,0 0 0,0 1 0,-1-1 0,1 1 0,-1 0 0,1-1 0,-1 1 0,0 0 0,0 0 0,0 0 0,0 0 0,0 1 0,0-1 0,-1 0 0,1 1 0,0-1 0,-1 1 0,1 0 0,-1 0 0,0 0 0,1 0 0,-1 1 0,0-1 0,0 1 0,1-1 0,-1 1 0,0 0 0,0 0 0,1 0 0,-1 0 0,0 1 0,0-1 0,1 1 0,-1 0 0,-4 1 0,4 0 0,1 0 0,0 0 0,-1 0 0,1 0 0,0 0 0,0 0 0,0 0 0,0 1 0,1-1 0,-1 1 0,1 0 0,-1-1 0,1 1 0,0 0 0,0 0 0,0 0 0,1-1 0,-1 1 0,0 5 0,-1 9 0,0-1 0,2 21 0,0-33 0,0-4 0,-1 13 0,1 1 0,1 0 0,1 0 0,0 0 0,5 19 0,-6-30 0,0-1 0,0 1 0,0-1 0,0 0 0,0 0 0,0 1 0,1-1 0,-1 0 0,1 0 0,-1 0 0,1 0 0,0-1 0,0 1 0,0 0 0,0-1 0,0 1 0,0-1 0,0 0 0,1 0 0,-1 0 0,0 0 0,1 0 0,-1 0 0,0 0 0,1-1 0,-1 0 0,1 1 0,0-1 0,-1 0 0,1 0 0,-1 0 0,1 0 0,-1-1 0,1 1 0,-1-1 0,1 1 0,-1-1 0,5-2 0,-4 1 0,0 1 0,0-1 0,1 0 0,-1-1 0,0 1 0,-1 0 0,1-1 0,0 0 0,-1 1 0,1-1 0,-1 0 0,0 0 0,0-1 0,0 1 0,-1 0 0,1-1 0,-1 1 0,1-1 0,-1 1 0,1-6 0,1-4 0,0-1 0,-1 0 0,-1 0 0,0-15 0,1-2 0,-1 24 0,0-1 0,0 0 0,-1 0 0,0 0 0,-1 0 0,0 0 0,0 0 0,0 1 0,-1-1 0,-3-8 0,5 15 0,-1 1 0,1-1 0,0 1 0,0 0 0,0-1 0,-1 1 0,1 0 0,0-1 0,0 1 0,-1 0 0,1-1 0,0 1 0,-1 0 0,1-1 0,0 1 0,-1 0 0,1 0 0,0 0 0,-1-1 0,1 1 0,-1 0 0,1 0 0,0 0 0,-1 0 0,1 0 0,-1 0 0,1 0 0,0-1 0,-1 1 0,1 0 0,-1 1 0,1-1 0,-1 0 0,1 0 0,0 0 0,-1 0 0,1 0 0,-1 0 0,1 0 0,0 1 0,-1-1 0,1 0 0,0 0 0,-1 1 0,1-1 0,0 0 0,-1 0 0,1 1 0,0-1 0,-1 0 0,1 1 0,0-1 0,0 0 0,0 1 0,-1-1 0,1 1 0,0-1 0,0 0 0,0 1 0,0-1 0,0 1 0,0-1 0,0 1 0,0-1 0,0 0 0,0 1 0,-7 30 0,0 59 0,7-80 0,0 0 0,0 0 0,1 0 0,1-1 0,0 1 0,6 19 0,-7-27 0,0 0 0,0 1 0,1-1 0,-1 0 0,0 0 0,1 0 0,0 0 0,-1 0 0,1 0 0,0 0 0,0-1 0,0 1 0,0-1 0,0 1 0,1-1 0,-1 0 0,0 0 0,1 0 0,-1 0 0,0 0 0,4 0 0,-5-1 0,1 1 0,0-1 0,-1-1 0,1 1 0,0 0 0,0 0 0,-1-1 0,1 1 0,0-1 0,-1 1 0,1-1 0,-1 0 0,1 1 0,-1-1 0,1 0 0,-1 0 0,1 0 0,-1 0 0,0 0 0,0-1 0,1 1 0,-1 0 0,0-1 0,0 1 0,0 0 0,0-1 0,-1 1 0,1-1 0,0 0 0,-1 1 0,1-3 0,7-23 0,-1 0 0,5-52 0,-9 52 0,2 0 0,14-50 0,-19 75 0,1 1 0,-1 0 0,0-1 0,1 1 0,0 0 0,-1-1 0,1 1 0,0 0 0,-1 0 0,1-1 0,0 1 0,0 0 0,0 0 0,0 0 0,0 0 0,0 0 0,0 0 0,1 1 0,-1-1 0,0 0 0,0 0 0,1 1 0,-1-1 0,0 1 0,1-1 0,2 1 0,-3 0 0,1 0 0,-1 1 0,0-1 0,1 1 0,-1 0 0,0-1 0,0 1 0,0 0 0,1 0 0,-1-1 0,0 1 0,0 0 0,0 0 0,0 0 0,0 0 0,-1 1 0,1-1 0,0 0 0,0 0 0,-1 1 0,1-1 0,-1 0 0,1 0 0,-1 1 0,0-1 0,1 1 0,-1 1 0,6 34 0,-1 0 0,-2 1 0,-2 0 0,-3 40 0,1-4 0,1-74 0,0 1 0,0-1 0,0 0 0,1 1 0,-1-1-1,0 1 1,0-1 0,1 1 0,-1-1 0,0 0 0,1 1 0,-1-1 0,1 1 0,-1-1 0,0 0-1,1 0 1,-1 1 0,1-1 0,-1 0 0,1 0 0,-1 1 0,1-1 0,-1 0 0,1 0 0,-1 0-1,1 0 1,-1 0 0,1 0 0,-1 0 0,1 0 0,-1 0 0,1 0 0,-1 0 0,1 0 0,-1 0-1,1 0 1,-1-1 0,1 1 0,-1 0 0,1 0 0,-1-1 0,1 1 0,-1 0 0,1 0 0,-1-1-1,0 1 1,1 0 0,-1-1 0,0 1 0,1-1 0,-1 1 0,0-1 0,1 1 0,7-20-72,-3-7-187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6.580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131 31 32655,'0'-2'4,"-1"1"0,0-1-1,0 0 1,0 1 0,0-1 0,0 0 0,-1 1 0,1-1 0,0 1-1,-1 0 1,1-1 0,-1 1 0,1 0 0,-1 0 0,1 0-1,-1 0 1,0 0 0,0 0 0,1 1 0,-1-1 0,0 1-1,0-1 1,0 1 0,0 0 0,0-1 0,0 1 0,0 0-1,0 0 1,-3 1 0,1-1-4,1 0 0,-1 0 0,0 0-1,1 0 1,-1 1 0,1 0 0,-1 0 0,1 0-1,-1 0 1,1 0 0,0 1 0,0-1 0,-1 1 0,1 0-1,0 0 1,-3 3 0,3-1 0,1 0 0,-1 0 0,1 0 0,0 0 0,1 0 0,-1 1 0,1-1 0,-1 1 0,1-1 0,0 9 0,0 46 0,1-58 0,0 1 0,0 0 0,1 0 0,-1 0 0,0 0 0,1 0 0,-1 0 0,1-1 0,0 1 0,0 0 0,0 0 0,0-1 0,0 1 0,0 0 0,0-1 0,0 1 0,0-1 0,1 0 0,-1 1 0,1-1 0,-1 0 0,1 0 0,-1 0 0,1 0 0,0 0 0,0 0 0,-1 0 0,1-1 0,0 1 0,3 0 0,5 1 0,0-1 0,0 1 0,0-2 0,15 0 0,-12 0 0,-9 0 0,1 0 0,-1-1 0,0 1 0,0-1 0,0 1 0,0-1 0,0 0 0,0-1 0,0 1 0,0-1 0,0 0 0,-1 0 0,1 0 0,0 0 0,-1-1 0,0 1 0,0-1 0,0 0 0,3-3 0,-3 2 0,0-1 0,0 1 0,-1-1 0,0 1 0,0-1 0,0 0 0,-1 0 0,1 0 0,-1 0 0,0 0 0,-1 0 0,1 0 0,-1 0 0,0 0 0,-1-8 0,1 10 0,-1 0 0,0 0 0,1 1 0,-1-1 0,0 0 0,0 0 0,-1 0 0,1 1 0,-1-1 0,1 1 0,-1-1 0,0 1 0,0-1 0,0 1 0,0 0 0,0 0 0,-1 0 0,1 0 0,-1 1 0,-4-3 0,4 2 0,-1 0 0,0 0 0,0 0 0,0 1 0,-1 0 0,1 0 0,0 0 0,0 1 0,0-1 0,-1 1 0,1 0 0,0 0 0,-1 0 0,-4 2 0,7-2-5,0 1 1,1 0-1,-1-1 0,1 1 1,-1 0-1,1 0 0,-1 0 0,1 0 1,0 0-1,0 0 0,-1 0 1,1 1-1,0-1 0,0 0 1,0 1-1,0-1 0,0 1 1,0-1-1,1 1 0,-1-1 0,0 1 1,1 0-1,0-1 0,-1 1 1,1 0-1,0-1 0,0 1 1,-1 2-1,0 29-483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9.179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18 359 32047,'-3'-7'80,"-1"-1"0,2 0 0,-1 0 0,1 0 0,1 0 0,0 0 0,0-1 0,0-15 0,1 24-80,0-1 0,0 1 0,0 0 0,0 0 0,0 0 0,0-1 0,1 1 0,-1 0 0,0 0 0,0 0 0,0 0 0,0-1 0,0 1 0,0 0 0,1 0 0,-1 0 0,0 0 0,0-1 0,0 1 0,0 0 0,1 0 0,-1 0 0,0 0 0,0 0 0,0 0 0,1 0 0,-1 0 0,0 0 0,0 0 0,0-1 0,1 1 0,-1 0 0,0 0 0,0 0 0,0 0 0,1 1 0,-1-1 0,0 0 0,0 0 0,1 0 0,-1 0 0,0 0 0,0 0 0,0 0 0,1 0 0,8 4 0,-5-1 0,1 1 0,-1 0 0,0 0 0,0 0 0,-1 1 0,1-1 0,-1 1 0,0 0 0,0-1 0,0 2 0,-1-1 0,0 0 0,0 0 0,0 1 0,-1-1 0,2 11 0,0 9 0,0 1 0,-2 37 0,-1-47 0,-3 11 0,-6 33 0,9-60 0,37-120 0,-9 34 0,-23 61 0,-4 19 0,0 0 0,0 0 0,1 0 0,0 0 0,0 0 0,0 0 0,1 1 0,-1-1 0,1 1 0,1-1 0,-1 1 0,7-7 0,-10 12 0,1-1 0,-1 1 0,0 0 0,1-1 0,-1 1 0,1 0 0,-1-1 0,1 1 0,-1 0 0,1 0 0,0-1 0,-1 1 0,1 0 0,-1 0 0,1 0 0,-1 0 0,1 0 0,0 0 0,-1 0 0,1 0 0,-1 0 0,1 0 0,-1 0 0,1 0 0,0 0 0,-1 1 0,1-1 0,-1 0 0,1 0 0,-1 0 0,1 1 0,-1-1 0,1 0 0,-1 1 0,1-1 0,-1 1 0,0-1 0,1 0 0,-1 1 0,0-1 0,1 1 0,-1-1 0,0 1 0,1-1 0,-1 1 0,9 26 0,-5 0 0,0 57 0,-3-56 0,7 56 0,-8-84 0,0 1 0,0-1 0,0 0 0,0 1 0,0-1 0,0 0 0,0 1 0,0-1 0,0 1 0,0-1 0,0 0 0,1 1 0,-1-1 0,0 0 0,0 1 0,0-1 0,0 0 0,1 1 0,-1-1 0,0 0 0,0 1 0,1-1 0,-1 0 0,0 0 0,0 1 0,1-1 0,-1 0 0,0 0 0,1 0 0,-1 1 0,0-1 0,1 0 0,-1 0 0,1 0 0,7-11 0,2-20 0,1-17 0,-5 23 0,0-1 0,2 1 0,19-44 0,-26 66 0,0 1 0,0 0 0,1 0 0,-1 0 0,0 0 0,1 0 0,-1 0 0,1 0 0,0 0 0,-1 1 0,1-1 0,0 1 0,0-1 0,0 1 0,0 0 0,1 0 0,-1 0 0,0 0 0,0 0 0,1 0 0,-1 0 0,0 1 0,1 0 0,-1-1 0,5 1 0,-6 0 0,0 0 0,0 1 0,0-1 0,0 1 0,0-1 0,0 0 0,0 1 0,0 0 0,0-1 0,0 1 0,-1 0 0,1-1 0,0 1 0,0 0 0,-1 0 0,1-1 0,-1 1 0,1 0 0,0 0 0,-1 0 0,0 0 0,1 0 0,-1 0 0,0 0 0,1 0 0,-1 2 0,7 33 0,-6-29 0,3 54 0,-4-48 0,0 0 0,1 0 0,1 0 0,0 0 0,1 0 0,0-1 0,5 14 0,-6-23 0,0-1 0,0 1 0,0-1 0,0 1 0,0-1 0,1 0 0,-1 0 0,1 0 0,-1 0 0,1 0 0,0-1 0,-1 1 0,1-1 0,0 0 0,0 1 0,0-1 0,0-1 0,1 1 0,-1 0 0,0-1 0,0 0 0,0 0 0,0 0 0,1 0 0,4-1 0,-1 1 0,0-1 0,0 0 0,0-1 0,-1 1 0,1-1 0,0-1 0,-1 1 0,0-1 0,0 0 0,0-1 0,8-5 0,-5 2-1,-1 0-1,0-1 1,-1 0 0,1 0 0,-1-1-1,-1 0 1,0 0 0,0 0 0,-1-1-1,0 0 1,-1 0 0,0-1 0,0 1-1,-1-1 1,-1 0 0,0 1-1,0-1 1,-1 0 0,0 0 0,-1-14-1,0 22 2,0 1 0,-1-1 0,1 1-1,0-1 1,-1 1 0,1 0 0,-1-1 0,0 1-1,0-1 1,0 1 0,0 0 0,0 0 0,-1 0-1,1 0 1,-1 0 0,1 0 0,-1 0-1,0 0 1,1 0 0,-1 1 0,0-1 0,0 1-1,-1-1 1,1 1 0,0 0 0,-4-2 0,1 2 0,-1-1 0,1 1 0,-1 0 0,0 0 0,0 1 0,1-1 0,-1 1 0,0 0 0,0 1 0,-10 2 0,12-2 0,0 0 0,0 1 0,1-1 0,-1 1 0,1 0 0,-1 0 0,1 1 0,0-1 0,-1 0 0,1 1 0,1 0 0,-1 0 0,0 0 0,1 0 0,-1 0 0,1 1 0,0-1 0,0 1 0,0-1 0,1 1 0,-1 0 0,1 0 0,0 0 0,0-1 0,-1 9 0,-1 6 0,1 1 0,1-1 0,0 1 0,3 22 0,-2-38-1,0 1 1,1-1-1,-1 0 1,1 1-1,0-1 1,0 1-1,0-1 1,0 0-1,1 0 0,-1 0 1,1 0-1,0 0 1,0 0-1,0 0 1,0 0-1,0-1 0,1 1 1,-1-1-1,1 0 1,0 0-1,-1 0 1,1 0-1,0 0 1,0 0-1,0-1 0,1 1 1,-1-1-1,0 0 1,6 1-1,-5-1 2,1-1-1,-1 1 1,0-1 0,1 0-1,-1-1 1,1 1-1,-1-1 1,0 1 0,1-1-1,-1-1 1,0 1-1,0-1 1,0 1-1,0-1 1,0 0 0,0-1-1,0 1 1,-1-1-1,1 1 1,-1-1 0,0 0-1,0 0 1,4-5-1,-3 2 1,1 0-1,-1-1 0,0 0 0,-1 0 1,0 0-1,0 0 0,0-1 0,-1 1 1,2-12-1,-1-3 1,-1 0 1,-2-23-1,0 36 0,0 8 0,0 1-1,0 0 1,1-1-1,-1 1 1,0 0-1,0-1 1,0 1-1,0 0 1,0-1-1,0 1 1,0-1-1,0 1 1,0 0-1,0-1 1,0 1-1,0 0 1,0-1-1,0 1 1,-1 0-1,1-1 1,0 1-1,0 0 1,0-1-1,0 1 1,-1 0-1,1-1 1,0 1-1,0 0 1,-1 0-1,1-1 1,0 1-1,0 0 1,-1 0-1,1 0 1,0-1-1,-1 1 1,1 0-1,0 0 1,-1 0-1,1 0 1,0 0-1,-1 0 1,1-1-1,0 1 1,-1 0-1,1 0 1,0 0-1,-1 0 1,1 0-1,0 0 1,-1 1-1,1-1 1,-1 0-1,1 0 1,0 0-1,-1 0 1,-1 1-2,1 0 1,0 0-1,-1 0 1,1 0-1,0 1 1,0-1-1,0 0 0,0 0 1,0 1-1,0-1 1,0 1-1,-1 1 1,-2 9-4,1 0 1,1 0 0,0 0 0,0 0 0,1 0-1,1 0 1,1 17 0,-1-6 2,0-20 1,0 0 0,0 1 0,0-1 0,1 0 0,0 1 0,-1-1 0,1 0 0,0 0 0,1 0 0,-1 0 0,0 0 0,1 0 0,0 0 0,0 0 0,0 0 0,0-1 0,0 1 0,0-1 0,1 0 0,-1 1 0,1-1 0,3 2 0,-2-2 0,0 0 0,0 0 0,1-1 0,-1 1 0,0-1 0,1 0 0,-1 0 0,1-1 0,-1 1 0,1-1 0,-1 0 0,1 0 0,-1-1 0,1 1 0,-1-1 0,8-2 0,-6 1 0,-1 0 0,-1-1 0,1 1 0,0-1 0,0 0 0,-1 0 0,0-1 0,0 0 0,0 1 0,0-1 0,0 0 0,-1-1 0,1 1 0,-1-1 0,0 1 0,-1-1 0,1 0 0,-1 0 0,0 0 0,2-8 0,1-4 0,-1 0 0,-1 0 0,0 0 0,-1-1 0,-1-21 0,-1-5 0,-2 1 0,-1-1 0,-3 1 0,-13-52 0,12 74 15,6 42-25,21 326 5,-19-342 5,-1 0 0,1 0 0,0 0 0,0 0 0,1 0 0,-1-1 0,1 1 0,0 0 0,0-1 0,1 1 0,-1-1 0,1 0 0,0 0 0,0 0 0,5 4 0,-4-5 0,-1-1 0,0 0 0,1 0 0,0 0 0,-1-1 0,1 1 0,0-1 0,0 0 0,0 0 0,0-1 0,0 1 0,0-1 0,0 1 0,0-1 0,0-1 0,0 1 0,0-1 0,0 1 0,6-3 0,-6 2 0,0 0 0,0 0 0,-1-1 1,1 0-1,0 0 0,-1 0 0,1 0 0,-1 0 0,0-1 0,0 0 0,0 1 1,0-1-1,0 0 0,0-1 0,-1 1 0,0 0 0,1-1 0,-1 1 1,-1-1-1,1 0 0,0 1 0,-1-1 0,0 0 0,2-8 0,0-8 5,0 0 1,-1 1-1,-2-37 0,0 37-2,0-38 2,1 57-5,-1-1 0,0 1 0,0-1 0,1 1 0,-1-1 0,1 1 0,-1-1 0,1 1 0,-1-1 0,0 1 0,1 0 0,-1-1 0,1 1 0,0 0 0,-1-1 0,1 1 0,-1 0 0,1 0 0,-1 0 0,1-1 0,0 1 0,-1 0 0,1 0 0,-1 0 0,1 0 0,0 0 0,-1 0 0,1 0 0,0 0 0,-1 0 0,1 0 0,-1 1 0,1-1 0,1 0 0,-1 1 0,3-1-1,-1 0 0,1 0 1,-1 1-1,0 0 0,1-1 0,-1 1 0,0 0 1,0 1-1,0-1 0,0 1 0,0-1 0,0 1 1,0 0-1,0 0 0,-1 0 0,1 0 0,-1 1 1,1-1-1,-1 1 0,0-1 0,0 1 1,0 0-1,0 0 0,-1 0 0,1 0 0,-1 0 1,0 0-1,1 0 0,0 6 0,-1-3 1,0-1-1,0 1 1,0-1-1,-1 1 1,0-1-1,0 1 1,0 0 0,-1-1-1,0 1 1,0-1-1,0 1 1,-1-1-1,1 0 1,-1 1-1,-1-1 1,1 0-1,-6 7 1,4-6 0,0-1 0,0-1 0,1 1 0,-1 0 0,1 0 0,0 1 0,1-1 0,-1 0 0,1 1 0,0 0 0,0-1 0,1 1 0,-2 7 0,3-13 0,0 1 0,0-1-1,0 1 1,0-1 0,1 1 0,-1-1 0,0 1 0,0-1-1,0 1 1,0-1 0,0 1 0,1-1 0,-1 0-1,0 1 1,1-1 0,-1 1 0,0-1 0,0 0-1,1 1 1,-1-1 0,1 1 0,-1-1 0,0 0 0,1 0-1,-1 1 1,1-1 0,-1 0 0,1 0 0,-1 0-1,1 1 1,0-1 0,18 1-9,-11-2 8,-1 1 1,0 0 0,0 0 0,1-1 0,-1 0 0,0 0 0,0-1 0,0 0 0,0-1 0,-1 1 0,12-7 0,-13 6 0,-1 0 0,-1 0 0,1 0 0,0-1 0,-1 1 0,0-1 0,0 0 0,0 0 0,0 0 0,-1 0 0,1-1 0,-1 1 0,0-1 0,-1 1 0,1-1 0,-1 0 0,2-6 0,0-5 2,-1 0 0,-1-1 0,0-18 0,-1 29-1,0 0-1,0 0 1,-1-1 0,0 1-1,-1 0 1,1 0 0,-1 0-1,0 1 1,-1-1 0,1 0-1,-5-7 1,5 18-1,1 0 0,0 0 0,0 0 0,1 0 0,-1 0 0,1 8 0,0 22 0,-2-23 0,2 1 0,0 0 0,0 0 0,1 0 0,1 0 0,0-1 0,1 1 0,7 22 0,-9-34 0,0 1 0,-1-1 0,1 1 0,0-1 0,0 1 0,0-1 0,0 0 0,0 0 0,0 1 0,1-1 0,-1 0 0,0 0 0,1 0 0,-1 0 0,0-1 0,1 1 0,-1 0 0,1 0 0,0-1 0,-1 1 0,1-1 0,-1 0 0,1 1 0,0-1 0,-1 0 0,1 0 0,0 0 0,-1 0 0,1 0 0,0 0 0,-1-1 0,1 1 0,2-1 0,-1 0 0,-1 0 0,1-1 0,0 1 0,0 0 0,-1-1 0,1 0 0,-1 0 0,1 0 0,-1 0 0,0 0 0,1 0 0,-1-1 0,-1 1 0,1-1 0,0 1 0,2-6 0,1-6 0,-1 0 0,0-1 0,-1 1 0,-1 0 0,1-23 0,-2 17 0,1 1 0,6-22 0,-7 39 0,0 0 0,0-1 0,0 1 0,0 0 0,1 0 0,-1 0 0,1 0 0,-1 0 0,1 0 0,0 1 0,3-4 0,-4 5 0,-1-1 0,1 1 0,0-1 0,-1 1 0,1-1 0,0 1 0,0-1 0,-1 1 0,1 0 0,0-1 0,0 1 0,0 0 0,0 0 0,-1-1 0,1 1 0,0 0 0,0 0 0,0 0 0,0 0 0,0 0 0,0 0 0,-1 1 0,1-1 0,0 0 0,0 0 0,0 0 0,0 1 0,-1-1 0,1 1 0,0-1 0,0 1 0,-1-1 0,1 1 0,0-1 0,-1 1 0,2 0 0,0 2 0,-1 0 0,1 1 0,-1-1 0,1 0 0,-1 1 0,0-1 0,0 0 0,-1 1 0,1-1 0,-1 8 0,0 42 0,-1-41 0,0-4 0,-1 1 0,0-1 0,0 1 0,-1-1 0,0 0 0,-1 0 0,0 0 0,0 0 0,-1-1 0,0 1 0,-11 11 0,-11 20 0,121-170-16,-60 74 24,41-94 0,-76 151-7,1 0 0,0 0 0,-1-1 0,1 1 0,-1 0 0,1 0 0,-1 0 0,1 0 0,-1 0 0,1 0-1,-1-1 1,0 1 0,1 0 0,-1 0 0,1 1 0,-1-1 0,1 0 0,-1 0 0,1 0 0,-1 0 0,1 0 0,-1 0 0,1 1 0,-1-1 0,1 0 0,0 1 0,-2-1 0,-4 5-1,-1 0 0,1 1 1,0-1-1,1 1 1,-1 0-1,1 0 1,0 1-1,1 0 0,0 0 1,0 0-1,0 0 1,1 0-1,-3 10 0,1-2 0,1 1 0,0 0 0,1 0 0,1 1 0,0 27 0,2-42 0,0 1 0,0-1 0,1 0 0,-1 1 0,1-1 0,0 0 0,0 0 0,0 0 0,0 0 0,0 0 0,0 0 0,0 0 0,0 0 0,1 0 0,-1 0 0,1 0 0,0-1 0,-1 1 0,1-1 0,0 1 0,0-1 0,0 0 0,0 0 0,0 0 0,0 0 0,1 0 0,-1 0 0,0 0 0,0-1 0,0 1 0,4-1 0,6 2 0,0 0 0,0-1 0,-1-1 0,24-2 0,-30 1-8,0 1 0,0-1-1,0-1 1,-1 1 0,1-1 0,0 0 0,-1 0 0,0 0-1,1-1 1,-1 1 0,0-1 0,0 0 0,-1 0-1,1-1 1,-1 1 0,1-1 0,-1 0 0,0 0 0,0 0-1,-1 0 1,1 0 0,-1 0 0,0-1 0,0 1-1,-1-1 1,1 0 0,-1 1 0,0-1 0,1-5 0,-2-21-611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9.539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139 41 32527,'-8'0'10,"-1"1"1,1-1-1,0 1 1,-1 1-1,1-1 0,0 2 1,0-1-1,0 1 1,-7 3-1,11-4-8,1 0 1,0 0 0,0 0-1,0 1 1,0-1-1,0 1 1,0 0-1,1 0 1,-1 0-1,1 0 1,0 0 0,0 0-1,0 1 1,0-1-1,0 1 1,1-1-1,0 1 1,0-1-1,0 1 1,0 0-1,-1 6 1,2-7-2,0-1-1,-1 0 1,1 1 0,0-1-1,0 0 1,0 1 0,1-1-1,-1 0 1,1 0 0,-1 1-1,1-1 1,-1 0 0,1 0-1,0 0 1,0 1 0,0-1-1,1 0 1,-1-1 0,0 1-1,1 0 1,-1 0 0,4 2-1,-2-2 2,1 0 0,0 0-1,0 0 1,0-1-1,0 0 1,0 1 0,0-1-1,0-1 1,0 1-1,0-1 1,8 1 0,-6-1 1,-1 0 0,1 0 0,0 0 1,-1 0-1,1-1 0,0 0 0,-1 0 1,1-1-1,-1 0 0,9-3 0,-11 3-2,-1 0-1,0 0 1,1 0-1,-1 0 0,0 0 1,0-1-1,0 1 1,0 0-1,-1-1 1,1 0-1,-1 1 1,1-1-1,-1 0 0,0 0 1,0 0-1,0 0 1,0 0-1,-1 0 1,1 0-1,-1 0 1,0-4-1,1 1 0,-1 0 0,0 0 1,0 0-1,-1 0 0,0 1 0,0-1 1,0 0-1,0 0 0,-1 0 0,0 1 0,0-1 1,-1 1-1,0 0 0,0 0 0,-4-6 0,5 8-1,-1 1-1,1-1 0,-1 1 1,0-1-1,0 1 0,0 0 1,0 0-1,-1 0 0,1 1 1,0-1-1,-1 1 0,0 0 1,1 0-1,-1 0 0,1 0 1,-1 0-1,0 1 0,0 0 1,1 0-1,-1 0 0,0 0 1,1 1-1,-1-1 0,0 1 1,-6 2-1,-16 10-161,1 9-370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09.884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0 57 32511,'0'0'32,"29"0"64,11 0-16,14 0-64,4-10 16,-1-3-32,-3 1 0,-10 2-32,-19 0-32,-16 8-1073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16.195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53 83 32687,'1'-3'1,"0"1"0,-1-1 0,1 0 0,0 1 0,0-1 0,0 1 0,1-1 0,-1 1-1,0 0 1,1 0 0,0-1 0,0 1 0,-1 0 0,1 0 0,0 0 0,1 1 0,-1-1 0,0 0 0,0 1 0,1 0 0,-1-1 0,1 1 0,3-1 0,7-4 9,1 1 0,27-7 0,-24 9-5,0 0-1,0 1 1,0 1-1,0 0 1,19 3-1,-33-2-4,0 1 0,-1-1 0,1 1 0,0 0 0,-1 0 0,1 0 0,-1 0 0,1 1 0,-1-1 0,1 1 0,-1-1 0,0 1 0,0 0 0,0 0 0,0 0 0,0 0 0,0 0 0,-1 0 0,1 1 0,-1-1 0,1 0 0,-1 1 0,0-1 0,0 1 0,0 0 0,0-1 0,0 1 0,0 5 0,1 8 0,0 0 0,-1 0 0,-1 29 0,0-40 0,-1 12 0,-2 0 0,1-1 0,-2 1 0,0-1 0,-1 1 0,-1-1 0,0-1 0,-12 22 0,-12 14 0,-40 52 0,38-58 0,-34 61 0,60-95 0,1 1 0,-8 23 0,12-32 0,0 0 0,0 0 0,1 1 0,-1-1 0,1 0 0,0 0 0,-1 0 0,1 0 0,1 1 0,-1-1 0,0 0 0,1 0 0,0 0 0,0 0 0,0 0 0,0 0 0,2 5 0,4-2 0,-1 1 0,1-2 0,0 1 0,0-1 0,1 0 0,0 0 0,0-1 0,13 6 0,18 10 0,-31-16 0,0 1 0,0 1-1,-1 0 1,1 0 0,-1 0 0,-1 1-1,1 0 1,-1 0 0,0 1 0,-1 0-1,0 0 1,0 0 0,-1 0 0,1 1 0,-2 0-1,0 0 1,0 0 0,0 0 0,-1 0-1,0 0 1,-1 1 0,0 17 0,0-2-4,-2 0 1,0-1 0,-2 1-1,0-1 1,-2 0 0,-1 0-1,-9 24 1,2-13 3,2-1 0,1 2 0,1-1 0,2 1 0,2 1 0,-2 49 0,7-57 0,1-1 0,1 0 0,6 30 0,-4-38 8,-1 0 0,-1-1 0,0 40 0,-2-56-8,-1 0 0,0 0 0,1 0 0,-1 0 0,0 0 0,-1-1 0,1 1 0,0 0 0,-1 0 0,0-1 0,1 1 0,-1-1 0,0 0 0,0 1 0,0-1 0,-1 0 0,1 0 0,-1 0 0,1 0 0,-1-1 0,1 1 0,-1-1 0,0 0 0,0 1 0,0-1 0,0 0 0,0-1 0,0 1 0,0-1 0,-3 1 0,1 0 0,-1 0 0,1 0 0,-1-1 0,1 0 0,-1 0 0,1-1 0,-1 1 0,1-1 0,-1 0 0,1 0 0,0-1 0,-1 0 0,1 0 0,0 0 0,0-1 0,-7-4 0,5 1-14,1 1-1,0-1 1,0-1 0,1 1-1,-1-1 1,1 0 0,1 0 0,-1-1-1,1 1 1,1-1 0,0 0-1,0 0 1,0 0 0,1-1-1,0 1 1,0-1 0,1 1-1,0-1 1,1 1 0,0-1-1,1-8 1,5-11-1304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19.380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13 388 32623,'-5'26'8,"2"0"0,0 0 0,1 1 0,2-1 0,3 27 0,-2-47-8,1 0 0,-1 0 0,1 0-1,1 0 1,-1 0 0,1-1 0,0 1 0,0-1 0,7 9 0,-9-13 0,0 1 1,0 0-1,0-1 1,0 1-1,1-1 1,-1 1-1,1-1 1,-1 0-1,1 1 1,-1-1-1,1 0 1,0 0-1,0 0 1,0 0-1,-1-1 1,1 1-1,0 0 1,0-1-1,0 1 1,0-1-1,0 0 1,0 1-1,0-1 1,0 0-1,0 0 0,0-1 1,0 1-1,0 0 1,0-1-1,0 1 1,0-1-1,0 1 1,0-1-1,2-1 1,-2 0 0,1 0 1,-1-1-1,0 1 0,0-1 1,0 1-1,0-1 1,0 0-1,0 0 0,-1 1 1,0-1-1,1 0 0,0-5 1,11-43 5,-9 37-3,15-108-1,-14 81 1,2 0 1,13-45-1,-18 81-1,0 0 0,0 0 0,0 0-1,1 0 1,0 0 0,0 1-1,0-1 1,5-5 0,-6 8-3,-1 1 1,0 0-1,0 0 0,1 0 1,-1 0-1,1 0 0,-1 0 0,1 0 1,-1 1-1,1-1 0,0 0 1,-1 1-1,1 0 0,0-1 1,-1 1-1,1 0 0,0 0 1,-1-1-1,1 1 0,0 1 1,0-1-1,-1 0 0,1 0 0,0 1 1,-1-1-1,1 1 0,0-1 1,-1 1-1,1 0 0,-1 0 1,2 0-1,2 3 0,-1 0 0,1 0 0,-1 0 0,0 0 0,0 0 0,-1 1 0,0 0 0,1 0 0,-2 0 0,1 0 0,0 0 0,-1 0 0,0 1 0,1 6 0,2 5 0,-1 0 0,0 1 0,0 25 0,-2-20 0,-2 0 0,0 1 0,-2-1 0,-4 23 0,3-33 0,0-1 0,-1 0 0,0 0 0,-1 0 0,0-1 0,-1 0 0,0 0 0,-15 19 0,20-28 0,-1 0 0,1 0 0,-1 0 0,0 0 0,0 0 0,1 0 0,-1-1 0,0 1 0,-1-1 0,1 1 0,0-1 0,0 0 0,0 0 0,-1 0 0,1 0 0,-1 0 0,1-1 0,-1 1 0,1-1 0,-1 0 0,1 1 0,-1-1 0,1 0 0,-1 0 0,-4-1 0,3-1 0,1 1 0,-1-1 0,1 1 0,0-1 0,0 0 0,-1 0 0,2 0 0,-1-1 0,0 1 0,0-1 0,1 0 0,-1 0 0,1 1 0,0-1 0,0-1 0,-3-4 0,-4-9-3,0-2 1,1 1-1,1-1 0,1-1 1,1 1-1,0-1 0,2 0 1,0 0-1,1 0 0,1 0 1,2-22-1,-1 41 3,0 0 0,1 0 0,-1 0 0,1 0 0,-1 0 0,1 1 0,-1-1 0,1 0 0,-1 0 0,1 0 0,0 0 0,-1 1 0,1-1 0,0 0 0,0 1 0,0-1 0,0 0 0,0 1 0,-1-1 0,1 1 0,0-1 0,0 1 0,0 0 0,0-1 0,0 1 0,0 0 0,1 0 0,-1 0 0,0 0 0,0 0 0,0 0 0,0 0 0,0 0 0,1 0 0,1 0 0,1 1 0,-1-1 0,0 1 0,0-1 0,0 1 0,0 0 0,0 0 0,0 0 0,0 0 0,6 4 0,2 6 0,0 1 0,0 0 0,-1 1 0,-1 0 0,0 0 0,-1 1 0,0 1 0,6 16 0,-2-8 0,25 41 0,-36-62-1,0-1 0,0 1 1,1-1-1,-1 1 0,0-1 0,1 1 1,-1-1-1,1 0 0,-1 0 0,1 1 0,-1-1 1,1 0-1,0-1 0,0 1 0,0 0 0,-1 0 1,1-1-1,0 1 0,0-1 0,0 0 1,0 1-1,0-1 0,0 0 0,0 0 0,0 0 1,0 0-1,0-1 0,0 1 0,0 0 0,-1-1 1,1 0-1,0 1 0,0-1 0,0 0 1,-1 0-1,1 0 0,0 0 0,-1 0 0,1 0 1,1-2-1,3-2-4,0 0 0,-1-1 0,0 1 0,0-2 0,0 1 0,0 0 0,-1-1 0,6-13 0,-4 5 6,-1 0 0,0-1 0,-1 0 0,-1 0 1,2-21-1,-1-84 32,-4 97-12,-2 70-7,1-26-14,0 1 1,1-1-1,2 0 0,0 0 0,0 0 1,11 36-1,-11-53 0,2 11-2,2 0 0,0-1 0,10 17 0,-14-27 1,0-1 0,0 1 1,0-1-1,0 1 1,0-1-1,1 1 1,-1-1-1,1 0 1,3 2-1,-5-4 1,1 1 0,-1 0 0,1-1 0,-1 0 0,0 1 0,1-1 0,-1 0-1,1 1 1,-1-1 0,1 0 0,-1 0 0,0 0 0,1-1 0,-1 1 0,1 0 0,-1 0 0,1-1-1,-1 1 1,0-1 0,1 1 0,1-2 0,-2 1 0,1 0 0,-1-1-1,0 1 1,1 0 0,-1-1 0,0 1-1,0-1 1,0 1 0,0-1 0,-1 0-1,1 1 1,0-1 0,-1 0 0,1 0 0,-1 1-1,1-5 1,3-33-8,-4 32 7,-1-67-2,0 56 3,0 0 1,1 0-1,1 0 0,1 0 1,0 0-1,8-27 1,-10 44-1,1 1 0,0-1 1,-1 0-1,1 1 0,0-1 1,-1 1-1,1-1 0,0 0 1,0 1-1,-1 0 0,1-1 1,0 1-1,0-1 0,0 1 1,0 0-1,-1 0 0,1-1 1,0 1-1,0 0 0,0 0 0,0 0 1,0 0-1,0 0 0,0 0 1,0 0-1,0 0 0,-1 1 1,1-1-1,0 0 0,0 0 1,0 1-1,0-1 0,-1 1 1,1-1-1,0 1 0,0-1 1,0 1-1,-1-1 0,1 1 1,0 1-1,3 4 0,-1 0 0,1 1 0,-2-1 0,1 1 0,-1 0 0,0 0 0,0 0 0,-1 0 0,1 12 0,0 75 0,-2-66 0,-5 29 0,3-51 0,1-7 0,4-30 0,0 0 3,3-1-1,10-35 1,-12 52-2,1 0 0,0 1 0,2 0 1,-1 0-1,2 1 0,14-22 0,-21 35-1,-1-1 0,0 0 0,1 1 0,-1-1 0,0 1 0,1-1 0,-1 1 0,1-1 0,-1 1 0,1-1 0,-1 1 0,1 0 0,0-1 0,-1 1 0,1 0 0,-1-1 0,1 1 0,0 0 0,-1 0 0,1-1 0,0 1 0,-1 0 0,1 0 0,0 0 0,-1 0 0,1 0 0,0 0 0,0 0 0,0 1 0,0 0 0,0-1 0,0 1 0,0 0 0,-1 0 0,1 0 0,0 0 0,-1 0 0,1-1 0,0 1 0,-1 0 0,0 0 0,1 0 0,-1 1 0,1 0 0,7 47 0,-8-45 0,0 78 0,-1-64 0,1 1 0,0 0 0,5 33 0,-4-50 0,0-1 0,-1 1 0,1 0 0,0-1 0,0 1 0,0 0 0,0-1 0,0 1 0,0-1 0,0 0 0,0 1 0,1-1 0,-1 0 0,0 0 0,1 0 0,-1 0 0,1 0 0,0 0 0,-1 0 0,1 0 0,0-1 0,-1 1 0,1 0 0,0-1 0,2 1 0,5 0 0,1 0 0,-1 0 0,16-1 0,-14 0 0,0 0 0,-1-1 0,0 0 0,0-1 0,0 1 0,0-2 0,0 0 0,0 0 0,-1-1 0,1 0 0,-1 0 0,12-9 0,-15 9 0,0 0 0,0-1 0,-1 0 0,0 0 0,0 0 0,0-1 0,0 1 0,-1-1 0,0 0 0,0-1 0,-1 1 0,0 0 0,0-1 0,0 0 0,-1 0 0,0 0 0,1-9 0,-1 6-3,-1 0 1,0 1-1,-1-1 1,0 0-1,0 0 1,-3-15-1,2 23 3,1-1-1,-1 1 1,0-1-1,0 1 1,0-1-1,0 1 1,0 0-1,-1 0 1,1-1-1,-1 1 1,1 0-1,-1 0 1,0 0-1,0 1 1,0-1 0,0 0-1,0 1 1,0-1-1,0 1 1,-1 0-1,1 0 1,-1 0-1,1 0 1,0 0-1,-1 0 1,0 0-1,1 1 1,-1 0-1,-2-1 1,-4 0 0,1 0 0,-1 1 0,1 0 0,0 0 0,-1 1 0,-14 3 0,21-4 0,-1 1 0,1 0 0,-1 1 0,1-1 0,0 0 0,-1 1 0,1-1 0,0 1 0,0 0 0,0-1 0,0 1 0,1 0 0,-1 0 0,0 1 0,1-1 0,0 0 0,-1 0 0,1 1 0,0-1 0,0 1 0,0-1 0,0 1 0,1-1 0,-1 1 0,1 3 0,-2 3-2,1-1 0,0 1 0,0 1 0,1-1 1,0 0-1,1 0 0,0 0 0,1 0 0,-1-1 0,7 17 0,-7-21 0,1 0 0,0 0 0,1 0-1,-1-1 1,1 1 0,-1-1-1,1 1 1,0-1 0,0 0 0,1 0-1,-1 0 1,0-1 0,1 1 0,0-1-1,0 0 1,0 0 0,0 0-1,0 0 1,0-1 0,0 0 0,0 1-1,1-2 1,-1 1 0,6 0 0,-8 0 2,1-1 1,-1 1 0,1-1-1,-1 0 1,1 0 0,-1 0-1,1 0 1,-1 0 0,1-1 0,-1 1-1,0-1 1,1 0 0,-1 1-1,1-1 1,-1 0 0,0 0-1,0-1 1,0 1 0,1 0 0,-1-1-1,0 1 1,-1-1 0,1 0-1,0 0 1,0 1 0,-1-1-1,1 0 1,-1-1 0,0 1 0,0 0-1,1 0 1,-1 0 0,0-1-1,-1 1 1,1 0 0,0-1-1,-1 1 1,0-1 0,1 1 0,-1-1-1,0-3 1,2-114 69,-3 69-55,1 51-14,-1 0 0,1 0-1,0 0 1,-1 0 0,1 0-1,0 0 1,-1 1 0,1-1-1,0 0 1,0 0 0,-1 0-1,1 0 1,0 0 0,0 1-1,-1-1 1,1 0 0,0 0-1,0 1 1,-1-1 0,1 0-1,0 0 1,0 1 0,0-1-1,0 0 1,-1 0 0,1 1-1,0-1 1,0 0 0,0 1-1,0-1 1,0 0 0,0 0-1,0 1 1,0-1 0,0 0-1,0 1 1,0-1 0,0 0-1,0 1 1,-10 50-1,2 1 0,-1 103 0,3-34 0,4-97 0,-2 40 0,-3-1 0,-2 1 0,-21 71 0,26-125 0,1 0 0,-2 0 0,0-1 0,0 0 0,0 0 0,-10 12 0,13-19 0,1 0 0,0 0 0,-1 0 0,0-1 0,1 1 0,-1 0 0,0-1 0,0 1 0,1-1 0,-1 0 0,0 0 0,-1 0 0,1 0 0,0 0 0,0 0 0,0 0 0,-1-1 0,1 1 0,0-1 0,0 1 0,-1-1 0,1 0 0,0 0 0,-1 0 0,1 0 0,0-1 0,-1 1 0,1-1 0,0 1 0,0-1 0,-1 0 0,1 0 0,0 0 0,0 0 0,-4-2 0,0-3 0,0 0 0,0 0 0,0-1 0,1 0 0,0 0 0,0 0 0,-7-15 0,5 8 0,0-1 0,1 1 0,-5-25 0,8 29 0,1 0 0,1-1 0,-1 1 0,2 0 0,0-1 0,0 1 0,1-1 0,0 1 0,3-13 0,-1 15 0,-1 0 0,2 0 0,-1 1 0,1-1 0,0 1 0,1 0 0,-1 0 0,1 0 0,1 1 0,0-1 0,9-7 0,24-17 0,1 2 0,1 1 0,68-32 0,-4 1 0,-98 55 0,0-1 0,0 0 0,0 0 0,0 0 0,-1-1 0,0 0 0,0 0 0,-1-1 0,1 1 0,-2-1 0,1 0 0,-1-1 0,0 1 0,0-1 0,-1 0 0,0 0 0,0 0 0,-1 0 0,0 0 0,0 0 0,-1-1 0,0 1 0,-1-1 0,-1-13 0,1-17 0,0 27 0,0 28 0,-1 36 0,-1-29 0,2 1 0,0 0 0,5 28 0,-4-49 0,-1 0 0,1 0 0,0 0 0,0-1 0,0 1 0,0 0 0,0-1 0,1 1 0,-1-1 0,1 1 0,-1-1 0,1 0 0,0 0 0,0 0 0,0 0 0,0 0 0,0 0 0,1 0 0,-1-1 0,3 2 0,0-1 0,0 0 0,1 0 0,-1-1 0,0 0 0,1 0 0,-1 0 0,1-1 0,-1 0 0,9 0 0,-12-1 0,0 1 0,1-1 0,-1 0 0,1 0 0,-1 0 0,0 0 0,1 0 0,-1 0 0,0 0 0,0-1 0,0 1 0,0-1 0,0 0 0,0 1 0,0-1 0,-1 0 0,1 0 0,-1 0 0,1 0 0,-1 0 0,0-1 0,0 1 0,0 0 0,0-1 0,0 1 0,0-1 0,-1 1 0,1-1 0,-1-3 0,3-11 0,-1 1 0,-1-1 0,-1-22 0,0 27 0,0-103 0,-2 153 0,0-8 0,2 38 0,1-59 0,0 0 0,0-1 0,1 1 0,-1-1 0,2 0 0,-1 1 0,2-1 0,-1 0 0,7 12 0,-8-18 0,1 0 0,-1 0 0,0 0 0,1 0 0,-1-1 0,1 1 0,-1 0 0,1-1 0,0 0 0,-1 0 0,1 0 0,0 0 0,0 0 0,0 0 0,0-1 0,0 0 0,0 1 0,0-1 0,0 0 0,0 0 0,3-1 0,-1 1 0,-1-1 0,1 1 0,0-1 0,-1 0 0,1 0 0,-1-1 0,0 1 0,1-1 0,-1 0 0,0 0 0,0-1 0,7-4 0,-6 1-1,0 0 1,0 0-1,0-1 0,-1 0 1,0 0-1,-1 0 0,1 0 0,-1-1 1,0 1-1,-1-1 0,0 0 1,2-14-1,-1-8-10,-1 0 1,-3-34-1,0 21 1,1 20 12,-1-1 0,-1 0 0,-1 1 0,-1-1 0,-1 1 0,-1 0 0,-15-38 0,15 54 1,4 11-3,0 16 0,2-15 0,-1 329 0,2-323 0,0 0 0,0 0 0,1-1 0,0 1 0,1 0 0,0-1 0,9 18 0,-10-24 0,0 0 0,1 0 0,-1 0 0,1 0 0,0 0 0,0-1 0,0 0 0,1 1 0,-1-1 0,1-1 0,0 1 0,-1 0 0,1-1 0,1 0 0,-1 0 0,0 0 0,0 0 0,1-1 0,-1 1 0,6 0 0,-1-1 0,0 1 0,0-2 0,0 1 0,0-1 0,0 0 0,0-1 0,0 0 0,0-1 0,0 0 0,0 0 0,-1-1 0,13-5 0,-15 5 0,-1 0 0,0-1 0,0 0 0,0 0 0,0 0 0,-1 0 0,0-1 0,0 0 0,0 1 0,0-2 0,-1 1 0,0 0 0,0-1 0,0 1 0,-1-1 0,0 0 0,0 0 0,0 0 0,0-6 0,1-2 0,-1 0 0,0 1 0,-1-1 0,0 0 0,-2 0 0,-2-22 0,3 33 0,-1-1 0,1 1 0,-1 0 0,0 0 0,0 0 0,0 0 0,0 0 0,0 0 0,-1 0 0,1 0 0,-1 0 0,0 0 0,0 1 0,0-1 0,0 1 0,-1-1 0,1 1 0,0 0 0,-1 0 0,0 0 0,1 0 0,-1 1 0,0-1 0,0 1 0,0-1 0,0 1 0,0 0 0,-1 0 0,1 1 0,0-1 0,0 1 0,-7-1 0,9 1 0,0 0 0,0 0 0,-1 1 0,1-1 0,0 0 0,0 1 0,0-1 0,0 0 0,-1 1 0,1 0 0,0-1 0,0 1 0,0-1 0,0 1 0,0 0 0,0 0 0,1 0 0,-1 0 0,0 0-1,0-1 1,1 1 0,-1 1 0,0-1 0,1 0 0,-1 0 0,1 0 0,-1 0 0,1 0 0,0 0 0,-1 2 0,-3 41-9,4-37 6,-2 18 1,1-6 1,0 0 1,3 24-1,-2-39 1,0-1 0,1 1 0,-1-1 0,1 0 1,0 1-1,0-1 0,0 0 0,1 0 0,-1 1 0,1-1 0,-1 0 0,1 0 0,0-1 0,0 1 0,0 0 0,1-1 0,-1 1 0,1-1 0,2 3 0,-1-4 0,0 1 0,-1-1 0,1 1 0,0-1 0,-1 0 1,1 0-1,0-1 0,0 1 0,0-1 0,0 0 0,0 0 0,0 0 0,0-1 0,0 1 0,-1-1 0,1 0 1,0 0-1,0 0 0,-1-1 0,1 1 0,0-1 0,-1 0 0,0 0 0,1 0 0,-1 0 0,0-1 0,0 1 0,0-1 1,4-5-1,-3-3 1,0 1 0,-1-1 0,0 0 0,-1 0 0,0 0 0,0 0 0,-2-1 1,1 1-1,-1 0 0,-1 0 0,-3-16 0,4 26-1,0 1 0,0 0 0,0 0 0,0-1 0,0 1 0,-1 0 0,1 0 0,0 0 0,0 0 0,0-1 0,0 1 0,-1 0 0,1 0 0,0 0 0,0 0 0,0 0 0,-1-1 0,1 1 0,0 0 0,0 0 0,-1 0 0,1 0 0,0 0 0,0 0 0,0 0 0,-1 0 0,1 0 0,0 0 0,0 0 0,-1 0 0,1 0 0,0 0 0,0 0 0,-1 0 0,1 0 0,0 0 0,0 0 0,-1 1 0,1-1 0,0 0 0,0 0 0,0 0 0,-1 0 0,1 0 0,0 1 0,0-1 0,0 0 0,0 0 0,-1 0 0,1 1 0,0-1 0,0 0 0,0 0 0,0 0 0,0 1 0,0-1 0,0 0 0,0 0 0,0 1 0,0-1 0,-1 0 0,1 0 0,0 1 0,-4 17 0,1-1 0,1 1 0,0 0 0,1 1 0,1-1 0,1 0 0,3 21 0,-4-37 0,1 0-1,0-1 1,-1 1 0,1 0 0,0-1-1,0 1 1,0 0 0,0-1-1,0 1 1,1-1 0,-1 0 0,0 1-1,1-1 1,-1 0 0,1 0-1,-1 0 1,1 0 0,0 0 0,-1 0-1,1 0 1,0-1 0,0 1-1,-1-1 1,1 1 0,0-1 0,0 1-1,2-1 1,3 1-1,0-1 0,0 1 0,0-1-1,0-1 1,0 1 0,7-3 0,-12 2 1,1 1 0,-1-2 0,0 1 0,0 0 0,0 0 0,0-1 0,0 1 0,0-1 0,-1 0 0,1 1 0,0-1 0,-1 0 0,1 0 0,-1 0 0,0 0 0,0 0 0,0 0 0,0-1 0,0 1 0,0 0 0,0-1 0,0-2 0,10-57 0,-11 61 0,1-55 0,-2 44 0,1-1 0,0 1 0,1-1 0,1 1 0,0 0 0,0-1 0,1 1 0,6-14 0,-9 25 0,0 0 0,1 0 0,-1 0 0,0 1 0,1-1 0,-1 0 0,1 0 0,-1 1 0,1-1 0,-1 0 0,1 1 0,0-1 0,-1 1 0,1-1 0,0 1 0,0-1 0,-1 1 0,1-1 0,0 1 0,0 0 0,-1-1 0,1 1 0,0 0 0,0 0 0,0 0 0,0 0 0,0-1 0,-1 1 0,1 0 0,0 1 0,0-1 0,0 0 0,0 0 0,0 0 0,-1 0 0,1 1 0,0-1 0,0 0 0,0 1 0,-1-1 0,1 0 0,0 1 0,0-1 0,-1 1 0,1 0 0,1 0 0,1 2 0,-1 0 0,1-1 0,-1 1 0,1 0 0,-1 0 0,0 1 0,0-1 0,0 0 0,2 6 0,0 9 0,0 1 0,0 0 0,-2-1 0,-1 1 0,0 0 0,-1 0 0,-1 0 0,-1 0 0,0 0 0,-8 25 0,9-41 1,1 0 0,-1 0 0,1-1 0,-1 1-1,1 0 1,0 0 0,0 0 0,1 5 0,-1-7-1,1-1 0,-1 1 1,0 0-1,1 0 0,-1-1 1,1 1-1,-1 0 0,1-1 0,0 1 1,-1-1-1,1 1 0,0 0 0,-1-1 1,1 0-1,0 1 0,0-1 0,-1 1 1,1-1-1,0 0 0,0 0 0,0 1 1,0-1-1,-1 0 0,1 0 0,0 0 1,0 0-1,0 0 0,0 0 0,0 0 1,1 0-1,10 0 0,-2 0 0,0 0 0,-1 0 0,1-1 0,15-3 1,-23 3-2,0 1 1,0-1 0,0 1 0,0-1 0,0 0-1,0 0 1,-1 0 0,1 0 0,0 0-1,-1 0 1,1-1 0,-1 1 0,1-1 0,-1 1-1,1-1 1,-1 1 0,0-1 0,0 0 0,0 1-1,0-1 1,0 0 0,0 0 0,-1 0 0,1 0-1,0 0 1,-1 0 0,0 0 0,1-2 0,-1 3-24,0 0 0,0 0 0,0 1 0,0-1 0,0 0 1,0 0-1,0 0 0,0 0 0,0 0 0,0 0 0,-1 1 0,1-1 1,0 0-1,-1 0 0,1 0 0,-1 1 0,1-1 0,-1 0 0,1 1 1,-1-1-1,1 0 0,-1 1 0,1-1 0,-1 0 0,0 1 0,0-1 1,1 1-1,-1 0 0,0-1 0,0 1 0,1-1 0,-1 1 0,-1 0 1,-30-7-2875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19.881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131 34 32495,'-1'-1'8,"1"-1"0,0 0 1,-1 1-1,1-1 0,-1 1 0,0-1 0,1 1 1,-1-1-1,0 1 0,0 0 0,0-1 0,0 1 1,0 0-1,0-1 0,-1 1 0,1 0 0,0 0 1,0 0-1,-1 0 0,1 0 0,-1 1 0,1-1 1,-1 0-1,1 1 0,-1-1 0,1 1 1,-1-1-1,0 1 0,1 0 0,-1 0 0,0-1 1,1 1-1,-3 1 0,0-2-8,1 1-1,-1 0 1,1 0-1,-1 0 1,0 1-1,1-1 1,-1 1 0,1 0-1,-1 0 1,1 0-1,-1 0 1,1 1-1,0 0 1,0-1-1,-5 5 1,5-3-1,0 0-1,0 1 1,0 0 0,1-1 0,0 1-1,0 0 1,0 0 0,0 0 0,1 1-1,-1-1 1,1 0 0,0 0-1,0 1 1,1-1 0,-1 1 0,1-1-1,0 1 1,0-1 0,1 1 0,1 7-1,-1-11 2,0 1 0,0-1 0,0 0-1,0 0 1,0 0 0,0 0 0,0 0-1,1 0 1,-1 0 0,0 0 0,1 0-1,-1 0 1,1-1 0,-1 1 0,1 0 0,-1-1-1,1 0 1,-1 1 0,1-1 0,-1 0-1,1 0 1,0 0 0,1 0 0,48 0 14,-35 0-1,-9 0-12,0 0 0,1-1 0,-1 0 0,1 0 0,12-4-1,-18 4 0,0 1 0,0-1 0,-1 0 0,1 0 0,0 0 0,-1 0 0,1 0 0,-1 0 0,1 0 0,-1 0 0,1-1 0,-1 1 0,0-1 0,0 1 0,0-1 0,1 1 0,-2-1 0,1 1 0,0-1 0,0 0 0,0 0 0,-1 0 0,1 1 0,-1-1 0,0 0 0,1 0 0,-1 0 0,0-2 0,0 1 0,0 0 0,0 1 0,0-1 0,0 1 0,-1-1 0,1 0 0,-1 1 0,0-1 0,0 1 0,0-1 0,0 1 0,0-1 0,-1 1 0,1 0 0,0 0 0,-1-1 0,-2-1 0,0 1 0,1 0 0,-1 1 0,0-1 0,0 1 0,-1 0 0,1 0 0,0 0 0,-1 1 0,-6-2 0,5 1 0,0 1 0,0 0 1,-1 0-1,1 0 0,-1 1 0,-10 0 1,15 0-2,1 1 0,-1-1 1,0 0-1,1 0 0,-1 1 0,1-1 1,-1 1-1,1 0 0,-1-1 1,1 1-1,-1 0 0,1 0 1,-1 0-1,1 0 0,0 0 0,0 0 1,-1 0-1,1 1 0,0-1 1,0 0-1,0 1 0,0-1 1,1 0-1,-1 1 0,0-1 0,0 1 1,1-1-1,-1 4 0,-1 26-735,2 6-2591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26.757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14 419 32271,'-4'12'23,"1"-1"-1,1 0 1,0 1 0,1 0 0,0-1 0,0 1 0,2 0-1,1 15 1,-2-26-20,0 0 0,0-1 0,1 1-1,-1 0 1,0-1 0,0 1 0,1-1-1,-1 1 1,0 0 0,1-1 0,-1 1 0,1-1-1,-1 1 1,1-1 0,-1 1 0,1-1-1,-1 0 1,1 1 0,-1-1 0,1 1-1,0-1 1,-1 0 0,1 0 0,-1 1 0,1-1-1,0 0 1,-1 0 0,1 0 0,0 0-1,-1 0 1,1 0 0,0 0 0,-1 0 0,1 0-1,0 0 1,-1 0 0,1 0 0,0 0-1,-1-1 1,1 1 0,0 0 0,0-1 0,2 0 2,-1 1 1,0-1-1,1 0 1,-1 0 0,0-1-1,1 1 1,-1 0 0,0-1-1,0 0 1,3-2 0,4-9-1,0-1 1,-2 0-1,1 0 1,-1-1-1,7-22 1,18-82 21,-27 98-26,2-10 0,16-56 4,-20 77-4,0 0 0,2 1 0,-1-1 0,1 1 0,0 0 0,8-10 0,-12 18-1,0 0 0,0-1 1,0 1-1,0 0 0,0 0 0,0 0 0,0 0 0,0 0 0,0 0 0,0 1 0,0-1 0,0 0 0,1 1 0,-1-1 1,0 0-1,1 1 0,-1-1 0,0 1 0,1 0 0,-1 0 0,0-1 0,1 1 0,-1 0 0,1 0 0,-1 0 0,0 0 1,1 1-1,-1-1 0,1 0 0,-1 0 0,0 1 0,1-1 0,-1 1 0,2 0 0,0 1 0,-1 0 0,1 1 0,-1-1 0,0 0 0,0 1 0,1 0 0,-2-1 0,1 1 0,0 0 0,0 0 0,-1 0 0,0 0 0,2 5 0,4 20 0,-2 0 0,0 1 0,-2 0 0,-2 0 0,-2 43 0,0-60 0,0 0 0,-2-1 0,1 1 0,-2 0 0,1-1 0,-2 1 0,1-1 0,-1 0 0,-1-1 0,0 1 0,-1-1 0,0 0 0,0-1 0,-1 0 0,0 0 0,-1 0 0,0-1 0,0-1 0,-1 1 0,-19 10 0,26-16-1,0-1 0,0 1 0,0 0 1,-1-1-1,1 0 0,0 0 0,-1 0 0,1 0 0,-1-1 0,1 1 1,-1-1-1,1 0 0,-1 0 0,1 0 0,-5-1 0,5 1 1,1-1-1,-1 0 0,1 0 0,0 0 1,-1 0-1,1-1 0,0 1 0,0-1 1,0 1-1,0-1 0,0 0 0,0 0 1,1 1-1,-1-1 0,0 0 0,1-1 1,0 1-1,-1 0 0,1 0 0,-1-4 1,-4-10 2,0 0 0,1-1 1,1 0-1,0-1 0,0-18 1,0-89-18,4 112 13,0 12 2,0 0 0,0 0 0,1 0 0,-1 0 0,0 0 0,1 0 0,-1 0 0,1 0 0,0 0 0,-1 0 0,1 0 0,0 0 0,0 0 0,-1 0 0,1 0 0,0 1 0,0-1 0,0 0 0,0 1 0,0-1 0,0 0 0,0 1 0,0 0 0,0-1 0,0 1 0,0-1 0,1 1 0,-1 0 0,0 0 0,0 0 0,0 0 0,0 0 0,3 0 0,-1 0 0,0 0 0,0 0 0,1 0 0,-1 0 0,0 1 0,0-1 0,0 1 0,0 0 0,0 0 0,0 0 0,0 0 0,3 2 0,2 5 0,0 0 0,-1 0 0,0 0 0,-1 1 0,0 0 0,0 0 0,-1 1 0,0 0 0,0-1 0,-1 2 0,2 10 0,-2-9 0,0 0 0,1-1 0,1 1 0,-1-1 0,2 0 0,-1-1 0,1 0 0,15 16 0,-19-23-1,0-1 0,0 0 0,0-1 0,0 1-1,0 0 1,0-1 0,0 0 0,1 0 0,-1 0 0,1 0 0,-1 0 0,1-1 0,-1 1-1,1-1 1,-1 0 0,1 0 0,-1 0 0,1-1 0,5-1 0,-5 2 0,1-2 1,-1 1-1,0 0 0,0-1 1,0 0-1,0 0 1,0 0-1,-1 0 0,1-1 1,-1 1-1,1-1 0,-1 0 1,0 0-1,0 0 1,3-5-1,0-1 1,-1-1 1,-1 1-1,1-1 0,-2 0 1,1 0-1,-2 0 0,1 0 1,1-17-1,-1-8 10,-3-44 0,0 41 2,-2 81 9,1-26-19,0 1 0,1-1 0,1 1 0,3 17 0,-3-30-2,0 0-1,1 0 0,0 0 0,0 0 0,0 0 0,0 0 1,1 0-1,-1-1 0,1 1 0,0-1 0,1 0 0,-1 0 1,1 0-1,0 0 0,0-1 0,0 0 0,0 1 0,5 2 1,-5-4 0,0-1 0,-1 1 0,1-1 0,0 1 0,0-1-1,0 0 1,0 0 0,0-1 0,0 1 0,0-1 0,0 0 0,5 0 0,-7 0 1,0-1-1,0 1 1,0 0-1,-1-1 1,1 1-1,0-1 1,0 1-1,-1-1 1,1 0-1,-1 0 1,1 0-1,0 0 1,-1 0-1,0 0 1,1 0-1,-1-1 1,0 1-1,1 0 1,-1-1-1,0 1 1,0-1-1,0 1 1,0-1-1,-1 0 1,1 1-1,0-1 0,0-3 1,3-21 0,-1 0 1,-1 0-1,-2 0 0,-2-28 1,0-8 23,2 62-25,0 0 0,0 0 0,1 0 0,-1 0 0,0-1 0,0 1 0,0 0 0,0 0 0,0 0 0,0 0 0,0 0 0,0 0 0,0 0 0,0 0 0,-1 0 0,1-1 0,0 1 0,0 0 0,0 0 0,0 0 0,0 0 0,0 0 0,0 0 0,0 0 0,0 0 0,0 0 0,0 0 0,0 0 0,0 0 0,0-1 0,0 1 0,0 0 0,0 0 0,-1 0 0,1 0 0,0 0 0,0 0 0,0 0 0,0 0 0,0 0 0,0 0 0,0 0 0,0 0 0,0 0 0,0 0 0,-1 0 0,1 0 0,0 0 0,0 0 0,0 0 0,0 0 0,0 0 0,0 0 0,0 0 0,0 0 0,0 0 0,0 0 0,-1 0 0,1 0 0,0 0 0,0 1 0,0-1 0,0 0 0,0 0 0,-5 8 0,-2 28 0,1 0 0,2 1 0,2-1 0,3 56 0,-1 2 0,-1-69 0,-8 156 0,5-142 0,-2-1 0,-17 61 0,21-93 0,0-1 0,0 1 0,-1-1 0,1 0 0,-1 0 0,0 0 0,-1-1 0,1 1 0,-1-1 0,-6 6 0,9-9 0,-1 1 0,1-1 0,-1 0 0,1 0 0,-1 0 0,0-1-1,0 1 1,1 0 0,-1 0 0,0-1 0,0 1 0,0-1-1,0 0 1,0 0 0,0 1 0,1-1 0,-1 0 0,0-1 0,0 1-1,0 0 1,0 0 0,0-1 0,0 1 0,0-1 0,1 0-1,-1 0 1,0 1 0,0-1 0,1 0 0,-1 0 0,1-1-1,-1 1 1,1 0 0,-1 0 0,1-1 0,-2-2 0,-5-6-5,0 0 0,1 0 1,0-1-1,1 0 0,0 0 1,-8-24-1,-19-78-50,28 94 17,2-1 0,0 1 0,2-1 0,0 1 1,2-26-1,-1 43 40,1-1 0,-1 1 0,1-1 0,0 1 0,0 0-1,0-1 1,0 1 0,0 0 0,0-1 0,1 1 0,-1 0 0,1 0 0,0 0 0,-1 0 0,1 1 0,0-1 0,0 0 0,0 1 0,0-1 0,0 1 0,0 0-1,1-1 1,-1 1 0,0 0 0,1 1 0,-1-1 0,1 0 0,4 0 0,8-2 13,0 1 0,1 1 0,25 1 1,-27 0-8,13 0 1,-7 1 6,0-1 0,0-1-1,0-1 1,36-7-1,-52 8-11,1-1 0,-1 1 0,0-1 0,1 0 0,-1 0 0,0 0 0,0-1 0,0 1-1,0-1 1,-1 0 0,1 0 0,-1-1 0,0 1 0,0-1 0,0 1 0,0-1-1,0 0 1,-1 0 0,0 0 0,0-1 0,0 1 0,0 0 0,-1-1 0,1 1 0,-1-1-1,0-4 1,3-70 25,-5 65-27,1 0 0,1 0 0,0 0-1,1 0 1,0 0 0,1 0 0,6-14 0,-9 27-1,0 0 0,0 0 0,1-1 0,-1 1 0,0 0 0,1 0 0,-1 0 0,1 0 0,0 1 0,-1-1 0,1 0 0,0 0 0,-1 0 0,1 0 0,0 1 0,0-1 0,0 0 0,0 1 0,0-1 0,-1 0 0,1 1 0,0-1 0,0 1 0,1 0 0,-1-1 0,0 1 0,0 0 0,0 0 0,0-1 0,0 1 0,0 0 0,0 0 0,0 0 0,0 0 0,1 1 0,-1-1 0,0 0 0,0 0 0,0 1 0,0-1 0,0 0 0,0 1 0,0-1 0,0 1 0,0 0 0,0-1 0,0 2 0,4 1 0,-1 1 0,0-1 0,-1 1 0,1 0 0,0 0 0,-1 1 0,4 6 0,-1 0 0,-1 0 0,0 0 0,-1 0 0,0 1 0,-1-1 0,0 1 0,0 0 0,-2 0 0,1 0 0,-2 0 0,1 0 0,-2 0 0,-1 16 0,0-21 0,1 1 0,-1 0 0,-1 0 0,1-1 0,-1 1 0,-1-1 0,0 0 0,0 0 0,0 0 0,0-1 0,-1 1 0,0-1 0,-1 0 0,1-1 0,-1 1 0,0-1 0,-1 0 0,1 0 0,-1-1 0,-11 6 0,16-10 0,1 1 0,-1 0 0,1 0 0,-1-1 0,1 1 0,-1-1 0,1 1 0,-1-1 0,0 0 0,1 0 0,-1 0 0,1 0 0,-1 0 0,0 0 0,1 0 0,-1 0 0,-2-1 0,2 0 0,1 0 0,0 1 0,0-1 0,0 0 0,0 0 0,1 0 0,-1 0 0,0 1 0,0-1 0,0 0 0,1-1 0,-1 1 0,0 0 0,1 0 0,-1 0 0,1 0 0,0 0 0,-1-2 0,-1-6 0,1 0 0,0 0 0,1-1 0,0 1 0,1-11 0,0 3 0,-2-7 4,1-34-20,1 55 15,-1 0 0,0-1-1,1 1 1,0 0 0,0 0-1,0 0 1,0 0-1,0 0 1,1 0 0,-1 1-1,1-1 1,0 0 0,0 1-1,3-4 1,-5 6 1,0-1 0,0 1 0,1 0 0,-1 0 0,0 0 0,1-1 0,-1 1 0,0 0 0,1 0 0,-1 0 0,0 0 0,1-1 0,-1 1 0,1 0 0,-1 0 0,0 0 0,1 0 0,-1 0 0,0 0 0,1 0 0,-1 0 0,1 0 0,-1 0 0,0 0 0,1 1 0,-1-1 0,0 0 0,1 0 0,-1 0 0,1 0 0,-1 1 0,0-1 0,0 0 0,1 0 0,-1 0 0,0 1 0,1-1 0,-1 0 0,0 1 0,0-1 0,1 0 0,-1 1 0,0-1 0,0 0 0,0 1 0,0-1 0,1 1 0,6 19 0,-6-16 0,2 5 0,1 0 0,0-1 0,0 0 0,1 1 0,0-2 0,0 1 0,1 0 0,0-1 0,0 0 0,10 8 0,-11-12 0,0 1 0,0-1 0,0 0 0,1 0 0,-1 0 0,1-1 0,-1 0 0,1 0 0,0-1 0,0 1 0,0-1 0,0 0 0,0-1 0,0 0 0,1 0 0,9-1 0,-14 0 0,1 1 0,-1-1 0,0 0 0,0 0 0,1 0 0,-1-1 0,0 1 0,0 0 0,0-1 0,0 1 0,0-1 0,0 0 0,-1 0 0,1 0 0,-1 0 0,1 0 0,-1 0 0,0 0 0,1 0 0,-1 0 0,0-1 0,-1 1 0,1 0 0,0-1 0,-1 1 0,1-3 0,2-10-1,0 0 0,0-30 0,-3 45 1,-2-314-13,0 290 14,-11-41 1,13 65-2,0 0 0,0 1 0,0-1 0,0 0 1,0 0-1,0 0 0,0 0 0,0 0 0,0 0 1,-1 0-1,1 1 0,0-1 0,0 0 0,0 0 1,0 0-1,0 0 0,0 0 0,-1 0 1,1 0-1,0 0 0,0 0 0,0 0 0,0 0 1,-1 0-1,1 0 0,0 0 0,0 0 0,0 0 1,0 0-1,0 0 0,-1 0 0,1 0 0,0 0 1,0 0-1,0 0 0,0 0 0,0 0 0,-1 0 1,1 0-1,0 0 0,0 0 0,0-1 0,0 1 1,0 0-1,0 0 0,-1 0 0,1 0 0,0 0 1,0 0-1,0 0 0,0-1 0,0 1 0,0 0 1,0 0-1,0 0 0,0 0 0,0 0 0,0-1 1,0 1-1,0 0 0,0 0 0,0 0 0,0 0 1,0-1-1,0 1 0,-3 26 0,1-1 0,1 1 0,3 28 0,-1 2 0,0-16 0,1 0 0,9 46 0,-8-68 0,1-1 0,1 0 0,0 0 0,1 0 0,1 0 0,1-1 0,12 20 0,-17-33 0,0 1 0,0-1 0,0 1 0,1-1 0,0 0 0,-1 0 0,1-1 0,0 1 0,0-1 0,0 0 0,0 0 0,1 0 0,-1 0 0,1-1 0,-1 0 0,1 0 0,-1 0 0,1 0 0,0-1 0,-1 0 0,1 0 0,0 0 0,-1-1 0,1 1 0,-1-1 0,1 0 0,0 0 0,-1-1 0,0 1 0,1-1 0,-1 0 0,0 0 0,0-1 0,0 1 0,0-1 0,0 0 0,-1 0 0,1 0 0,-1 0 0,5-7 0,-2 1 0,0 0 0,-1 0 0,-1 0 0,1-1 0,-1 0 0,-1 0 1,0 0-1,0 0 0,1-14 0,-1-10-5,-1-51-1,-2 63 0,0 15 6,0 1-1,0-1 1,-1 1-1,0-1 1,-1 1 0,1 0-1,-1-1 1,0 1-1,-6-10 1,7 14 0,0 0 0,-1 0 0,1 0 1,-1 0-1,1 0 0,-1 0 0,0 1 0,0-1 0,0 1 0,0-1 0,0 1 1,0 0-1,0-1 0,0 1 0,-1 0 0,1 1 0,0-1 0,-1 0 1,1 1-1,0-1 0,-1 1 0,1 0 0,-1 0 0,1 0 0,-1 0 0,1 0 1,0 0-1,-1 1 0,-2 0 0,4-1 0,-1 1 0,1 0-1,-1 0 1,1 0 0,0 0 0,-1 0 0,1 0-1,0 0 1,0 0 0,-1 1 0,1-1 0,0 0 0,0 1-1,1-1 1,-1 0 0,0 1 0,0-1 0,1 1-1,-1 0 1,1-1 0,-1 1 0,0 2 0,-5 41-9,6-41 9,-3 24-1,1 0 1,2 0-1,1 0 1,6 36-1,-6-59 1,0-1 0,0 0 0,1 1 0,-1-1 0,1 0 0,0 0 0,1-1 0,-1 1 0,1 0 0,-1-1 0,1 1 0,0-1 0,0 0 0,1 0 0,-1 0 0,1 0 0,-1-1 0,1 1 0,0-1 0,0 0 0,0 0 0,0 0 0,0-1 0,0 0 0,1 1 0,-1-2 0,0 1 0,1 0 0,-1-1 0,1 0 0,-1 0 0,0 0 0,1 0 0,-1-1 0,1 0 0,-1 1 0,0-2 0,1 1 0,-1-1 0,0 1 0,0-1 0,0 0 0,0 0 0,-1-1 0,1 1 0,0-1 0,-1 0 0,0 0 0,5-5 0,-3 1-1,1-1 0,-2 0 0,1 0 0,-1 0 0,0 0 0,0-1 0,-1 1 0,-1-1 0,1 0 0,-1 0 0,1-11 0,0-14-5,-3-59 0,-1 48 27,1 44-20,0 1-1,0 0 1,0-1 0,0 1-1,0 0 1,0 0-1,0-1 1,0 1 0,1 0-1,-1 0 1,0-1-1,0 1 1,0 0-1,0 0 1,0-1 0,1 1-1,-1 0 1,0 0-1,0 0 1,0-1 0,0 1-1,1 0 1,-1 0-1,0 0 1,0 0-1,1-1 1,-1 1 0,0 0-1,0 0 1,1 0-1,-1 0 1,0 0 0,0 0-1,1 0 1,-1 0-1,0 0 1,1 0-1,-1 0 1,0 0 0,0 0-1,1 0 1,-1 0-1,0 0 1,0 0-1,1 0 1,-1 0 0,0 0-1,0 1 1,1-1-1,-1 0 1,0 0 0,16 12 3,-8 2-5,-1-1 0,0 1 0,0 1 0,-2-1 1,1 1-1,-2 0 0,0 0 0,1 18 0,1 12-3,-2 72 0,-6-105 1,2-11 2,1-1 1,-1 0 0,0 1-1,0-1 1,0 0 0,0 0-1,0 1 1,0-1 0,0 0-1,0 0 1,0 1 0,0-1-1,0 0 1,-1 0 0,1 1-1,0-1 1,0 0 0,0 0-1,0 1 1,0-1 0,0 0-1,0 0 1,-1 0 0,1 1-1,0-1 1,0 0 0,0 0-1,-1 0 1,1 0 0,0 1-1,0-1 1,0 0 0,-1 0-1,1 0 1,0 0 0,0 0-1,-1 0 1,1 0 0,0 0-1,0 0 1,-1 0 0,1 0-1,0 0 1,0 0 0,-1 0-1,0-6-23,4-18 17,1 1 0,0-1 0,2 1 0,1 0 0,12-30 0,1-4-4,-14 38 5,-3 6 5,1 1 0,1-1-1,0 1 1,0 0 0,11-16 0,-16 27 2,0 1 0,1-1 1,-1 1-1,0-1 1,1 1-1,-1-1 0,1 1 1,-1-1-1,0 1 1,1-1-1,-1 1 0,1-1 1,-1 1-1,1 0 1,-1-1-1,1 1 0,0 0 1,-1 0-1,1-1 1,-1 1-1,1 0 0,0 0 1,-1 0-1,2 0 1,5 11 7,-3 27-22,-4-33 11,2 150 2,-3-85 0,4-98 13,1 1 1,2 0-1,0 1 0,2-1 1,19-44-1,8-4-13,-32 68 0,1 0 0,0 1 0,1 0 0,0 0 0,-1 0 0,2 1 0,-1-1 0,11-6 0,-16 11 0,0 1 0,1 0 0,-1 0 0,0 0 1,1-1-1,-1 1 0,1 0 0,-1 0 0,0 0 0,1 0 0,-1 0 0,1 0 0,-1 0 1,1 0-1,-1 0 0,0 0 0,1 0 0,-1 0 0,1 0 0,-1 0 0,1 0 0,-1 0 0,0 0 1,1 0-1,-1 1 0,1-1 0,-1 0 0,0 0 0,1 1 0,-1-1 0,0 0 0,1 0 1,-1 1-1,0-1 0,0 0 0,1 1 0,-1-1 0,0 0 0,0 1 0,1-1 0,-1 1 1,0-1-1,0 0 0,0 1 0,0-1 0,0 1 0,0-1 0,1 0 0,-1 1 0,0-1 1,0 1-1,0-1 0,0 1 0,-1-1 0,1 0 0,0 1 0,0 34 9,0-27-8,0 268 31,0-275-31,0-1-1,0 1 1,0-1 0,0 1-1,0 0 1,0-1 0,0 1-1,0-1 1,0 1 0,1-1-1,-1 1 1,0-1 0,0 1-1,1 0 1,-1-1 0,0 0-1,1 1 1,-1-1 0,0 1-1,1-1 1,-1 1 0,1-1-1,-1 0 1,1 1 0,0 0-1,0-1-12,-1 0 0,0 0 0,1-1-1,-1 1 1,1 0 0,-1 0 0,0 0 0,1 0-1,-1 0 1,1 0 0,-1 0 0,0-1 0,1 1-1,-1 0 1,0 0 0,1-1 0,-1 1-1,0 0 1,1 0 0,-1-1 0,0 1 0,0 0-1,1-1 1,-1 1 0,0 0 0,0-1 0,1 1-1,-1-1 1,0 1 0,0 0 0,0-1 0,0 1-1,0-1 1,0 1 0,0 0 0,0-1 0,0 1-1,0-1 1,3-21-1546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27.117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0 31 31662,'42'0'657,"7"-6"-417,3-2-144,1 4-48,-4 0-32,-4 2-16,-12-4 0,-13 6-16,-11 0-48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25772,'0'0'6867,"26"0"-6771,15 0-64,9 0-32,0 0 0,-1 0 0,-10 0 0,-13 0 0,-13 0-32,-10 0-272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28.682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9 85 32319,'-1'-2'10,"0"1"0,0-1 0,0 1 1,0-1-1,1 1 0,-1-1 0,0 0 0,1 1 1,0-1-1,-1 0 0,1 0 0,0 1 0,0-1 1,0 0-1,0 0 0,0 0 0,0 1 0,0-1 1,1 0-1,-1 1 0,1-1 0,-1 0 0,1 0 1,0 1-1,-1-1 0,1 1 0,0-1 0,0 1 1,0-1-1,0 1 0,1 0 0,-1-1 0,0 1 1,0 0-1,1 0 0,-1 0 0,1 0 0,-1 0 1,3-1-1,6-2-10,-1 1 1,1 0 0,0 1-1,0 0 1,17-1-1,-23 3 5,12-3-2,-1 2 0,1 0 1,-1 1-1,1 0 0,25 5 0,-37-4-2,0 0-1,1 0 1,-1 1-1,0 0 1,0 0-1,0 0 1,-1 0-1,1 0 1,0 1-1,-1 0 1,0-1-1,0 1 1,1 1-1,-2-1 1,1 0-1,0 1 1,-1-1-1,1 1 1,-1 0-1,0 0 1,0 0-1,-1 0 1,1 0 0,0 7-1,2 3 0,-1-1 0,-1 1 0,-1 0 0,0 0 0,0 1 0,-1-1 0,-1 0 0,-1 0 0,-4 18 0,1-12 0,-1-1 0,0-1 0,-2 1 0,0-1 0,-22 33 0,15-28 0,-6 9 0,-21 44 0,36-65 0,2 0 0,-1 1 0,2 0 0,0 0 0,0 0 0,1 0 0,0 0 0,1 14 0,1-23 0,-1 4 0,1 1 0,0 0 0,0 0 0,1 0 0,0-1 0,0 1 0,1 0 0,0-1 0,0 1 0,1-1 0,6 12 0,6 6 0,-5-11 0,0 1 0,-1 1 0,-1-1 0,-1 1 0,0 1 0,-1-1 0,0 1 0,-2 0 0,4 21 0,-7 6 0,-2 0 0,-2 1 0,-2-1 0,-2 0 0,-13 45 0,12-39 0,2 0 0,2 1 0,2 0 0,2 0 0,13 95 0,-8-103 0,-2 1 0,-4 64 0,0-103 0,0-1 0,1 1 0,-2 0 0,1-1 0,0 1 0,-1-1 0,0 1 0,0-1 0,0 0 0,-1 0 0,1 0 0,-1 0 0,-3 3 0,4-5 0,0 0 0,0 0 0,0 0 0,1-1 0,-1 1 0,-1-1 0,1 0 0,0 1 0,0-1 0,0 0 0,-1 0 0,1 0 0,-1-1 0,1 1 0,0 0 0,-1-1 0,1 0 0,-1 0 0,1 0 0,-1 0 0,0 0 0,1 0 0,-1 0 0,1-1 0,0 1 0,-4-2 0,3 1 0,1-1 0,0 1 0,0-1 0,-1 0 0,1 0 0,0 0 0,0 0 0,1 0 0,-1 0 0,0 0 0,1 0 0,-2-4 0,-18-35 0,14 25 0,2 7-13,1-1 0,0 1 0,0-1 0,1 0 0,1 0 0,-3-18 0,4 0-312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33.832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9 500 32319,'-3'13'48,"1"-1"0,0 1 0,0 18 0,2-30-43,1-1 0,-1 1 1,1-1-1,-1 1 0,1-1 1,-1 1-1,0-1 0,1 0 0,0 1 1,-1-1-1,1 0 0,-1 1 0,1-1 1,-1 0-1,1 0 0,-1 0 1,1 0-1,0 1 0,-1-1 0,1 0 1,-1 0-1,1 0 0,0 0 1,-1 0-1,1 0 0,0-1 0,-1 1 1,1 0-1,0 0 0,23-8 29,-19 2-30,1-1 0,-1 1 0,0-1-1,0 0 1,-1-1 0,0 1 0,4-10 0,20-61-3,8-84 26,-2 12-22,-33 145-5,0 1 0,1 0 0,-1 0 0,1 0 0,0 0 0,0 0 0,1 0 0,-1 1 0,1-1 0,0 1 0,0 0 0,4-4 0,-5 6 0,0 0 0,-1-1 0,1 2 0,0-1 0,0 0 0,0 0 0,0 1 0,0-1 0,0 1 0,0-1 0,0 1 0,0 0 0,1 0 0,-1 0 0,0 0 0,0 0 0,0 0 0,0 1 0,0-1 0,0 1 0,0-1 0,0 1 0,0 0 0,0 0 0,0 0 0,-1 0 0,1 0 0,3 3 0,0 0 0,0 1 0,1 0 0,-2 0 0,1 0 0,-1 1 0,1-1 0,-2 1 0,1 0 0,-1 0 0,1 1 0,-2-1 0,1 1 0,-1 0 0,0-1 0,1 10 0,1 5 0,-1 0 0,-1 0 0,-2 41 0,0-51 0,-2-1 0,1 0 0,-2 0 0,1 0 0,-1 0 0,-1-1 0,0 1 0,0-1 0,-1 0 0,0 0 0,-10 14 0,5-11 0,0 0 0,-1-1 0,0 0 0,-1 0 0,0-1 0,-1-1 0,-14 9 0,-9-4 0,35-14 0,-1 0 0,1 1 0,-1-1 0,1 0 0,-1 0 0,1 0 0,-1 0 0,1 0 0,-1 0 0,1 0 0,-1 0 0,1-1 0,-1 1 0,1 0 0,0-1 0,-1 0 0,1 1 0,-1-1 0,1 0 0,0 1 0,0-1 0,-1 0 0,-1-2 0,-1-4 0,0 0 0,0-1 0,1 1 0,0-1 0,0 0 0,0 0 0,-1-14 0,-7-60 0,8-33 0,3 114-1,0 0 0,1 0 0,-1 0 0,1 0 0,-1 0 0,1 0 0,0 0 0,-1 0 0,1 0 0,0 1 0,0-1 0,0 0 0,-1 1 0,1-1 0,0 0 0,0 1 0,0-1 0,0 1 0,0 0 0,0-1 0,0 1 0,0 0 0,0-1 0,0 1 0,0 0 0,0 0 0,1 0 0,-1 0 0,0 0 0,0 0 0,0 0 0,0 0-1,2 1 1,0-1 2,1 0-1,0 1 0,-1-1 0,1 1 1,0 0-1,-1 0 0,1 0 0,-1 0 1,7 4-1,-2 1 0,-1 1 0,0 0 0,-1 0 0,1 1 0,-1 0 0,-1 0 0,6 10 0,29 68 0,-17-34 0,-21-49 0,0 0-1,-1 0 1,1 0 0,0-1 0,0 1-1,1-1 1,-1 1 0,0-1-1,1 0 1,-1 0 0,1 0 0,0 0-1,0 0 1,0 0 0,0-1 0,0 0-1,0 1 1,0-1 0,0 0-1,1-1 1,-1 1 0,0-1 0,1 1-1,-1-1 1,0 0 0,1 0 0,-1 0-1,6-2 1,-3 1-1,0 0 1,0-1-1,0 1 1,0-1-1,-1-1 1,1 1-1,-1-1 1,0 0-1,0 0 1,0-1-1,0 0 1,0 1-1,-1-2 1,8-7-1,-6 3 1,0-1 1,0 1-1,-1-1 1,0 0-1,-1 0 0,-1-1 1,1 1-1,-1-1 1,1-15-1,0-8 4,-1-57 0,-4 73-3,1 38 0,-1-7-2,1-1-1,0 1 1,1 0 0,0-1-1,1 1 1,1-1-1,0 1 1,0-1-1,6 12 1,-4-14 1,2 4 0,0-1 0,0 0-1,18 22 1,-22-32 1,0 1-1,0-1 0,0-1 0,0 1 0,1 0 0,-1-1 1,1 0-1,-1 0 0,1 0 0,0 0 0,0 0 0,0-1 1,0 0-1,0 0 0,0 0 0,1 0 0,-1-1 0,6 1 1,-9-2-1,0 1 1,1-1-1,-1 1 1,0-1-1,1 0 1,-1 1 0,0-1-1,0 0 1,0 0-1,0 0 1,0 0-1,0 0 1,0 0-1,0 0 1,0-1 0,0 1-1,0 0 1,-1 0-1,1-1 1,0 1-1,-1-1 1,0 1 0,1 0-1,-1-1 1,1-1-1,9-46-2,-9 41 3,4-33-1,-4 28 0,0 1 0,1-1 0,1 0 0,0 0 0,0 1 0,1-1 0,1 1 0,6-12 0,-11 23 0,0 0 0,0 1 0,1-1 0,-1 0 0,0 0 0,1 1 0,-1-1 0,1 0 0,-1 1 0,1-1 0,-1 0 0,1 1 0,0-1 0,-1 1 0,1-1 0,-1 1 0,1-1 0,0 1 0,0-1 0,-1 1 0,1 0 0,0-1 0,0 1 0,-1 0 0,1 0 0,0 0 0,0 0 0,0 0 0,0-1 0,-1 1 0,1 1 0,0-1 0,0 0 0,0 0 0,-1 0 0,1 0 0,0 0 0,0 1 0,0-1 0,-1 0 0,1 1 0,0-1 0,-1 1 0,1-1 0,0 1 0,-1-1 0,1 1 0,0-1 0,-1 1 0,1-1 0,-1 1 0,1 0 0,-1-1 0,0 1 0,1 0 0,-1 0 0,1-1 0,-1 1 0,0 1 0,4 7 0,0-1 0,-1 1 0,5 17 0,-3 10 0,-1 0 0,-2 0 0,-3 41 0,1-49 0,2-53 4,1 0-1,2 1 1,1-1-1,0 1 1,2 0-1,1 0 1,0 1-1,22-37 1,-27 55-4,19-33 0,-22 36 0,0 1 0,0-1 0,1 1 0,-1-1 0,0 1 0,1 0 0,-1-1 0,1 1 0,-1 0 0,1 0 0,0 0 0,0 0 0,-1 0 0,1 1 0,0-1 0,0 0 0,3 0 0,-4 1 0,0 0 0,-1 1 0,1-1 0,-1 0 0,1 1 0,-1-1 0,1 0 0,-1 1 0,1-1 0,-1 0 0,0 1 0,1-1 0,-1 1 0,1-1 0,-1 1 0,0-1 0,1 1 0,-1-1 0,0 1 0,0-1 0,1 1 0,-1-1 0,0 1 0,0 0 0,0-1 0,0 1 0,0-1 0,0 1 0,0 0 0,2 24-2,-2-19-1,-2 103-19,2 26 49,0-134-28,1 0 0,-1 0 1,0 0-1,1 0 0,-1 0 0,1 0 0,-1 0 0,1 0 1,-1-1-1,1 1 0,0 0 0,-1 0 0,1-1 0,0 1 1,0 0-1,-1-1 0,1 1 0,0-1 0,0 1 0,0-1 1,0 1-1,0-1 0,0 0 0,0 0 0,0 1 1,0-1-1,0 0 0,0 0 0,-1 0 0,3 0 0,38 0-6,-28 0 13,-7 0-4,0 0-1,0-1 0,0 0 0,1 0 1,-1 0-1,-1-1 0,1 1 1,0-2-1,0 1 0,-1 0 0,1-1 1,-1 0-1,0-1 0,0 1 1,0-1-1,0 0 0,-1 0 0,1 0 1,-1-1-1,0 1 0,0-1 1,5-10-1,-3 5-2,-2-1 0,1 1 1,-2-1-1,1 1 0,-1-1 1,-1 0-1,0 0 0,0 0 1,-1-1-1,-1 1 0,-1-17 1,1 26-1,0 0 0,-1-1 0,1 1 0,-1 0-1,1 0 1,-1 0 0,0 1 0,1-1 0,-1 0 0,0 0 0,-1 0 0,1 0 0,0 1 0,0-1 0,-1 1 0,1-1 0,-1 1 0,1-1 0,-1 1 0,1 0 0,-1 0 0,0 0 0,0 0 0,0 0 0,0 0 0,-3-1 0,-1 1 1,1-1 0,-1 1 0,1 1 0,-1-1 0,0 1 1,0 0-1,1 0 0,-11 2 0,14-1 0,1-1 0,-1 1 0,1-1 0,-1 1 0,1 0 0,-1 0 0,1 0 0,0-1 0,-1 1 0,1 1 0,0-1 0,0 0 0,0 0 0,0 0 0,0 1 0,0-1 0,0 0 0,0 1 0,1-1 0,-1 1 0,1-1 0,-1 1 0,1-1 0,-1 1 0,1-1 0,-1 4 0,-1 47 0,2-40 0,0-1-5,0 1 0,1-1 1,0 0-1,5 22 0,-5-30 4,-1-1 0,1 0 1,0 0-1,0 1 0,0-1 0,0 0 0,1 0 1,-1 0-1,0 0 0,1 0 0,0 0 0,-1-1 1,1 1-1,0 0 0,0-1 0,0 1 0,0-1 1,0 0-1,0 0 0,0 1 0,0-1 0,0-1 1,1 1-1,-1 0 0,0-1 0,1 1 0,-1-1 1,1 1-1,3-1 0,-5 0 1,0-1 0,0 1 0,0 0 0,0 0 1,0-1-1,0 1 0,0-1 0,0 1 0,-1-1 0,1 1 0,0-1 0,0 0 1,0 1-1,-1-1 0,1 0 0,0 1 0,-1-1 0,1 0 0,-1 0 0,1 0 1,-1 0-1,1 1 0,-1-1 0,1-1 0,8-28 9,-8 24-5,5-29 17,-2 0 0,0-60 0,-4 95-20,-4 67-1,-3 1 0,-21 85 0,11-62 0,6-21 0,-4 0 0,-2 0 0,-31 74 0,46-138 0,0-1 0,-1 0 0,0-1 0,0 1 0,0 0 0,0-1 0,-1 0 0,0 1 0,0-1 0,0-1 0,0 1 0,0-1 0,-7 4 0,9-6 0,-1 0 0,1 0 0,0 0 0,-1 0 0,0-1 0,1 1 0,-1-1 0,1 0 0,-1 1 0,1-1 0,-1-1 0,0 1 0,1 0 0,-1 0 0,1-1 0,-1 0 0,1 1 0,-1-1 0,1 0 0,-1 0 0,1-1 0,0 1 0,0 0 0,-1-1 0,1 1 0,0-1 0,0 0 0,1 1 0,-1-1 0,-2-3 0,-6-7 0,1 0 0,0 0 0,1-1 0,1 0 0,0 0 0,1-1 0,0 0 0,1 0 0,-4-18 0,2 4 0,2 0 0,1-1 0,0-53 0,4 77 0,0 0 0,1-1 0,0 1 0,0 0 0,0 0 0,1 0 0,0 0 0,0 1 0,0-1 0,0 0 0,1 1 0,0-1 0,0 1 0,0 0 0,0 0 0,1 0 0,-1 0 0,1 1 0,0-1 0,0 1 0,1 0 0,5-3 0,11-5 0,0 0 0,1 2 0,40-12 0,-18 6 0,-6 2 0,-15 5 0,0 0 0,-1-1 0,33-20 0,-49 26 0,-1-1 0,1 0 0,-1 0 0,0-1 0,0 0 0,-1 0 0,0 0 0,1 0 0,-1 0 0,-1-1 0,1 0 0,-1 0 0,0 0 0,-1 0 0,1 0 0,-1-1 0,2-8 0,0-22 0,-1-36 0,-3 95 0,1 1 0,5 28 0,-5-45 0,1 1 0,-1-1 0,1 1 0,0-1 0,1 0 0,-1 0 0,1 0 0,1 0 0,-1 0 0,1 0 0,0-1 0,8 9 0,-10-12 0,0-1 0,0 1 0,0 0 0,0-1 0,1 1 0,-1-1 0,1 0 0,-1 0 0,1 0 0,-1 0 0,1 0 0,0-1 0,-1 1 0,1-1 0,0 1 0,-1-1 0,1 0 0,0 0 0,0-1 0,-1 1 0,1 0 0,0-1 0,-1 1 0,1-1 0,0 0 0,-1 0 0,1 0 0,-1-1 0,0 1 0,1 0 0,-1-1 0,0 1 0,0-1 0,0 0 0,0 0 0,0 0 0,0 0 0,0 0 0,-1 0 0,1-1 0,-1 1 0,2-4 0,1-9 0,-2 0 0,0 0 0,-1 0 0,0 0 0,-3-22 0,1 0 0,-1 72 0,1-24 0,0 1 0,1-1 0,0 1 0,0-1 0,5 22 0,-5-30 0,1-1 0,0 1 0,0-1 0,0 1 0,1-1 0,-1 1 0,0-1 0,1 0 0,0 0 0,-1 0 0,1 0 0,0 0 0,0 0 0,0 0 0,0-1 0,0 1 0,1-1 0,-1 1 0,0-1 0,1 0 0,-1 0 0,1 0 0,-1 0 0,1-1 0,-1 1 0,1-1 0,0 1 0,-1-1 0,1 0 0,0 0 0,3 0 0,-4 0 0,1-1 0,0 1 0,-1 0 0,1-1 0,-1 1 0,1-1 0,-1 0 0,1 0 0,-1 0 0,0 0 0,1 0 0,-1-1 0,0 1 0,0-1 0,0 1 0,0-1 0,3-3 0,-1 0 0,0 0 0,-1 0 0,0 0 0,0 0 0,0-1 0,-1 1 0,3-9 0,1-8 0,-1-1 0,-1 1 0,1-28 0,-2-141 0,-3 172 0,-15 307 0,14-262 0,0-18 0,0 0 0,1 0 0,1 0 0,-1 0 0,3 11 0,-2-17 0,-1 0 0,1 0 0,0-1 0,0 1 0,0 0 0,0 0 0,0 0 0,0-1 0,0 1 0,1 0 0,-1-1 0,1 1 0,-1-1 0,1 0 0,0 1 0,-1-1 0,1 0 0,0 0 0,0 0 0,0 0 0,0 0 0,0-1 0,0 1 0,0 0 0,2-1 0,6 2 0,1 0 0,0-1 0,-1 0 0,1-1 0,0 0 0,0-1 0,0 0 0,-1-1 0,1 0 0,-1-1 0,1 0 0,-1 0 0,17-9 0,-20 8 0,0 0 0,0 0 0,0-1 0,-1 0 0,0-1 0,0 1 0,0-1 0,0 0 0,-1 0 0,0-1 0,-1 0 0,1 0 0,-1 0 0,0 0 0,-1-1 0,0 1 0,0-1 0,2-13 0,-2 10 0,-1 0 0,-1 0 0,0 1 0,0-1 0,-1-1 0,-1 1 0,-3-19 0,4 27 0,-1 0 0,0-1 0,0 1 0,0 0 0,-1 0 0,1 1 0,-1-1 0,1 0 0,-1 0 0,0 1 0,0-1 0,0 1 0,-1-1 0,1 1 0,-1 0 0,1 0 0,-1 0 0,0 0 0,1 1 0,-1-1 0,0 1 0,0 0 0,0-1 0,0 1 0,0 1 0,-1-1 0,1 0 0,0 1 0,0-1 0,-4 1 0,6 0 0,-1 0 0,1 0 0,-1-1 0,1 1 0,-1 1 0,1-1 0,-1 0 0,1 0 0,-1 0 0,1 1 0,-1-1 0,1 1 0,-1-1 0,1 1 0,0 0 0,-1-1 0,1 1 0,0 0 0,-1 0 0,1 0 0,0 0 0,0 0 0,-1 1 0,0 2 0,0 0 0,1-1 0,0 1 0,0 0 0,0 0 0,0 0 0,0 0 0,1 5 0,-4 35 0,2 0 0,6 77 0,-4-119 0,0 1 0,0-1 0,0 0 0,0 1 0,1-1 0,-1 1 0,1-1 0,0 0 0,0 0 0,0 1 0,0-1 0,0 0 0,0 0 0,0 0 0,1 0 0,-1 0 0,1 0 0,-1-1 0,1 1 0,0 0 0,0-1 0,0 1 0,0-1 0,0 0 0,0 0 0,0 0 0,0 0 0,0 0 0,1 0 0,-1 0 0,0-1 0,1 1 0,-1-1 0,0 1 0,1-1 0,3 0 0,-4-1 0,-1 1 0,1-1 0,-1 1 0,1-1 0,-1 0 0,1 0 0,-1 0 0,0 0 0,0 0 0,1 0 0,-1 0 0,0 0 0,0 0 0,0 0 0,0-1 0,0 1 0,-1 0 0,1-1 0,0 1 0,0-1 0,-1 1 0,1-1 0,-1 1 0,0-1 0,1-1 0,10-46 0,-11 46 0,14-178 0,-15 231 0,0 45 0,1-85 0,2 0 0,-1 1 0,1-1 0,0 0 0,1 0 0,7 17 0,-9-25 0,0-1 0,-1 1 0,1-1 0,0 1 0,0-1 0,0 0 0,0 1 0,0-1 0,0 0 0,1 0 0,-1 0 0,0 0 0,1 0 0,1 1 0,-2-1 0,0-1 0,-1 0 0,1 0 0,0 1 0,0-1 0,0 0 0,0 0 0,-1 0 0,1 0 0,0 0 0,0 0 0,0-1 0,-1 1 0,1 0 0,0 0 0,0-1 0,0 1 0,-1 0 0,1-1 0,1 0 0,1-1 0,-1 0 0,1-1 0,-1 1 0,0-1 0,0 0 0,0 0 0,0 1 0,0-1 0,0-1 0,-1 1 0,2-5 0,14-39 0,-4 6 0,3 0 0,38-72 0,-53 111 0,0-1 0,0 1 0,1-1 0,-1 1 0,1-1 0,0 1 0,0 0 0,0 0 0,0 0 0,0 0 0,0 0 0,0 1 0,1-1 0,-1 0 0,0 1 0,1 0 0,0 0 0,-1-1 0,1 2 0,0-1 0,-1 0 0,4 0 0,-5 1 0,0 0 0,-1 1 0,1-1 0,0 0 0,-1 1 0,1-1 0,0 1 0,-1-1 0,1 1 0,0-1 0,-1 1 0,1 0 0,-1-1 0,1 1 0,-1-1 0,1 1 0,-1 0 0,0 0 0,1-1 0,-1 1 0,0 0 0,0 0 0,1-1 0,-1 1 0,0 0 0,0 0 0,0 0 0,0-1 0,0 3 0,1 29 0,-1-27 0,0 25 0,-2 0 0,-1 0 0,-9 34 0,10-52 0,0 0 0,0-1 0,1 1 0,0 19 0,1-29 0,0 0 0,0 1 0,0-1 0,1 0 0,-1 0 0,1 0 0,-1 1 0,1-1 0,0 0 0,-1 0 0,1 0 0,0 0 0,1 0 0,-1 0 0,0-1 0,1 1 0,-1 0 0,0 0 0,1-1 0,0 1 0,-1-1 0,1 0 0,0 1 0,0-1 0,0 0 0,0 0 0,0 0 0,0 0 0,4 1 0,4 0 0,-1-1 0,1 0 0,0 0 0,0 0 0,-1-2 0,1 1 0,16-4 0,-24 4 0,0-1 0,0 1 0,0-1 0,0 1 0,0-1 0,0 0 0,0 0 0,0 0 0,0 0 0,0 0 0,-1-1 0,1 1 0,-1-1 0,1 1 0,-1-1 0,1 1 0,-1-1 0,0 0 0,0 1 0,0-1 0,0 0 0,0 0 0,0 0 0,0 0 0,-1 0 0,1 0 0,-1 0 0,1 0 0,-1 0 0,0 0 0,0 0 0,0 0 0,0-1 0,0 1 0,0 0 0,-1 0 0,1 0 0,-1 0 0,1 0 0,-2-3 0,0 2-14,1 0 0,-1 0 0,0 0 1,0 1-1,0-1 0,0 0 0,-1 1 0,1 0 0,-1-1 0,0 1 0,1 0 1,-1 0-1,0 0 0,0 1 0,0-1 0,0 1 0,-1 0 0,1 0 0,-5-2 1,-47-14-863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34.286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111 11 32575,'0'-1'7,"-1"0"1,0 1-1,1-1 1,-1 0-1,0 0 1,0 1-1,0-1 0,0 0 1,0 1-1,0-1 1,0 1-1,0 0 1,0-1-1,0 1 0,0 0 1,0-1-1,0 1 1,0 0-1,0 0 1,0 0-1,-1 0 1,1 0-1,0 0 0,0 0 1,0 0-1,-1 1 1,-3-1-10,0 0 1,1 1 0,-1 0 0,1-1-1,-1 1 1,-4 2 0,6-1 1,0 1 0,0-1 0,0 0 0,0 1 0,0-1 0,1 1 0,-1 0 0,1 0 0,0 0 0,0 0 0,0 0 0,0 1 0,1-1 0,-1 1 0,1-1 0,-1 4 0,-1 2 0,2 0 0,-1 0 0,1 0 0,0 0 0,1 16 0,1-23 0,-1-1 0,0 1 0,0-1 0,1 1 0,-1 0 0,1-1 0,-1 1 0,1-1 0,0 1 0,-1-1 0,1 0 0,0 1 0,0-1 0,0 0 0,0 1 0,0-1 0,0 0 0,1 0 0,1 2 0,0-1 0,1-1 0,-1 1 0,1 0 0,-1-1 0,1 0 0,0 1 0,0-2 0,4 2 0,6-1 0,1 0 0,0 0 0,20-3 0,-33 2 0,0 0 0,1-1 0,-1 1 0,0 0 0,0-1 0,0 1 0,0-1 0,0 0 0,0 0 0,0 0 0,0 0 0,0 0 0,0 0 0,0 0 0,-1 0 0,1-1 0,0 1 0,-1-1 0,1 0 0,-1 1 0,0-1 0,0 0 0,1 0 0,0-3 0,0-1 0,0-1 0,0 1 0,-1 0 0,0-1 0,-1 1 0,0-14 0,0 17 0,0 1 0,0-1 0,-1 0 0,0 0 0,1 1 0,-1-1 0,0 0 0,0 1 0,0-1 0,-1 1 0,1-1 0,-1 1 0,1 0 0,-1-1 0,0 1 0,0 0 0,0 0 1,0 0-1,0 0 0,0 1 0,0-1 0,-1 1 0,1-1 0,-1 1 0,1 0 0,-1 0 0,1 0 0,-1 0 0,0 0 0,1 0 0,-1 1 0,-5-1 0,5 1-1,-1-1 1,1 1 0,-1 0-1,0 0 1,1 0-1,-1 1 1,1-1-1,-1 1 1,1 0-1,-1 0 1,1 0 0,-1 0-1,1 1 1,0 0-1,0-1 1,0 1-1,0 0 1,0 0-1,0 1 1,0-1 0,1 1-1,-1-1 1,1 1-1,-1 0 1,-2 5-1,-6 27-188,9 1-555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37.133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55 38 32575,'0'0'117,"0"4"-53,-12 231-52,0 9-13,10-261 1,0 0 0,-5-21 0,-4-19 0,3-220 0,9 188 0,-1 89 0,0 0 0,0 0 0,0 0 0,0 1 0,0-1 0,0 0 0,0 0 0,0 0 0,0 0 0,0 0 0,0 1 0,0-1 0,0 0 0,1 0 0,-1 0 0,0 0 0,0 0 0,0 1 0,0-1 0,0 0 0,0 0 0,1 0 0,-1 0 0,0 0 0,0 0 0,0 0 0,0 0 0,1 0 0,-1 0 0,0 0 0,0 0 0,0 0 0,0 0 0,1 1 0,-1-1 0,0-1 0,0 1 0,0 0 0,0 0 0,1 0 0,-1 0 0,0 0 0,0 0 0,0 0 0,0 0 0,1 0 0,-1 0 0,0 0 0,0 0 0,0 0 0,0 0 0,0-1 0,0 1 0,1 0 0,-1 0 0,0 0 0,0 0 0,0 0 0,0-1 0,0 1 0,0 0 0,0 0 0,0 0 0,0 0 0,0 0 0,0-1 0,1 1 0,8 17 0,0 0 0,0 0 0,-2 1 0,0 0 0,5 24 0,-7-24 0,1 1 0,0-1 0,2 0 0,0-1 0,18 30 0,-26-46 0,0-1 0,1 0 0,-1 1 0,0-1 0,0 0 0,1 1 0,-1-1 0,0 0 0,1 1 0,-1-1 0,0 0 0,1 0 0,-1 0 0,0 1 0,1-1 0,-1 0 0,1 0 0,-1 0 0,0 0 0,1 0 0,-1 0 0,1 0 0,-1 0 0,0 1 0,1-2 0,-1 1 0,1 0 0,-1 0 0,1 0 0,-1 0 0,0 0 0,1 0 0,-1 0 0,1 0 0,-1-1 0,0 1 0,1 0 0,-1 0 0,0 0 0,1-1 0,-1 1 0,1-1 0,10-14 0,0-9 0,-1 0 0,9-34 0,-15 39 0,2 1 0,0 0 0,2 0 0,0 0 0,0 1 0,14-19 0,-22 35 0,1 0 0,0 1 0,-1-1 0,1 0 0,0 0 0,-1 0 0,1 1 0,0-1 0,0 0 0,0 1 0,0-1 0,0 0 0,-1 1 0,1-1 0,0 1 0,0 0 0,0-1 0,1 1 0,-1 0 0,1-1 0,-1 2 0,0-1 0,-1 0 0,1 0 0,0 1 0,-1-1 0,1 0 0,0 1 0,-1-1 0,1 1 0,0-1 0,-1 1 0,1-1 0,-1 1 0,1 0 0,-1-1 0,1 1 0,-1 0 0,1-1 0,-1 1 0,1 1 0,2 6 0,0 0 0,-1 0 0,0 0 0,1 10 0,-2-14 0,4 42 0,-2-1 0,-4 78 0,2 36 0,0-157 0,-1 1 0,1-1 0,-1-1 0,1 1 0,0 0 0,0 0 0,-1 0 0,1 0 0,1 0 0,-1-1 0,0 1 0,0 0 0,1-1 0,-1 1 0,0-1 0,1 1 0,0-1 0,-1 0 0,1 0 0,0 0 0,0 0 0,-1 0 0,1 0 0,0 0 0,0-1 0,0 1 0,0 0 0,0-1 0,0 0 0,4 1 0,1-1 0,0 1 0,0-1 0,1 0 0,-1 0 0,0-1 0,1 0 0,10-3 0,-6-1 0,-1 0 0,-1 0 0,1-1 0,-1-1 0,0 1 0,0-2 0,-1 1 0,0-1 0,0-1 0,-1 1 0,0-2 0,-1 1 0,1-1 0,-2 0 0,0 0 0,0-1 0,-1 0 0,0 0 0,-1 0 0,0-1 0,-1 1 0,0-1 0,-1 0 0,2-21 0,-4 25 0,0 4 0,0-1 0,0 0 0,0 1 0,0-1 0,-1 0 0,0 1 0,-2-5 0,3 7 0,-1 1 0,0-1 0,0 1 0,0 0 0,0-1 0,0 1 0,0 0 0,-1 0 0,1 0 0,0 0 0,-1 0 0,1 0 0,0 0 0,-1 1 0,1-1 0,-1 0 0,1 1 0,-1-1 0,0 1 0,1 0 0,-1-1 0,1 1 0,-4 0 0,-3-1 0,0 0 0,0 0 0,0 1 0,-1 0 0,1 1 0,-12 2 0,17-3 0,0 1 0,1 0 0,-1 1 0,0-1 0,0 0 0,1 1 0,-1 0 0,1-1 0,-1 1 0,1 0 0,0 0 0,0 0 0,0 1 0,0-1 0,0 0 0,0 1 0,0-1 0,1 1 0,0 0 0,-3 5 0,0 4 0,0 1 0,1 0 0,1 0 0,0 0 0,0 0 0,1 26 0,1-30 0,1 0-1,-1 0 1,2 0-1,-1 0 1,1-1-1,1 1 1,-1 0-1,2-1 1,-1 1-1,9 14 1,-9-20-2,-1 0 1,1 0 0,0 0-1,0 0 1,0 0 0,0-1-1,1 1 1,-1-1 0,1 0-1,-1 0 1,1 0 0,0-1-1,-1 1 1,1-1 0,0 0-1,0 0 1,0 0 0,0-1-1,0 1 1,1-1 0,5 0-1,-6-1 2,-1 1 1,1-1-1,-1 1 0,0-1 1,1 0-1,-1 0 0,0-1 1,0 1-1,0-1 0,0 1 1,0-1-1,0 0 0,0 0 1,-1-1-1,1 1 0,0 0 0,-1-1 1,0 1-1,0-1 0,0 0 1,0 0-1,0 0 0,0 0 1,-1 0-1,2-5 0,2-18 5,-1-1 0,-1 0 0,-1 1 0,-4-50 1,2 41-5,-9 254-1,9-218 0,0 1 0,0 0-1,1 0 1,-1-1 0,0 1 0,1 0 0,-1-1-1,1 1 1,-1 0 0,1-1 0,0 1 0,-1-1-1,1 1 1,0-1 0,0 1 0,0-1 0,1 0-1,-1 1 1,0-1 0,0 0 0,3 2 0,-1-2-2,-1 1 1,1-1-1,0 0 1,0 0-1,0 0 1,0 0-1,0 0 1,0-1-1,0 1 1,0-1-1,6 0 0,-5 0 2,1 0 0,0-1 0,0 0 0,0 1-1,-1-2 1,1 1 0,0 0 0,-1-1-1,1 0 1,-1 0 0,0 0 0,0-1-1,0 1 1,0-1 0,0 0 0,3-4-1,0-2 4,-1-1 0,0 0-1,-1 0 1,-1-1 0,1 1-1,-2-1 1,1 0 0,-1 0-1,-1-1 1,1-11 0,1-20-6,-3-58 1,-1 61 4,0 12-2,0 0 0,-4-45 0,3 68 0,-3 29 0,1 287 0,4-213 0,-2-95 0,1 0 0,0 0 0,1 0 0,-1 0 0,0 0 0,1 0 0,-1 0 0,1 0 0,0 0 0,0 0 0,1 0 0,-1 0 0,0-1 0,1 1 0,0 0 0,3 3 0,-3-4 0,1 0 0,0 0 0,0 0 0,0-1 0,0 1 0,0-1 0,0 0 0,0 0 0,0 0 0,1 0 0,-1-1 0,0 0 0,0 1 0,1-1 0,4 0 0,-6 0 0,1-1 0,-1 1 0,0 0 0,0 0 0,1-1 0,-1 0 0,0 1 0,0-1 0,0 0 0,0 0 0,0 0 0,0 0 0,0 0 0,0-1 0,0 1 0,0 0 0,0-1 0,1-2 0,0 0 0,0 1 0,-1-1 0,1 0 0,-1-1 0,0 1 0,0 0 0,-1 0 0,2-8 0,1-7 0,-2 0 0,0 1 0,-1-29 0,-1 42 0,0-122 0,0 126 0,1 0 0,-1 0 0,0 0 0,1 0 0,-1 0 0,0 0 0,1 0 0,-1 0 0,1 0 0,0 0 0,-1 0 0,1 0 0,0 0 0,0 0 0,-1 1 0,1-1 0,0 0 0,0 1 0,0-1 0,0 0 0,0 1 0,0-1 0,0 1 0,0 0 0,0-1 0,0 1 0,0 0 0,0-1 0,0 1 0,0 0 0,2 0 0,42-2 0,-36 3 0,-4-1 0,-1-1 0,1 2 0,-1-1 0,0 1 0,1-1 0,-1 1 0,0 0 0,1 1 0,-1-1 0,0 1 0,6 3 0,-8-3 0,0 0 0,0-1 0,0 1 0,0 1 0,0-1 0,-1 0 0,1 0 0,-1 1 0,1-1 0,-1 0 0,0 1 0,0-1 0,0 1 0,-1 0 0,1-1 0,0 1 0,-1 0 0,0-1 0,1 1 0,-2 3 0,2 2 0,-2 0 0,1 0 0,-1 0 0,-1 0 0,1-1 0,-1 1 0,-1 0 0,1-1 0,-1 1 0,-1-1 0,1 0 0,-1 0 0,-1 0 0,-5 6 0,3 0 0,3-8 0,1 0-1,1 0 1,-1 0-1,1 1 1,0-1-1,0 1 1,1 0-1,-1-1 1,1 1-1,0 11 1,1-16-2,0 0 1,1-1-1,-1 1 1,0 0-1,1-1 1,-1 1 0,1-1-1,-1 1 1,1-1-1,-1 1 1,1-1-1,0 1 1,-1-1 0,1 1-1,-1-1 1,1 0-1,0 1 1,-1-1-1,1 0 1,0 0 0,0 1-1,-1-1 1,1 0-1,0 0 1,0 0-1,-1 0 1,1 0 0,1 0-1,28 1-8,-24-2 6,2 2 2,1-1 0,-1-1 0,0 1 0,1-2 0,-1 1 0,0-1 0,0 0 0,15-6-1,-19 5 4,0 1 0,0-1 0,0 0 0,-1 0-1,1-1 1,-1 1 0,1-1 0,-1 1-1,0-1 1,-1 0 0,1-1 0,-1 1-1,1 0 1,-1-1 0,-1 1 0,4-10-1,-1-12 8,-1-1-1,-1 0 1,-1 1 0,-3-31-1,2 42 22,0 236-29,0-216 0,0-1 0,1 0 0,-1 0 0,1 1 0,0-1 0,1 0 0,-1 0 0,1 0 0,-1 0 0,1 0 0,3 4 0,-3-6 0,0 0 0,-1 0 0,1 0 0,0 0 0,0-1 0,0 1 0,0 0 0,0-1 0,0 0 0,1 0 0,-1 0 0,0 0 0,1 0 0,-1 0 0,0 0 0,1-1 0,-1 1 0,1-1 0,0 0 0,3 1 0,-5-2 0,1 1 0,-1 0 0,0-1 0,1 1 0,-1-1 0,0 1 0,0-1 0,1 0 0,-1 1 0,0-1 0,0 0 0,0 0 0,0 0 0,0 0 0,0 0 0,0 0 0,0 0 0,-1 0 0,1 0 0,0 0 0,-1-1 0,1 1 0,0 0 0,-1 0 0,1-3 0,10-39 0,-9 35 0,6-43 0,-4 26 0,0 1 0,1 1 0,2-1 0,9-24 0,-16 47 0,1 0 0,-1-1 0,1 1 0,-1 0 0,1-1 0,0 1 0,-1 0 0,1 0 0,0 0 0,0 0 0,-1 0 0,1 0 0,0 0 0,0 0 0,0 0 0,1 0 0,-1 0 0,0 1 0,0-1 0,0 0 0,0 1 0,1-1 0,-1 1 0,0 0 0,1-1 0,-1 1 0,0 0 0,1 0 0,-1-1 0,0 1 0,1 0 0,2 1 0,-2 0 0,0 0 0,-1 0 0,1 0 0,0 0 0,0 1 0,-1-1 0,1 1 0,0-1 0,-1 1 0,1-1 0,-1 1 0,0 0 0,0 0 0,0 0 0,0 0 0,0 0 0,0 0 0,1 3 0,1 6 0,1 0 0,-2 1 0,1 0 0,-2 0 0,1-1 0,-2 1 0,0 0 0,0 0 0,-3 14 0,3-20 0,-2 0 0,1 0 0,-1 0 0,0 0 0,0 0 0,0-1 0,-1 1 0,0 0 0,0-1 0,-1 0 0,1 0 0,-1 0 0,0 0 0,0-1 0,-1 1 0,1-1 0,-1 0 0,-11 6 0,16-9 0,0-1 0,0 0 0,0 0 0,0 0 0,0 0 0,0 0 0,-1 0 0,1 1 0,0-1 0,0 0 0,0 0 0,0 0 0,0 0 0,-1 0 0,1 0 0,0 0 0,0 0 0,0 0 0,0 0 0,0 0 0,-1 0 0,1 0 0,0 0 0,0 0 0,0 0 0,0 0 0,-1 0 0,1 0 0,0 0 0,0 0 0,0 0 0,0 0 0,-1 0 0,1 0 0,0 0 0,0 0 0,0 0 0,0 0 0,0 0 0,-1-1 0,1 1 0,0 0 0,0 0 0,0 0 0,0 0 0,0 0 0,0 0 0,0-1 0,0 1 0,-1 0 0,1 0 0,0 0 0,0 0 0,0 0 0,0-1 0,0 1 0,0 0 0,0 0 0,0 0 0,0 0 0,0-1 0,0 1 0,0 0 0,2-8 0,4-3-5,1 0 1,0 0-1,0 1 0,1 0 1,1 0-1,9-9 0,16-18 6,-18 17-1,-1 3 0,-1 0 0,-1-1 0,-1-1 0,0 0 0,16-38 0,-28 57 1,1-1-1,-1 1 1,0 0-1,0-1 1,1 0-1,-1 1 1,0-1 0,0 1-1,0-1 1,0 1-1,0-1 1,0 1-1,0-1 1,0 1 0,0-1-1,0 1 1,0-1-1,0 0 1,0 1-1,0-1 1,0 1 0,0-1-1,-1 1 1,1-1-1,0 1 1,0-1-1,-1 1 1,1 0 0,0-1-1,-1 1 1,1-1-1,-1 1 1,1 0-1,0-1 1,-1 1 0,1 0-1,-1-1 1,1 1-1,-1 0 1,1 0-1,-1-1 1,1 1 0,-1 0-1,1 0 1,-1 0-1,1 0 1,-1 0-1,1 0 1,-1 0 0,0 0-1,1 0 1,-1 0-1,1 0 1,-1 0-1,1 0 1,-1 0 0,1 0-1,-1 0 1,1 1-1,-2-1 1,-2 2-2,-1-1 1,1 0 0,-1 1-1,1 0 1,0 0-1,-5 3 1,3 0 0,-1 1 0,2-1 0,-1 1 0,1 0 0,0 1 0,0-1 0,1 1 0,0 0 0,0 0 0,0 0 0,1 1 0,0-1 0,1 1 0,-3 9 0,2-4 0,1 1 0,0-1 0,1 1 0,0 0 0,1-1 0,0 1 0,5 23 0,-5-35 0,1 0 0,0 1 0,-1-1 0,1-1 0,0 1 0,0 0 0,1 0 0,-1 0 0,0 0 0,0-1 0,1 1 0,-1-1 0,1 1 0,0-1 0,-1 1 0,1-1 0,0 0 0,0 0 0,0 0 0,0 0 0,0 0 0,0 0 0,0-1 0,0 1 0,0 0 0,2-1 0,8 2 0,-1-1 0,1 0 0,20-1 0,-16-1 0,-9 1 0,0-1 0,-1 0 0,1 0 0,0-1 0,-1 0 0,1 0 0,-1 0 0,1-1 1,-1 0-1,0 0 0,7-6 0,-10 7-1,0 0 1,0 0 0,0 0-1,0-1 1,-1 1-1,1-1 1,-1 0 0,1 0-1,-1 0 1,0 0 0,0 0-1,0-1 1,-1 1-1,1-1 1,-1 1 0,0-1-1,0 1 1,0-1 0,0 0-1,-1 1 1,1-1-1,-1-4 1,0 7-6,0 0-1,0 1 1,0-1 0,-1 0-1,1 0 1,0 1 0,0-1-1,0 0 1,-1 1 0,1-1-1,0 0 1,-1 1 0,1-1 0,-1 0-1,1 1 1,-1-1 0,1 1-1,-1-2 1,-24-10-442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37.477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144 3 32655,'-7'-1'5,"-1"2"-1,0-1 1,0 1-1,1 0 1,-1 0 0,1 1-1,-1 0 1,-10 5-1,13-5-3,1 1 0,0 0-1,0 0 1,1 0-1,-1 0 1,1 0-1,-1 1 1,1-1 0,0 1-1,0 0 1,1 0-1,-1 0 1,1 0-1,0 0 1,-2 5 0,2-3 0,0 0-1,0 0 1,0 0 0,1 0 0,0 0 0,0 0 0,1 0 0,0 0-1,0 8 1,0-12-1,0 0 1,1 0-1,-1 1 0,1-1 0,-1 0 0,1 0 0,0 0 1,0 0-1,0 0 0,0 0 0,0 0 0,0 0 0,0-1 1,1 1-1,-1 0 0,1-1 0,-1 1 0,1-1 0,0 1 1,-1-1-1,1 0 0,0 1 0,0-1 0,0 0 0,0-1 1,0 1-1,4 1 0,5 1 4,1-1 0,-1 0 0,0-1 0,1-1 0,15 0 0,-25 0-3,1 0 0,0 0 0,0-1 0,0 1-1,-1-1 1,1 0 0,0 1 0,-1-1 0,1 0 0,0-1 0,-1 1 0,1 0 0,-1-1-1,0 0 1,1 1 0,-1-1 0,0 0 0,0 0 0,0 0 0,0 0 0,-1 0 0,1-1-1,-1 1 1,1-1 0,-1 1 0,1-3 0,0-1-1,0 0 0,0-1 0,-1 1 0,0 0 0,-1-1 0,1 1 0,-1 0 0,0-1 0,-1 1 0,0 0 0,0-1 0,0 1 0,-1 0 0,1 0 0,-1 0 0,-6-11 0,6 14 0,0 0 0,0 0 0,-1 0 0,0 0-1,1 1 1,-1-1 0,0 0 0,0 1 0,0 0-1,-1 0 1,1 0 0,-1 0 0,1 1 0,-1-1-1,1 1 1,-1 0 0,0 0 0,1 0 0,-1 0-1,0 1 1,0 0 0,0-1 0,0 1 0,0 1-1,1-1 1,-1 1 0,0-1 0,-4 2 0,5-1-10,0 0 0,0 1 0,0-1 0,0 1 0,1-1 0,-1 1 0,0 0 0,1 0 0,-1 0 0,1 0 0,0 1 1,0-1-1,0 0 0,0 1 0,0 0 0,-2 4 0,3-6 3,-17 29-484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37.837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1 29 31679,'7'0'560,"21"0"-352,10 0-16,5 0-112,-1 0-64,-2-8-16,-4 0 0,-3 2 0,-11 2 0,-10 2-16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4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 32623,'1'8'8,"-1"0"0,1 0 0,0-1 0,1 1 0,0 0 0,0-1 0,1 1 0,0-1 0,0 0 0,0 0 0,1 0 0,0 0 0,1 0 0,-1-1 0,1 0 0,1 0 0,10 9 0,-15-14-8,1 0 0,-1 0 0,1 0 0,-1 0 0,1 0 0,-1-1 0,1 1 0,0-1 0,-1 1 0,1-1 0,0 0 0,-1 0 0,1 1 0,0-1 0,0 0 0,-1-1 0,1 1 0,0 0 0,0 0 0,-1-1 0,1 1 0,0-1 0,-1 1 0,1-1 0,-1 0 0,1 0 0,-1 0 0,1 0 0,-1 0 0,1 0 0,-1 0 0,0 0 0,0 0 0,1-1 0,0-1 0,3-3 0,-1 0 0,0 0 0,0 0 0,-1-1 0,0 1 0,5-15 0,-2-6 0,0-1 0,-3-1 0,0 1 0,-1-1 0,-4-42 0,1 14 0,1 57 0,0 0 0,0-1 0,0 1 0,0-1 0,0 1 0,0-1 0,0 1 0,0-1 0,0 1 0,0 0 0,0-1 0,0 1 0,0-1 0,-1 1 0,1-1 0,0 1 0,0 0 0,0-1 0,-1 1 0,1 0 0,0-1 0,-1 1 0,1 0 0,0-1 0,0 1 0,-1 0 0,1-1 0,-1 1 0,1 0 0,0 0 0,-1-1 0,1 1 0,-1 0 0,1 0 0,0 0 0,-1 0 0,1 0 0,-1 0 0,1 0 0,-1-1 0,1 1 0,0 0 0,-1 0 0,1 1 0,-1-1 0,1 0 0,-1 0 0,1 0 0,-1 0 0,1 0 0,0 0 0,-1 1 0,1-1 0,-1 0 0,1 0 0,0 1 0,-1-1 0,1 0 0,0 0 0,-1 1 0,1 0 0,-3 2 0,1 1 0,0 0 0,1-1 0,-1 1 0,1 0 0,-1 0 0,1 0 0,1 0 0,-1 0 0,0 7 0,1 49 0,0-34 0,0-16 0,1 0 0,0 0 0,0 0 0,1 0 0,0 0 0,1 0 0,5 11 0,-7-18 0,0 1 0,1-1 0,-1 0 0,1 0 0,0 0 0,0-1 0,0 1 0,0 0 0,1-1 0,-1 1 0,1-1 0,-1 0 0,1 0 0,0 0 0,0 0 0,0 0 0,0-1 0,0 1 0,0-1 0,1 0 0,-1 0 0,0 0 0,1 0 0,5 0 0,-5-1 0,0 0 0,0 0 0,0 0 0,0-1 0,0 1 0,0-1 0,0 0 0,0 0 0,0 0 0,-1-1 0,1 1 0,0-1 0,-1 0 0,1 0 0,-1 0 0,4-4 0,-2 1 0,0 0 0,-1-1 0,1 1 0,-1-1 0,-1 0 0,1 0 0,-1 0 0,5-13 0,-1-5 0,-1 0 0,-2-1 0,0 0 0,-1 1 0,-2-1 0,-1-35 0,0 60 0,0 0 0,0 0 0,0 0 0,0 0 0,0 0 0,0 0 0,0 0 0,-1 1 0,1-1 0,0 0 0,0 0 0,0 0 0,0 0 0,0 0 0,0 0 0,0 0 0,0 0 0,0 0 0,0 0 0,0 0 0,-1 0 0,1 0 0,0 0 0,0 1 0,0-1 0,0 0 0,0 0 0,0 0 0,0 0 0,-1 0 0,1 0 0,0 0 0,0 0 0,0 0 0,0 0 0,0-1 0,0 1 0,0 0 0,0 0 0,-1 0 0,1 0 0,0 0 0,0 0 0,0 0 0,0 0 0,0 0 0,0 0 0,0 0 0,0 0 0,0 0 0,0 0 0,0 0 0,-1-1 0,1 1 0,0 0 0,0 0 0,0 0 0,-5 11 0,2 9 0,2 0 0,0 1 0,1-1 0,2 0 0,-1 0 0,2 0 0,1 0 0,1 0 0,10 30 0,-11-41 0,1 1 0,-1-1 0,1-1 0,1 1 0,7 9 0,-12-17 0,0 1 0,0-1 0,0 0 0,0 1 0,0-1 0,0 0 0,1 0 0,-1 0 0,0 0 0,1 0 0,-1 0 0,1 0 0,-1 0 0,1 0 0,-1-1 0,1 1 0,0-1 0,-1 1 0,1-1 0,0 0 0,0 1 0,-1-1 0,1 0 0,0 0 0,-1 0 0,1-1 0,0 1 0,0 0 0,-1-1 0,1 1 0,0-1 0,-1 1 0,1-1 0,-1 0 0,1 1 0,-1-1 0,1 0 0,-1 0 0,3-2 0,0-2-1,-1 0-1,1 1 1,0-2 0,-1 1-1,0 0 1,0-1 0,-1 1-1,0-1 1,0 0 0,0 0-1,2-11 1,1-13-9,1-34-1,-4 39 16,-1 4-5,5-39 0,-5 55 0,0 1 0,0-1 0,0 1 0,1-1 0,0 1 0,0-1 0,0 1 0,0 0 0,5-7 0,-7 11 0,1-1 0,-1 1 0,1-1 0,-1 1 0,1-1 0,-1 1 0,1-1 0,-1 1 0,1 0 0,-1-1 0,1 1 0,-1 0 0,1-1 0,-1 1 0,1 0 0,0 0 0,-1 0 0,1-1 0,0 1 0,-1 0 0,1 0 0,-1 0 0,1 0 0,0 0 0,-1 0 0,1 0 0,0 0 0,-1 1 0,1-1 0,0 0 0,-1 0 0,1 0 0,-1 1 0,1-1 0,0 0 0,-1 1 0,1-1 0,-1 0 0,1 1 0,-1-1 0,1 1 0,-1-1 0,0 1 0,1-1 0,-1 1 0,1-1 0,-1 1 0,0-1 0,1 2 0,16 36 0,-14-29 0,4 10 0,-1 0 0,-1 1 0,0-1 0,2 35 0,-3 82-1,-4-107-1,11-34-30,0-10 28,-2 0 1,0 0-1,0 0 0,-1-1 0,6-21 0,2 1 11,-9 21-4,39-78-9,-40 83 5,0 1-1,1-1 1,0 1-1,1 1 1,-1-1-1,17-13 1,-23 22 1,-1 0 0,0-1 0,0 1 0,0 0 0,1-1 0,-1 1 0,0 0 0,0-1 0,1 1 0,-1 0 0,0 0 0,1-1 0,-1 1 0,0 0 0,1 0 0,-1 0 0,0 0 0,1-1 0,-1 1 0,1 0 0,-1 0 0,0 0 0,1 0 0,-1 0 0,0 0 0,1 0 0,-1 0 0,1 0 0,-1 0 0,0 0 0,1 0 0,-1 0 0,1 0 0,-1 1 0,0-1 0,1 0 0,-1 0 0,0 0 0,1 1 0,-1-1 0,0 0 0,1 0 0,-1 0 0,0 1 0,0-1 0,1 0 0,-1 1 0,0-1 0,0 0 0,1 1 0,-1-1 0,1 23 0,-2-16 0,-7 223-3,8-230 1,0 1 0,0 0 0,0-1 0,0 1 0,0-1 0,0 1 0,0 0 0,0-1 0,1 1 0,-1 0 0,0-1 0,1 1-1,-1-1 1,0 1 0,1-1 0,-1 1 0,0-1 0,1 1 0,-1-1 0,1 1 0,-1-1 0,1 0 0,-1 1 0,1-1 0,0 0 0,-1 1 0,1-1-1,0 0 1,23 2-96,-18-3 74,-1 0 1,1 0-1,-1 0 1,0-1-1,0 0 0,0 0 1,6-3-1,-3-1-66,-1 0-1,0-1 1,0 1-1,0-1 0,-1-1 1,0 0-1,0 1 1,-1-2-1,0 1 0,0-1 1,-1 1-1,-1-1 1,1 0-1,1-10 0,0 2 133,-2-1-1,0 1 0,-1-1 1,-1 1-1,0-1 0,-4-32 1,3 50-23,0-1 0,1 0 0,-1 0 0,0 1 0,0-1 1,-1 0-1,1 1 0,0-1 0,0 0 0,0 1 0,0-1 0,-1 0 1,1 1-1,0-1 0,-1 0 0,1 1 0,0-1 0,-1 1 1,1-1-1,-1 0 0,1 1 0,-1-1 0,1 1 0,-1 0 0,1-1 1,-1 1-1,1-1 0,-1 1 0,0 0 0,1-1 0,-1 1 0,0 0 1,1 0-1,-1-1 0,0 1 0,1 0 0,-1 0 0,0 0 1,1 0-1,-1 0 0,0 0 0,0 0 0,1 0 0,-1 0 0,0 1 1,1-1-1,-2 0 0,1 1-2,-1 0-1,0 0 1,1 0 0,-1 0 0,1 0 0,-1 0-1,1 0 1,0 0 0,0 1 0,-1-1-1,1 0 1,0 1 0,0-1 0,0 1-1,0-1 1,1 1 0,-1 0 0,0 1 0,-4 27-16,2 1 0,0-1 0,3 0 0,4 47 0,-4-67-1,1-3-1,0 0 0,0 0 1,0 0-1,1 0 0,0 0 0,0 0 0,1-1 1,0 1-1,0-1 0,1 0 0,6 9 0,-8-11-2,1-1 0,0 1 0,0-1 0,1 0 0,-1 0 0,0-1 0,1 1 0,0-1 0,0 0 0,0 1 0,0-2 0,0 1 0,0 0 0,0-1 0,0 0 0,1 0 0,-1 0 0,0 0 0,7-1 1,-6 0-18,1 1 0,-1-2 0,0 1 1,1-1-1,-1 0 0,0 0 0,1 0 1,-1-1-1,0 0 0,0 0 0,0 0 1,-1 0-1,1-1 0,0 0 0,-1 0 1,0 0-1,1 0 0,-1-1 0,-1 0 1,1 0-1,0 0 0,-1 0 0,0-1 1,5-8-1,1-3-18,-1-1 0,-1 0 0,-1-1 0,0 0-1,-1 0 1,-1 0 0,4-37 0,3-12-17,-10 62 6,0 0 0,1 0 0,-1 0 0,1 0 0,0 0 0,0 0 0,0 1 0,1-1 0,-1 1 0,5-5 0,-5 7 55,0 0 0,1 0-1,-1 0 1,0 0-1,1 1 1,0-1 0,-1 1-1,1 0 1,0 0-1,0 0 1,0 0 0,0 0-1,0 0 1,0 1-1,-1-1 1,2 1 0,4 0-1,-2 0 19,1-1 0,-1 1 0,0 0 0,0 1 0,0 0 0,0 0 0,0 0 0,-1 0 0,1 1 0,0 0 0,0 0 0,-1 1 0,1 0 0,-1 0 0,0 0 0,0 0 0,0 1 0,5 5 0,-2-3-37,-6-5 14,0 1 0,0-1 0,0 1 0,0-1 1,0 1-1,0 0 0,0 0 0,-1 0 0,1 0 0,-1 0 1,1 0-1,-1 0 0,2 5 0,-3-7 101,-9 0 404,-35-5-348,34 3-152,-1 1 1,1 0-1,-14 0 1,20 2-5,1-1 0,-1 0 0,1 1 0,-1 0 0,1 0 0,-1 0 0,1 0 0,0 1-1,-1-1 1,1 1 0,0 0 0,0 0 0,-5 4 0,2 0 0,0 1 0,1-1 1,0 1-1,0 0 0,0 0 0,1 1 0,0-1 0,0 1 0,1 0 0,0 0 1,-2 9-1,1 0-4,1-1 0,1 1 0,0 0 0,1 28 0,2-42-6,-1 1 0,1-1 1,0 0-1,0 0 0,0 0 0,0 0 0,0 0 0,1 0 0,-1-1 0,1 1 0,0 0 1,0-1-1,0 1 0,0-1 0,0 0 0,0 1 0,1-1 0,-1 0 0,1 0 0,0-1 1,-1 1-1,1-1 0,0 1 0,0-1 0,0 0 0,0 0 0,0 0 0,0 0 0,6 0 1,-4 0 6,0 0 0,1 0 0,-1-1 0,0 0 0,1 0 0,-1 0 0,0 0 0,1-1 0,-1 0 0,0 0 0,0-1 0,0 1 0,1-1 0,-2 0 1,1 0-1,0-1 0,6-4 0,-5 1 13,-1 1 0,0-1 1,0-1-1,0 1 0,-1-1 1,0 0-1,-1 0 0,1 0 0,-1 0 1,0 0-1,-1-1 0,0 0 1,0 1-1,1-15 0,-1-8 30,-1-1 0,-3-42 1,1 58-37,1 7 5,-1 0 0,0-1-1,-1 1 1,1 0 0,-2 0-1,-3-11 1,3 43 109,3 703-72,0-715-49,-1-8 0,1-1 0,-1 1 0,1-1 0,0 1 0,0-1 0,1 1 0,-1 0 0,1-1 0,0 1 0,0-1 0,0 0 0,0 1 0,1-1 0,3 6 0,-5-9 1,1 1 0,0-1 0,0 0 0,0 0 0,-1 0 0,1 0-1,0 0 1,0 0 0,0 0 0,-1 0 0,1 0 0,0-1 0,0 1 0,-1 0 0,1-1 0,0 1 0,0 0 0,-1-1 0,1 1-1,0-1 1,-1 1 0,1-1 0,0 1 0,-1-1 0,1 1 0,-1-1 0,1 0 0,-1 1 0,1-1 0,-1 0 0,0 1 0,1-1-1,-1 0 1,1-1 0,12-24-28,-1-1 1,-1 0-1,8-34 0,17-93-8,-28 118 42,17-76 49,19-209-1,-43 298-21,-1 37-17,1 34-14,2-25-2,1 0 0,1 0 0,1-1 0,1 0 0,1 0 0,14 28 0,-21-47 0,1 0 0,0 0 0,0 0 0,0 0 0,0-1 0,0 1 0,0 0 0,1-1 0,-1 0 0,1 1 0,0-1 0,0 0 0,0 0 0,0-1 0,0 1 0,0 0 0,0-1 0,0 0 0,1 0 0,-1 0 0,0 0 0,1-1 0,-1 1 0,1-1 0,-1 0 0,6 0 0,-5-1-2,1 1 0,-1-1 0,1-1 0,-1 1 1,1-1-1,-1 1 0,0-1 0,0-1 0,0 1 0,0 0 1,0-1-1,0 0 0,-1 0 0,1 0 0,-1 0 1,0-1-1,0 1 0,5-9 0,-2 2-3,-1-1-1,0 1 0,-1-1 1,0 0-1,-1-1 0,0 1 1,-1-1-1,2-18 0,-2-9 3,-4-46-1,2 75 4,0 9 0,-2-20 14,2 20-12,0 1 0,0-1-1,-1 0 1,1 1-1,0-1 1,0 1 0,0-1-1,0 0 1,-1 1-1,1-1 1,0 1 0,0-1-1,-1 1 1,1-1 0,-1 1-1,1-1 1,0 1-1,-1-1 1,1 1 0,-1 0-1,1-1 1,-1 1-1,1 0 1,-1-1 0,1 1-1,-1 0 1,1 0-1,-2-1 1,2 1-2,0 0 1,0 0-1,-1 1 1,1-1-1,0 0 0,0 0 1,0 0-1,0 0 1,-1 0-1,1 1 0,0-1 1,0 0-1,0 0 1,0 0-1,0 1 0,-1-1 1,1 0-1,0 0 1,0 1-1,0-1 0,0 0 1,0 0-1,0 0 1,0 1-1,0-1 0,0 0 1,0 0-1,0 1 1,0-1-1,0 0 0,0 0 1,0 1-1,0-1 1,0 0-1,0 0 0,0 1 1,1-1-1,-1 5 1,0 19-1,-1-2 0,1-1 0,1 0 0,1 0 0,0 0 0,7 21 0,-8-37 0,1 0 0,-1 0 0,1 0 0,1-1 0,-1 1 0,1 0 0,-1-1 0,1 0 0,0 0 0,1 0 0,-1 0 0,1 0 0,0-1 0,0 1 0,0-1 0,0 0 0,0 0 0,1-1 0,0 1 0,-1-1 0,1 0 0,0 0 0,0-1 0,0 0 0,0 1 0,9 0 0,-6-2-1,1 1 1,-1-1-1,1 0 1,0 0-1,-1-1 1,1-1-1,-1 1 1,1-1-1,-1-1 1,0 1-1,0-2 1,0 1-1,0-1 1,-1 0-1,13-9 1,-12 6-1,1 0 1,-1-1-1,-1 0 0,1 0 1,-1-1-1,-1 0 0,0 0 1,0-1-1,-1 0 0,0 0 1,7-20-1,-8 15 1,0-2 0,-1 1 0,0 0 0,-2-1 0,0 1 0,0-1 0,-2 1 0,0-1 0,-1 1 0,-6-24 0,7 36 0,-1-1 1,0 1-1,0 0 1,0 0-1,-1 0 0,0 0 1,0 0-1,0 1 1,0-1-1,0 1 0,-1 0 1,1 0-1,-8-5 1,10 7-1,-1 0 1,1 1-1,-1-1 1,1 0-1,-1 1 1,0-1 0,1 1-1,-1 0 1,0-1-1,1 1 1,-1 0-1,0 0 1,1 0 0,-1 0-1,0 1 1,1-1-1,-1 0 1,0 1 0,1-1-1,-1 1 1,0-1-1,1 1 1,-1 0-1,1-1 1,-1 1 0,1 0-1,0 0 1,-1 0-1,1 1 1,0-1-1,0 0 1,-1 0 0,1 1-1,0-1 1,0 0-1,1 1 1,-1-1 0,0 1-1,0-1 1,0 4-1,-4 6 1,0 1-1,1 0 1,0 0-1,1 0 0,0 1 1,-1 20-1,2 4 0,3 38 0,0-67 1,-1 1 1,2 0-1,-1-1 1,1 0-1,0 1 1,1-1-1,0 0 1,0 0-1,1 0 0,0 0 1,0-1-1,8 10 1,-8-12-2,-1-1 1,1 0 0,1 0-1,-1 0 1,0-1 0,1 1-1,0-1 1,0 0 0,0-1-1,0 1 1,0-1 0,1 0-1,-1 0 1,1 0 0,-1-1-1,1 0 1,0 0 0,-1-1-1,7 1 1,-9-1-1,-1 0 1,1-1-1,-1 1 0,1 0 0,-1-1 1,1 0-1,-1 1 0,1-1 1,-1 0-1,0 0 0,0-1 0,1 1 1,-1 0-1,0-1 0,0 1 0,0-1 1,0 0-1,-1 0 0,1 0 1,0 1-1,-1-2 0,1 1 0,-1 0 1,0 0-1,0 0 0,1-1 0,-2 1 1,1 0-1,1-4 0,1-5-69,-1 0-1,0 0 1,-1-1 0,0 1-1,-1-14 1,0-21-1268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4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32559,'-4'0'7,"0"1"0,0-1 0,0 1 0,1 0 0,-1 0 0,0 0 1,0 0-1,1 1 0,-1 0 0,1 0 0,0 0 0,-1 0 0,1 0 0,0 0 0,0 1 0,0 0 0,1-1 1,-1 1-1,1 0 0,-1 0 0,1 1 0,0-1 0,0 0 0,0 1 0,1-1 0,-3 7 0,0 1-9,1 1 1,0-1-1,0 1 0,1 0 0,1 0 0,0-1 0,1 21 0,1-28 2,-1 0 0,1 0 0,0 0 0,0 0 0,0-1 0,0 1 0,1 0 0,-1-1 0,1 1 0,0-1 0,0 1 0,1-1 0,-1 0 0,1 0 0,-1 0 0,1 0 0,0 0 0,0-1 0,0 1 0,0-1 0,1 0 0,-1 0 0,1 0 0,-1 0 0,1-1 0,0 1 0,5 1 0,8 1 0,0-1 0,-1 0 0,1-1 0,0-1 0,19 0 0,-32-1 2,0 0-1,1 0 1,-1-1-1,0 1 1,0-1-1,1 0 1,-1 0 0,0-1-1,0 1 1,0-1-1,0 0 1,0 0 0,-1 0-1,1 0 1,5-5-1,-7 4 0,1 0-1,-1 0 0,0 0 1,0 0-1,0 0 0,0-1 1,-1 1-1,1-1 0,-1 1 1,0-1-1,0 1 1,0-1-1,0 0 0,-1 0 1,1 1-1,-1-1 0,0 0 1,-1-6-1,0 5 0,0-1 0,-1 1 0,0-1 0,0 1 0,0 0 0,-1 0 0,1 0 0,-1 0 0,0 0 0,-1 1 0,1-1 0,-1 1 0,0 0 0,0 0 0,0 0 0,-1 1 0,1-1 0,-1 1 0,-8-4 0,3 1 0,1 1 0,-1 0 0,0 1 0,-1 0 0,1 1 0,-1 0 0,1 1 0,-1 0 0,-18-1 0,28 3 0,-1 0 0,0 0 0,0 0 1,0 0-1,1 1 0,-1-1 0,0 1 0,1-1 0,-1 1 1,0-1-1,1 1 0,-1 0 0,1 0 0,-1 0 0,1 0 1,-1 0-1,1 0 0,-1 0 0,1 0 0,0 0 0,0 1 1,0-1-1,0 1 0,0-1 0,0 1 0,0-1 0,0 1 0,0-1 1,0 3-1,-1 4-52,1 0 1,-1-1-1,2 1 1,-1 0-1,1 11 1,0 17-990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5 690 32271,'-4'82'205,"4"-80"-204,1-1-1,-1 0 1,0 0-1,1 1 1,0-1-1,-1 0 0,1 0 1,0 0-1,0 0 1,-1 0-1,1 0 1,0 0-1,0 0 1,0 0-1,0 0 1,0 0-1,0 0 1,1-1-1,-1 1 0,0 0 1,0-1-1,0 1 1,1-1-1,-1 0 1,0 1-1,1-1 1,-1 0-1,0 0 1,1 0-1,-1 0 0,3 0 1,1 1 10,0-1 0,0 0-1,0 0 1,0-1 0,0 1 0,0-1 0,0 0-1,5-2 1,-4 0-5,-1-1-1,0 1 1,0-1-1,0 0 1,-1 0 0,1-1-1,-1 1 1,0-1-1,0 0 1,0 0-1,-1 0 1,0-1 0,0 1-1,3-9 1,2-6 9,0 0 1,8-39 0,1-53-16,-15 85 0,2-1 0,1 1 0,1 0 0,1 1 0,20-51 0,-24 72 0,0 0 1,0 1-1,0-1 1,1 1-1,-1 0 1,1 0-1,0 0 0,0 0 1,0 1-1,1 0 1,-1 0-1,1 0 0,0 0 1,0 1-1,0-1 1,0 1-1,0 1 1,9-3-1,-10 3 0,-1 1 1,1-1-1,0 1 0,0 0 0,0 0 1,0 1-1,-1-1 0,1 1 1,0-1-1,0 1 0,-1 1 1,1-1-1,0 0 0,-1 1 0,1 0 1,-1 0-1,0 0 0,0 0 1,0 0-1,0 0 0,0 1 1,0 0-1,0 0 0,-1-1 0,0 2 1,3 3-1,2 6 0,0 0 0,-1 1 0,-1 0 0,0 0 0,-1 1 0,-1-1 0,0 1 0,-1 0 0,0 0 0,-2 0 0,1 0 0,-3 19 0,0-25 0,1 1 0,-1-1 0,-1 1 0,0-1 0,0 0 0,-1 0 0,0 0 0,0 0 0,-1-1 0,0 0 0,-1 0 0,0 0 0,0 0 0,-1-1 0,0 0 0,-13 10 0,14-12 0,0 0 0,-1 0 0,0-1 0,0 1 0,0-2-1,0 1 1,0-1 0,-1 0 0,0-1 0,0 1 0,1-2 0,-1 1-1,-1-1 1,1 0 0,0-1 0,0 0 0,0 0 0,0 0 0,0-1-1,-14-4 1,15 2 0,1 0-1,0-1 1,0 0-1,0 0 0,0 0 1,1 0-1,-1-1 1,1 0-1,1 0 1,-1-1-1,1 0 0,-1 1 1,2-1-1,-7-12 1,1 0-2,1-1 1,0 0 0,-9-38 0,14 42-2,1 0 0,0-1-1,1 1 1,1-29 0,1 43 3,-1-1 0,1 1 0,-1-1 0,1 1 0,0 0 0,0-1 0,-1 1 0,1 0 0,0-1 0,0 1 0,0 0 0,0 0 0,0 0 0,1 0 0,-1 0 0,0 0 0,1 0 0,-1 0 0,0 0 0,1 1 0,-1-1 0,1 1 0,-1-1 0,1 1 0,-1-1 0,1 1 0,-1 0 0,1 0 0,1 0 0,2-1 0,0 0 0,0 1 0,-1 0 0,1 0 0,0 1 0,0-1 0,-1 1 0,1 0 0,5 2 0,-4-1 0,-1 2 0,0-1 0,0 0 0,0 1 0,-1 0 0,1 0 0,-1 0 0,0 1 0,0 0 0,5 8 0,32 58 0,-35-59 0,9 20 0,-4-10 0,0 0 0,28 38 0,-36-55 0,1 0 0,1 0 0,-1-1 0,1 1 0,-1-1 0,1 0 0,0-1 0,1 1 0,-1-1 0,1 0 0,-1 0 0,1-1 0,0 1 0,0-1 0,0-1 0,9 2 0,-5-1 0,1-1-1,-1-1 1,0 0-1,1 0 1,-1-1-1,21-4 1,-26 3-6,1 0 1,0-1-1,-1 1 1,1-1-1,-1 0 1,0 0-1,0-1 1,0 1-1,0-1 1,-1 0-1,1 0 1,-1-1-1,5-6 1,-1-1-9,-1-1-1,0 0 1,-1 0-1,-1-1 1,0 0-1,0 1 1,-2-2-1,0 1 1,3-26 0,-3 17-92,2 0 0,9-31 0,-13 51 82,1-1-1,-1 1 0,1 0 0,0-1 1,-1 1-1,2 0 0,-1 0 1,0 0-1,0 1 0,1-1 0,0 1 1,-1-1-1,1 1 0,0 0 0,0 0 1,1 0-1,5-3 0,-4 3 8,0 1 0,1 0-1,-1-1 1,1 2 0,-1-1 0,1 1-1,-1-1 1,1 1 0,-1 1 0,11 1-1,-14-1 28,1 0-1,-1 0 1,0 0-1,1 0 1,-1 1-1,0-1 1,0 0-1,0 1 1,0 0-1,0-1 0,-1 1 1,1 0-1,0 0 1,-1 0-1,1 0 1,-1 1-1,0-1 1,0 0-1,0 0 1,0 1-1,0-1 1,0 1-1,-1-1 0,1 0 1,-1 1-1,0-1 1,1 1-1,-1 0 1,0-1-1,-1 1 1,1-1-1,-1 4 1,1-6 1,0 1 0,-1 0 1,1 0-1,0 0 1,0 0-1,-1-1 0,1 1 1,-1 0-1,1 0 1,-1-1-1,1 1 1,-1 0-1,1-1 0,-1 1 1,0-1-1,1 1 1,-1-1-1,0 1 0,1-1 1,-1 1-1,0-1 1,0 1-1,-1-1 1,-25 8 147,6-3-102,13-2-46,0 1-1,1 1 0,-1 0 0,1 0 1,1 0-1,-1 1 0,1 0 0,0 0 1,0 0-1,0 1 0,1 0 0,0 0 1,1 0-1,-1 1 0,1-1 0,-3 11 1,2-6-4,1 1-1,0-1 1,0 1 0,2 0 0,-1 0 0,2 0 0,0 0 0,0 1-1,3 25 1,-1-36-8,0 0 1,0 1-1,0-1 0,0 0 0,0 0 0,1 0 1,-1 0-1,1 0 0,0-1 0,0 1 0,0-1 1,0 1-1,1-1 0,-1 1 0,1-1 0,-1 0 1,1 0-1,0 0 0,-1-1 0,1 1 0,0-1 1,0 1-1,0-1 0,0 0 0,1 0 0,4 0 0,8 3 2,0-2 0,1 0-1,30-1 1,-41-1 2,5 0-1,-1-1 0,1 0-1,-1-1 1,0 0 0,1-1-1,-1 0 1,0 0 0,-1-1-1,1-1 1,-1 1 0,0-1-1,0-1 1,0 0 0,0 0 0,-1-1-1,-1 0 1,1 0 0,-1-1-1,8-10 1,-10 11 0,0-1 0,0 1 0,-1-1 0,0 0 0,0 0 0,-1 0 0,0-1 0,-1 1 0,0-1 0,0 1 0,-1-1 0,0 0 0,0 0 1,-1 0-1,0 0 0,-1 1 0,0-1 0,0 0 0,-1 0 0,0 1 0,-1-1 0,0 1 0,-5-12 0,3 11-2,0-1 0,-1 1 0,0-1 0,-1 2 0,0-1 0,0 1 0,-17-14 0,19 17 0,-1 1 0,1 0 0,-1 0 0,0 1 0,-1 0 0,1 0 0,-1 0 0,1 1 0,-1 0 0,0 0 0,1 1 0,-1-1 0,-13 1 0,18 1 0,0 0 0,0 0 0,0 0-1,1 0 1,-1 1 0,0-1 0,0 1 0,0 0 0,0-1-1,0 1 1,1 0 0,-1 0 0,0 0 0,1 0 0,-1 0 0,1 0-1,-1 1 1,1-1 0,-3 3 0,2-1-1,0 1 0,0-1 1,0 1-1,1-1 0,-1 1 0,1 0 1,0 0-1,0 0 0,-1 5 0,0 8-3,2 0-1,-1 0 1,4 26-1,-2-40 5,0 7-3,0-1 0,1 0 1,1 0-1,-1 0 1,1 0-1,1 0 1,0-1-1,0 1 0,1-1 1,0 0-1,0 0 1,1-1-1,0 0 1,0 0-1,1 0 0,0-1 1,0 0-1,0 0 1,1 0-1,0-1 0,0 0 1,0-1-1,1 0 1,-1 0-1,1-1 1,0 0-1,0-1 0,10 2 1,-8-2-11,0-2 1,0 1-1,0-1 1,0-1-1,0 0 1,0-1-1,-1 0 1,1 0-1,19-8 1,-24 7 8,1-1 0,0 0 1,-1 0-1,0-1 0,0 0 0,0 0 1,0 0-1,-1-1 0,0 1 0,0-1 1,0 0-1,-1-1 0,0 1 0,6-14 0,-4 3 3,0 1-1,-1-1 0,-1 0 1,0-1-1,-1 1 0,0-32 0,-2 17 16,-2 1 0,-10-61 0,8 76 2,-1-1 0,0 1 1,-2-1-1,0 1 0,0 1 1,-2-1-1,0 1 0,-17-23 1,25 37-14,-1 0 1,1 1 0,-1-1 0,1 0-1,-1 1 1,1-1 0,-1 0-1,0 1 1,0-1 0,1 1 0,-1-1-1,0 1 1,0-1 0,1 1 0,-1 0-1,0-1 1,0 1 0,0 0 0,0 0-1,1 0 1,-2-1 0,1 2-3,0-1-1,1 0 1,-1 1 0,1-1 0,-1 0 0,1 1 0,0-1 0,-1 1-1,1-1 1,-1 1 0,1-1 0,0 1 0,-1-1 0,1 1 0,0-1-1,-1 1 1,1 0 0,0-1 0,0 1 0,0-1 0,0 1-1,-1 0 1,-1 44-16,2-39 22,0 52 1,2 1-1,3-1 1,3 0-1,2-1 1,23 75-1,-31-127-7,0 1 1,0 0-1,0-1 0,1 0 0,0 1 1,0-1-1,0 0 0,1 0 0,0-1 0,0 1 1,0-1-1,0 0 0,9 6 0,-9-7 0,1-1 0,0 0 0,-1 0 0,1 0 0,0-1 0,0 0 0,0 0 0,1 0 0,-1 0 0,0-1 0,0 0 0,0 0 0,1 0 0,-1-1 0,9-1 0,-8 0 0,-1 0 1,0 0-1,0 0 0,0-1 1,0 1-1,0-1 1,-1-1-1,1 1 0,-1 0 1,0-1-1,0 0 1,0 0-1,0 0 0,-1-1 1,0 1-1,0-1 0,0 0 1,0 1-1,-1-2 1,3-7-1,1-1 1,-1-1 0,-1 0 0,0 0 1,-1 0-1,-1-1 0,1-19 0,-3-73-4,0 107 4,0 0-1,0 0 1,0 0-1,0 1 1,0-1-1,0 0 0,0 0 1,0 0-1,-1 0 1,1 0-1,0 1 1,0-1-1,-1 0 1,1 0-1,-1 1 1,1-1-1,-1 0 0,1 0 1,-1 1-1,1-1 1,-1 1-1,1-1 1,-1 0-1,0 1 1,1-1-1,-1 1 0,0 0 1,0-1-1,1 1 1,-2-1-1,1 1 0,0 0 1,0 0-1,1 0 0,-1 1 0,0-1 0,0 0 0,1 0 0,-1 1 0,0-1 1,0 0-1,1 1 0,-1-1 0,1 1 0,-1-1 0,0 1 0,1-1 1,-1 1-1,1-1 0,-1 1 0,1-1 0,-1 1 0,1 0 0,0-1 1,-1 1-1,1 0 0,0 0 0,-1-1 0,1 1 0,0 0 0,0 0 0,0-1 1,0 1-1,0 0 0,0 1 0,-4 31-5,2 1-1,5 58 1,-3-83 5,1-1 0,-1-1 0,1 0 0,1 1 0,-1-1 0,1 0 0,0 0 0,1 0 0,0 0 0,4 7 0,-6-11 0,1 0 0,0-1 0,0 1 0,0 0 0,1-1 0,-1 0 0,0 0 0,1 1 0,0-2 0,-1 1 0,1 0 0,0 0 0,0-1 0,0 1 0,0-1 0,0 0 0,0 0 0,1 0 0,-1-1 0,0 1 0,0-1 0,6 1 0,-3-1 1,-1 0-1,0 0 1,0 0-1,0-1 1,0 0-1,0 0 1,0 0 0,0-1-1,0 1 1,0-1-1,0 0 1,0-1-1,-1 1 1,1-1 0,-1 0-1,0 0 1,0 0-1,0 0 1,0-1-1,-1 0 1,1 0 0,-1 0-1,0 0 1,0 0-1,-1 0 1,1-1-1,2-7 1,2-5-1,-2 1 0,0-1 0,-1 0 0,-1 0 0,0-1 0,-2 1 0,0 0 0,-2-31 0,1 27 0,0 19 0,0 0 1,0 1-1,0-1 1,0 0-1,0 1 1,-1-1-1,1 0 0,-1 1 1,1-1-1,-1 0 1,1 1-1,-1-1 0,0 1 1,0-1-1,0 1 1,0 0-1,0-1 1,-2-1-1,3 2 0,-1 1 0,1 0 1,-1 0-1,1 0 0,0 0 0,-1-1 0,1 1 1,-1 0-1,1 0 0,0 0 0,-1 0 0,1 0 1,-1 0-1,1 0 0,-1 0 0,1 0 0,0 0 1,-1 0-1,1 1 0,-1-1 0,1 0 0,0 0 1,-1 0-1,1 0 0,-1 1 0,0-1 0,-10 18 3,7-5-3,0-1 0,1 1 0,1 0 0,0-1 0,0 23 0,6 65 0,-4-95 0,1-1-1,-1 0 1,1 0-1,0 0 1,0 1 0,1-1-1,-1 0 1,1 0-1,0-1 1,0 1 0,0 0-1,0-1 1,1 1-1,-1-1 1,1 1 0,0-1-1,0 0 1,0 0-1,6 4 1,-4-5-1,0 0 1,0 1-1,0-2 1,0 1-1,0 0 1,0-1-1,1 0 1,-1 0-1,0-1 1,1 0-1,-1 0 1,0 0-1,1 0 1,-1-1-1,7-1 1,-8 0-1,0 1 1,1-1-1,-1 0 1,0 0 0,-1 0-1,1-1 1,0 0-1,-1 1 1,1-1-1,-1 0 1,0-1-1,0 1 1,0 0-1,0-1 1,-1 0-1,1 0 1,-1 0-1,0 0 1,2-5-1,2-6-2,0 0 0,-1-1 0,6-31 1,-5-11-7,-2-1 1,-5-88-1,-1 51 11,2 30 30,0 91-30,0 46 11,11 90 1,-4-91-11,-5-44 0,1-1-1,0 0 1,2 0-1,15 46 1,-18-68-3,-1-1-1,0 1 1,1-1 0,-1 0 0,1 0-1,0 0 1,0 0 0,0 0 0,0 0-1,0 0 1,0 0 0,0-1 0,1 1-1,-1-1 1,0 0 0,1 0-1,0 0 1,-1 0 0,1 0 0,-1 0-1,1-1 1,0 1 0,0-1 0,-1 0-1,1 0 1,0 0 0,0 0-1,-1 0 1,1-1 0,3 0 0,-1 0 0,1 0 1,-1 0-1,0-1 0,1 0 1,-1 0-1,0 0 1,0-1-1,0 0 0,0 0 1,-1 0-1,1 0 1,-1-1-1,8-7 0,-5 2-2,-1-1-1,0 0 1,0 0-1,-1 0 1,-1-1 0,1 0-1,-2 1 1,1-2-1,2-21 1,-2-3-1,-1-66 1,-3 73 5,0 28-3,0 1 1,0-1-1,0 0 1,0 1-1,0-1 1,0 0 0,0 1-1,0-1 1,-1 0-1,1 1 1,0-1-1,0 0 1,0 1-1,-1-1 1,1 1 0,0-1-1,-1 1 1,1-1-1,-1 0 1,1 1-1,-1-1 1,1 1-1,-1 0 1,1-1 0,-1 1-1,1-1 1,-1 1-1,1 0 1,-1-1-1,0 1 1,1 0-1,-1 0 1,1 0 0,-1-1-1,0 1 1,1 0-1,-1 0 1,0 0-1,1 0 1,-1 0-1,0 0 1,1 0 0,-1 0-1,0 1 1,-1-1-1,1 0 0,-1 1 0,1-1 1,0 1-1,-1-1 0,1 1 0,0 0 0,-1-1 1,1 1-1,0 0 0,0 0 0,0 0 0,0 0 1,0 0-1,0 0 0,0 0 0,0 1 0,0-1 1,1 0-1,-2 2 0,-1 13 0,0 0 0,1 0 0,0 0 0,2 0 0,0 0 0,2 20 0,-1-22 0,0-6 0,0 1 0,0-1 0,1 1 0,0-1 0,0 0 0,1 0 0,0 0 0,0 0 0,1 0 0,5 7 0,-7-11 0,1-1 0,0 1 0,0-1 0,0 1 0,0-1 0,1 0 0,-1 0 0,1 0 0,-1-1 0,1 1 0,0-1 0,0 0 0,1 0 0,-1-1 0,0 1 0,0-1 0,1 0 0,-1 0 0,1 0 0,5 0 0,-4-1 0,0 1 0,0-1 0,-1-1 0,1 1 0,0-1 0,0 0 0,-1 0 0,1-1 0,-1 0 0,1 0 0,-1 0 0,0 0 0,0-1 0,0 0 0,0 0 0,0-1 0,0 1 0,-1-1 0,0 0 0,0 0 0,0 0 0,0-1 0,-1 1 0,1-1 0,4-9 0,-3 3 0,0 0 0,-1 0 0,0-1 0,0 1 0,-1-1 0,-1 0 0,2-17 0,-2 6 0,-2 1 0,0-1 0,-4-23 0,4 45 0,1 1 0,-1-1 0,0 1 0,0-1 0,0 1 0,0-1 0,0 1 0,0-1 0,0 1 0,0-1 0,0 1 0,-1-1 0,1 1 0,0-1 0,0 1 0,0 0 0,0-1 0,-1 1 0,1-1 0,0 1 0,0-1 0,-1 1 0,1 0 0,0-1 0,-1 1 0,1 0 0,0-1 0,-1 1 0,1 0 0,-1 0 0,1-1 0,-1 1 0,1 0 0,0 0 0,-1 0 0,1-1 0,-1 1 0,1 0 0,-1 0 0,1 0 0,-1 0 0,1 0 0,-1 0 0,1 0 0,-1 0 0,1 0 0,-1 0 0,0 1 0,0-1 0,0 1 0,0 0 0,0 0 0,0 0 0,0 0 0,0 0 0,0 0 0,1 0 0,-1 0 0,0 0 0,1 0 0,-1 0 0,1 0 0,-1 1 0,1-1 0,-1 0 0,1 0 0,0 1 0,-1 0 0,-2 43 0,1-1 0,6 78 0,-3-111 0,1-1 0,-1 0 0,2 0 0,-1 0 0,1 0 0,6 11 0,-8-18 0,0 0 0,1 0 0,0-1 0,0 1 0,0-1 0,0 1 0,0-1 0,0 0 0,1 1 0,-1-1 0,1-1 0,-1 1 0,1 0 0,0-1 0,-1 1 0,1-1 0,0 0 0,0 0 0,0 0 0,0 0 0,1 0 0,-1-1 0,6 1 0,-3-1 0,-1 0 0,1 0-1,0-1 1,-1 0 0,1 0 0,-1 0 0,1-1 0,-1 0-1,0 0 1,0 0 0,1-1 0,-2 1 0,7-5-1,-4 1 1,1 0-1,-2 0 0,1-1 1,-1 0-1,0 0 0,-1 0 1,9-14-1,-6 7 0,-1-1 0,-1 0 1,0 0-1,-1 0 0,0-1 0,-2 0 0,1 0 1,-2 0-1,1-17 0,-3 25 0,0 0 1,0 0-1,-1 0 0,0 0 1,-1 0-1,1 0 0,-2 0 1,1 0-1,-1 1 0,0-1 1,-8-13-1,8 17 1,-1 0-1,1-1 1,-1 2-1,0-1 1,0 0-1,0 1 1,0-1 0,-1 1-1,0 1 1,1-1-1,-1 0 1,0 1-1,0 0 1,0 0 0,-1 1-1,1 0 1,0-1-1,-10 1 1,10 0 1,0 0-1,0 1 1,1 0-1,-1 0 1,0 0 0,0 1-1,1 0 1,-1-1-1,0 2 1,1-1-1,-1 0 1,1 1 0,0 0-1,-1 0 1,1 0-1,0 1 1,-5 3 0,5-2-2,1 0 0,-1 0 1,1 1-1,0-1 0,0 1 1,1 0-1,-1 0 0,1-1 1,0 2-1,0-1 0,1 0 1,-1 0-1,1 1 0,0-1 1,0 7-1,0 0 1,0 0 0,0-1 0,1 1 0,1 0 1,0-1-1,1 1 0,0-1 0,4 15 0,-4-22 0,-1 0-1,1-1 1,0 1-1,0 0 0,0-1 1,1 1-1,-1-1 1,1 0-1,0 0 1,0 0-1,0 0 1,0-1-1,0 1 1,1-1-1,-1 1 1,1-1-1,0 0 0,-1-1 1,1 1-1,0-1 1,0 1-1,0-1 1,0 0-1,0-1 1,0 1-1,6-1 1,1 1-1,0 0 1,0-1 0,0 0 0,0-1 0,0-1-1,0 0 1,21-6 0,-26 5-1,0 1 0,0-2 0,-1 1-1,1 0 1,-1-1 0,0 0 0,0 0 0,0-1 0,0 0 0,-1 1-1,0-2 1,0 1 0,0 0 0,5-11 0,-2-1-2,0 0 1,-1 0-1,-1-1 0,0 1 0,2-21 1,-5 21 0,2 0-1,0 1 1,0-1 0,2 1 0,12-27 0,-17 41 1,0 0 0,0 1 1,0-1-1,0 1 0,0-1 1,1 1-1,-1-1 0,0 1 1,1-1-1,-1 1 0,1 0 1,-1 0-1,1 0 0,0 0 1,-1 0-1,1 0 0,0 1 1,0-1-1,0 0 0,-1 1 1,1-1-1,2 1 0,-2 0 2,-1 0-1,0 1 1,1-1-1,-1 1 1,0-1-1,1 1 0,-1-1 1,0 1-1,0 0 1,1 0-1,-1-1 0,0 1 1,0 0-1,0 0 1,0 0-1,0 0 1,0 0-1,-1 1 0,1-1 1,0 0-1,0 0 1,-1 0-1,1 1 0,-1-1 1,1 0-1,-1 1 1,0-1-1,1 1 1,-1 1-1,6 36 18,-2 0 0,-2 0 0,-4 65 1,1-77-15,-7 43 15,8-70-19,0 0 0,0 0 0,-1 1 0,1-1 0,0 0 0,0 0 0,0 0 0,0 0 0,0 1 0,0-1 0,0 0 0,0 0 0,0 0 0,0 0 0,0 1 0,0-1 0,0 0 0,0 0 0,0 0 0,0 0 0,0 1 0,0-1 0,0 0 0,0 0 0,0 0 0,0 0 0,0 1 0,0-1 0,0 0 0,0 0 0,0 0 0,0 0 0,0 1 0,1-1 0,-1 0 0,0 0 0,0 0 0,0 0 0,0 0 0,0 0 0,1 1 0,-1-1 0,0 0 0,0 0 0,0 0 0,0 0 0,0 0 0,1 0 0,-1 0 0,0 0 0,0 0 0,0 0 0,1 0 0,-1 0 0,0 0 0,0 0 0,1 0 0,5-5 0,-6 4 0,11-11-2,-2 0 0,1-1 0,-2 0 0,12-22 0,25-65-20,-27 55 22,66-127 0,-85 172 0,1 0 1,0 0-1,0 0 0,0 0 1,0 0-1,0 0 0,0 0 1,0 0-1,0 1 0,0-1 1,0 0-1,0 0 0,0 0 1,0 0-1,0 0 0,0 0 1,0 0-1,0 0 0,0 1 1,0-1-1,0 0 0,0 0 1,0 0-1,0 0 0,0 0 1,0 0-1,0 0 0,0 0 1,0 0-1,0 1 0,0-1 1,0 0-1,0 0 0,1 0 1,-1 0-1,0 0 0,0 0 1,0 0-1,0 0 0,0 0 1,0 0-1,0 0 0,0 0 1,0 0-1,0 0 0,1 0 1,-1 0-1,0 0 0,0 0 1,0 0-1,0 1 0,0-1 1,0 0-1,0 0 0,0-1 1,1 1-1,-1 0 0,0 0 1,0 0-1,0 0 0,0 0 1,0 0-1,0 0 0,0 0 1,0 0-1,1 0 0,0 18 9,-2 22-8,-17 48-2,10-56 15,-6 61 0,12-68-10,0-6-4,1 1 0,0 0 0,2-1 1,3 25-1,-4-43 0,0 0 0,0 0 0,1 0 0,-1 1 0,0-1 0,1 0 0,-1 0 0,1 0 0,-1 0 0,1 0 0,-1 0 0,1 0 0,0 0 0,0 0 0,-1 0 0,1-1 0,0 1 0,0 0 0,0 0 0,0-1 0,0 1 0,0 0 0,0-1 0,0 1 0,0-1 0,0 0 0,0 1 0,0-1 0,0 0 0,1 1 0,-1-1 0,0 0 0,0 0 0,0 0 0,0 0 0,3-1 0,-4 1-2,1-1 0,0 0 1,-1 0-1,1 0 0,0 0 0,-1 0 0,1 0 1,-1 0-1,0 0 0,1 0 0,-1 0 0,0 0 1,1 0-1,-1 0 0,0 0 0,0 0 0,0 0 1,0-1-1,0 1 0,0 0 0,-1-2 0,1-2-22,1-27-1411,-1-4-5006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31967,'-4'0'31,"-1"1"0,1-1 0,0 1 0,-1 0 1,1 1-1,0-1 0,0 1 0,0 0 0,0 0 1,0 0-1,0 0 0,1 1 0,-1-1 0,1 1 1,0 0-1,0 0 0,0 0 0,0 1 0,0-1 1,0 1-1,1-1 0,0 1 0,-3 7 0,0-2-37,1 1 0,0 0 0,1 0 0,0 0 0,1 0 0,0 0 0,0 1 0,1-1 0,1 14 0,0-21 7,1 0 0,0 1 0,-1-1 0,1 0 0,1 0-1,-1 0 1,0 0 0,1 0 0,0 0 0,-1 0 0,1 0 0,0-1 0,0 1 0,1-1 0,-1 1 0,1-1 0,-1 0 0,1 0-1,-1 0 1,1 0 0,0-1 0,0 1 0,0-1 0,0 0 0,0 1 0,1-1 0,-1-1 0,4 2 0,4 0 3,-1 0-1,0 0 1,1-1 0,-1-1 0,0 1 0,1-2 0,-1 1-1,14-4 1,-20 3-2,0 0-1,0-1 0,0 0 0,0 0 1,0 0-1,0 0 0,0 0 0,-1-1 1,1 1-1,-1-1 0,0 0 1,0 0-1,0-1 0,0 1 0,-1 0 1,1-1-1,-1 0 0,0 0 0,0 1 1,0-1-1,0 0 0,-1-1 0,1 1 1,-1 0-1,0 0 0,-1 0 1,1-1-1,-1 1 0,0 0 0,0-1 1,0 1-1,0-1 0,-1 1 0,0 0 1,0 0-1,0-1 0,0 1 0,-1 0 1,-2-4-1,0 1-1,-1 0 0,0 1 0,0 0 0,-1 0 0,0 1 0,0-1 0,0 1 0,-1 0 0,0 1 0,1 0 0,-2 0 0,1 0 0,0 1 0,-1 0 0,1 0 0,-1 1 0,0 0 0,0 1 0,0-1 0,0 2 0,-12-1 0,18 1 0,0 0-1,0 1 1,0-1 0,0 1-1,0-1 1,0 1 0,0 0-1,0 0 1,0 0 0,0 0-1,0 0 1,1 0 0,-1 1 0,0-1-1,1 0 1,-1 1 0,1 0-1,0-1 1,-1 1 0,1 0-1,0-1 1,0 1 0,0 0-1,0 0 1,0 2 0,-4 9-88,0-1 0,2 1 0,-3 13 0,1-6-368,-8 29-2458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32415,'0'-4'27,"0"0"0,0 1 0,0-1 0,1 0 0,0 0 1,-1 1-1,1-1 0,1 0 0,-1 1 0,0-1 0,4-4 0,-1 2-22,2-1-1,-1 1 0,1 0 0,8-6 1,1-3-5,-1 0 1,0-1-1,-1-1 1,0 0-1,-2 0 1,0-1-1,-1-1 1,-1 0-1,0 0 1,7-29-1,-6 23 0,-9 68 0,-20 188 0,-1 5 0,20-152 0,-1-84 0,1 1 0,-1 0 0,1-1 0,-1 1 0,0-1 0,1 1 0,-1 0 0,0-1 0,0 0 0,1 1 0,-1-1 0,0 1 0,0-1 0,0 0 0,1 0 0,-1 0 0,0 1 0,0-1 0,0 0 0,0 0 0,0 0 0,1 0 0,-1 0 0,-2-1 0,-32 1 0,26 0 0,-65 0 0,66 0 0,46 0 0,209 0-72,-239 0-160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32559,'24'0'64,"16"0"0,9-4-32,3-6-16,-6 0-16,-5 2 32,-6 0-32,-8 0 0,-11 0 0,-12 0-64,-4 2-512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7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32703,'0'0'32,"1"4"-5,11 64-25,4 132 1,-9-74-3,-7-124 0,1 7 0,0 0 0,0 0 0,1 0 0,4 13 0,-5-21 0,-1 1 0,0-1 0,1 0 0,-1 0 0,1 0 0,-1 0 0,1 0 0,0 0 0,-1 1 0,1-1 0,0-1 0,0 1 0,0 0 0,0 0 0,0 0 0,0 0 0,0-1 0,0 1 0,0 0 0,0-1 0,0 1 0,0-1 0,0 1 0,0-1 0,1 1 0,-1-1 0,0 0 0,0 0 0,1 0 0,-1 0 0,0 0 0,0 0 0,1 0 0,-1 0 0,0 0 0,0 0 0,0-1 0,1 1 0,-1-1 0,0 1 0,0 0 0,0-1 0,2-1 0,3-2 0,0 0 0,-1 0 0,1-1 0,-1 0 0,0 0 0,0 0 0,4-7 0,31-48 0,-30 45 0,2-4 0,0-1 0,-2 0 0,0-1 0,-1 0 0,-1-1 0,7-35 0,-10 34 0,-4 15 0,0 0 0,1 0 0,0 1 0,1-1 0,-1 0 0,2 1 0,3-8 0,-7 15 0,0-1 0,0 1 0,0 0 0,0 0 0,0 0 0,0-1 0,0 1 0,0 0 0,0 0 0,0 0 0,0-1 0,1 1 0,-1 0 0,0 0 0,0 0 0,0-1 0,0 1 0,0 0 0,1 0 0,-1 0 0,0 0 0,0 0 0,0 0 0,0-1 0,1 1 0,-1 0 0,0 0 0,0 0 0,0 0 0,1 0 0,-1 0 0,0 0 0,0 0 0,1 0 0,-1 0 0,0 0 0,0 0 0,0 0 0,1 0 0,-1 0 0,0 0 0,0 0 0,0 0 0,1 0 0,-1 0 0,0 0 0,0 0 0,0 1 0,1-1 0,-1 0 0,0 0 0,0 0 0,0 0 0,0 0 0,1 1 0,-1-1 0,0 0 0,0 0 0,0 0 0,0 0 0,0 1 0,0-1 0,0 0 0,1 0 0,-1 0 0,0 1 0,0-1 0,0 0 0,0 1 0,15 31 0,-1 1 0,-2 1 0,13 56 0,-20-58 0,0 1 0,-2-1 0,-2 40 0,5-106 0,1-1 0,2 1 0,1 0 0,1 1 0,2 0 0,28-50 0,-37 76 0,-1 0 0,0 1 0,1 0 0,-1 0 0,1 1 0,0-1 0,1 1 0,0 0 0,-1 0 0,10-7 0,-13 13 0,0-1 0,-1 1 0,1-1 0,0 1 0,0-1 0,-1 1 0,1 0 0,0-1 0,-1 1 0,1 0 0,-1 0 0,1-1 0,-1 1 0,1 0 0,-1 0 0,0 0 0,1 0 0,-1 0 0,0 0 0,0-1 0,0 1 0,0 0 0,1 0 0,-1 0 0,-1 2 0,2-1 0,12 66 0,10 46 0,-19-101 0,1 1 0,-1-1 0,2 0 0,0-1 0,15 24 0,-20-34 0,0-1 0,0 1 0,0-1 0,0 0 0,0 0 0,0 1 0,1-1 0,-1 0 0,0 0 0,1 0 0,-1 0 0,0 0 0,1-1 0,-1 1 0,1 0 0,0-1 0,-1 1 0,1-1 0,0 0 0,-1 1 0,1-1 0,0 0 0,1 0 0,0 0 0,-1-1 0,1 0 0,-1 0 0,1 0 0,-1 0 0,1 0 0,-1 0 0,0-1 0,1 1 0,-1-1 0,0 1 0,0-1 0,2-2 0,3-4 0,0 0 0,0-1 0,-1 0 0,0 0 0,9-20 0,-5 3 0,-1-1 0,-1-1 0,-2 1 0,0-1 0,2-53 0,-9-143 0,1 208 0,-2-1 0,1 1 0,-2-1 0,0 1 0,-1 0 0,-1 1 0,-1-1 0,0 1 0,0 0 0,-14-21 0,11 29 0,5 12 0,1 19 0,12 348 0,2-73 0,-10-203 0,-4 129 0,1-200 0,-1 0 0,-1 0 0,-2-1 0,0 0 0,-2 0 0,-17 40 0,22-60 0,1 0 0,-1 0 0,0 1 0,0-2 0,0 1 0,0 0 0,-1-1 0,1 1 0,-1-1 0,-6 4 0,8-6 0,1 0 0,-1 0 0,1-1 0,-1 1 0,1-1 0,-1 1 0,0-1 0,1 1 0,-1-1 0,0 0 0,1 0 0,-1 0 0,0 0 0,0 0 0,1 0 0,-1 0 0,0-1 0,1 1 0,-1-1 0,0 1 0,1-1 0,-1 1 0,1-1 0,-1 0 0,1 0 0,-1 0 0,1 0 0,0 0 0,0 0 0,-1 0 0,1 0 0,0-1 0,0 1 0,-2-3 0,-4-7 0,0 0 0,1-1 0,0 0 0,1 0 0,0-1 0,1 1 0,-4-24 0,2 8-1,2 0-1,0-48 0,4 64-4,0 0-1,1 1 1,2-14 0,-2 20 6,1 1-1,-1 0 1,1-1-1,0 1 1,0 0-1,0 0 1,1 0 0,-1 0-1,1 0 1,5-5-1,9-8 0,1 0-1,1 2 0,0 0 0,1 1 0,36-19 1,-18 14 5,1 2 1,59-17-1,-91 32-2,0 0 0,-1-1 0,1 1 0,0-2 0,-1 1 0,0-1 0,0 0 0,0 0 0,0-1 0,-1 1 1,1-1-1,-1-1 0,0 1 0,-1-1 0,0 0 0,8-12 0,-7 7-3,-1-1 1,0 0 0,0 0 0,-1 0-1,-1 0 1,0 0 0,0-1-1,-1-24 1,-1-63 0,-4 187 0,1-48 0,2-1 0,6 62 0,-4-95 0,0 1 0,0-1 0,1 0 0,0 1 0,0-1 0,0 0 0,0 0 0,1 0 0,5 7 0,-7-10 0,1 0 0,0 1 0,0-1 0,1 0 0,-1 0 0,0-1 0,1 1 0,-1 0 0,1-1 0,-1 1 0,1-1 0,0 0 0,0 0 0,-1 0 0,1 0 0,0-1 0,0 1 0,0-1 0,5 0 0,-4 1 0,-1-1 0,1 0 0,0-1 0,0 1 0,-1-1 0,1 1 0,0-1 0,-1 0 0,1-1 0,-1 1 0,1-1 0,4-2 0,-4 1 0,-1 0 0,0-1 0,0 1 0,0 0 0,-1-1 0,1 0 0,-1 0 0,0 1 0,0-1 0,3-8 0,4-16 0,-1 1 0,-2-1 0,0 0 0,1-31 0,10-50 0,-16 106 0,-1 1 0,1 0 0,-1 0 0,1 0 0,0 0 0,0 0 0,0 1 0,0-1 0,0 0 0,2-2 0,-3 4 0,1 0 0,-1-1 0,0 1 0,1 0 0,-1-1 0,1 1 0,-1 0 0,1-1 0,-1 1 0,1 0 0,-1 0 0,1 0 0,-1-1 0,1 1 0,-1 0 0,1 0 0,0 0 0,-1 0 0,1 0 0,-1 0 0,1 0 0,-1 0 0,1 0 0,0 1 0,1 0 0,0 0 0,0 0 0,0 0 0,-1 1 0,1-1 0,0 1 0,-1-1 0,1 1 0,-1 0 0,0-1 0,1 1 0,-1 0 0,0 0 0,0 0 0,0 0 0,1 4 0,5 14 0,-1 0 0,-1 1 0,-1 0 0,3 33 0,-3 86 0,-4-113 0,14-48 0,11-36 0,38-81 0,-54 121 0,1 1 0,1 0 0,0 0 0,1 1 0,24-23 0,-36 38 0,0 0 0,1-1 0,-1 1 0,0 0 0,0 0 0,1-1 0,-1 1 0,0 0 0,1 0 0,-1-1 0,0 1 0,1 0 0,-1 0 0,0 0 0,1-1 0,-1 1 0,0 0 0,1 0 0,-1 0 0,0 0 0,1 0 0,-1 0 0,1 0 0,-1 0 0,0 0 0,1 0 0,-1 0 0,1 0 0,-1 0 0,0 0 0,1 0 0,-1 0 0,1 0 0,-1 1 0,0-1 0,1 0 0,-1 0 0,0 0 0,1 1 0,-1-1 0,0 0 0,0 0 0,1 1 0,-1-1 0,0 0 0,0 1 0,1-1 0,-1 0 0,0 1 0,0-1 0,0 0 0,0 1 0,1-1 0,-1 1 0,0-1 0,0 0 0,0 1 0,0-1 0,0 0 0,0 1 0,0-1 0,0 1 0,0-1 0,0 0 0,0 1 0,0 34 0,-1-28 0,1 222 0,0-227 0,0-1 0,0 0 0,1 0 0,-1 1 0,0-1 0,0 0 0,1 1 0,-1-1 0,1 0 0,-1 0 0,1 0 0,0 0 0,-1 1 0,1-1 0,0 0 0,0 0 0,-1 0 0,1 0 0,0-1 0,0 1 0,0 0 0,2 1 0,0-1 0,0 1 0,-1-1 0,1 0 0,0 0 0,0 0 0,1 0 0,-1-1 0,0 1 0,4-1 0,0 0 0,0 0 0,0 0 0,0-1 0,0 0 0,0 0 0,0-1 0,0 0 0,11-4 0,-11 1 0,0 1 0,0-1-1,-1 0 1,1 0 0,-1-1 0,0 0-1,-1 0 1,1-1 0,-1 1 0,-1-1 0,1 0-1,-1 0 1,0-1 0,-1 1 0,0-1-1,0 0 1,0 0 0,1-10 0,1-12-7,0-1 0,-2 0 0,-2-46 0,-1 77 7,0-1 1,0 1-1,0 0 1,1 0-1,-1 0 0,0-1 1,0 1-1,0 0 1,0 0-1,0 0 0,0-1 1,0 1-1,0 0 1,0 0-1,0-1 0,0 1 1,0 0-1,0 0 1,0-1-1,0 1 0,0 0 1,0 0-1,-1 0 1,1-1-1,0 1 1,0 0-1,0 0 0,0 0 1,0 0-1,0-1 1,-1 1-1,1 0 0,0 0 1,0 0-1,0 0 1,-1-1-1,1 1 0,0 0 1,0 0-1,0 0 1,-1 0-1,1 0 0,0 0 1,0 0-1,0 0 1,-1 0-1,1 0 0,0 0 1,0 0-1,-1 0 1,1 0-1,0 0 0,0 0 1,0 0-1,-1 0 1,1 0-1,-1 1 1,1-1-1,-1 1 1,0 0-1,1 0 1,-1-1-1,1 1 1,-1 0-1,1 0 1,0 0-1,-1 0 1,1-1-1,0 1 1,-1 0-1,1 0 1,0 0-1,0 0 0,0 2 1,0 6-1,-2 108 0,2-100 0,2 0 0,0-1 0,1 1 0,0-1 0,7 17 0,-9-30-1,1-1 0,-1 1 0,1-1 0,0 1 0,0-1 0,0 0 0,0 0 0,0 0 0,0 0 0,1 0 0,-1 0 0,1-1-1,-1 1 1,1-1 0,-1 0 0,1 1 0,0-1 0,0 0 0,0-1 0,0 1 0,0-1 0,-1 1 0,1-1 0,5 0 0,-1 1 0,1-1 0,0-1 0,0 1 0,0-1 0,0 0 0,-1-1 0,1 0 0,11-4 0,-11 1 0,0 1-1,-1-1 1,1 0-1,-1-1 1,0 1-1,0-1 1,0-1-1,-1 0 1,0 1-1,-1-2 1,1 1-1,-1-1 1,-1 0-1,1 0 0,-2 0 1,1 0-1,-1-1 1,0 1-1,0-1 1,1-12-1,2-19 4,-1 1-1,-3-1 0,-2-56 0,0 49-3,0-1 4,1 12 8,-1-1 0,-9-53 0,5 133 22,3 49-32,2 109 0,1-178 0,1-1 0,1 0 0,0 0 0,2 0 0,1 0 0,15 34 0,-20-51 0,1 0 0,0-1 0,0 1 0,1 0 0,-1-1 0,1 0 0,0 0 0,0 0 0,0 0 0,1 0 0,-1-1 0,1 0 0,0 0 0,0 0 0,9 3 0,-3-3 0,-1 0 0,2 0 0,-1-1 0,0-1 0,0 0 0,21-1 0,-25-1 0,0 0 0,-1 0 0,1-1 0,-1 1 0,1-1 0,-1-1 0,0 1 0,0-1 0,0 0 0,0-1 0,-1 0 0,1 1 0,-1-2 0,0 1 0,0 0 0,0-1 0,-1 0 0,1 0 0,-1-1 0,-1 1 0,1-1 0,-1 0 0,4-7 0,0-3 0,0 0 0,-1 0 0,-1 0 0,-1-1 0,0 1 0,-1-1 0,-1 0 0,1-18 0,-2 17 0,0 7 0,-1-1 0,0 1 0,-1 0 0,-2-16 0,3 25 0,-1 0 0,1 0 0,-1 0 0,0 0 0,1 1 0,-1-1 0,0 0 0,0 0 0,0 0 0,0 1 0,0-1 0,0 0 0,-1 1 0,1-1 0,-1 1 0,1 0 0,-1-1 0,1 1 0,-1 0 0,0 0 0,0 0 0,1 0 0,-1 0 0,0 0 0,0 1 0,0-1 0,0 1 0,0-1 0,0 1 0,-3-1 0,3 1 0,0 0 0,0-1 0,-1 1 0,1 0 0,0 0 0,0 0 0,-1 1 0,1-1 0,0 0 0,0 1 0,-1 0 0,1-1 0,0 1 0,0 0 0,0 0 0,0 0 0,0 0 0,0 1 0,0-1 0,0 0 0,1 1 0,-1 0 0,0-1 0,1 1 0,-1 0 0,1 0 0,0-1 0,0 1 0,-1 0 0,1 0 0,0 1 0,1-1 0,-1 0 0,0 0 0,1 0 0,-1 1 0,1 2 0,-4 15 0,1 0 0,1 0 0,0 1 0,2-1 0,1 1 0,3 25 0,-4-41 0,1 1 0,0 0 0,0-1 0,0 1 0,0-1 0,1 1 0,0-1 0,0 0 0,1 1 0,0-1 0,-1 0 0,2-1 0,-1 1 0,0 0 0,1-1 0,0 0 0,0 0 0,0 0 0,1 0 0,-1-1 0,1 0 0,0 0 0,0 0 0,0 0 0,0-1 0,0 0 0,1 0 0,-1 0 0,1-1 0,-1 1 0,1-1 0,0-1 0,-1 1 0,11-1 0,-3 0 0,1 0 0,-1 0 0,0-2 0,1 0 0,-1 0 0,13-5 0,-18 5 0,-1-1 0,0 0 0,-1-1 0,1 0 0,-1 0 0,1 0 0,-1-1 0,0 0 0,-1 0 0,1 0 0,-1-1 0,5-7 0,-2 1 0,0-1 0,-1 0 0,0 0 0,-1 0 0,-1-1 0,0 0 0,-1-1 0,0 1 0,2-24 0,-1-15 0,-2-70 0,-3 98 0,0-6 0,1-59 0,-15-109 0,14 199 0,0 0 0,0 0 0,0 0 0,0-1 0,0 1 0,0 0 0,0 0 0,0 0 0,0 0 0,0 0 0,0 0 0,0-1 0,0 1 0,0 0 0,0 0 0,0 0 0,0 0 0,0 0 0,0 0 0,0 0 0,0-1 0,0 1 0,0 0 0,0 0 0,0 0 0,-1 0 0,1 0 0,0 0 0,0 0 0,0 0 0,0 0 0,0 0 0,0-1 0,0 1 0,0 0 0,-1 0 0,1 0 0,0 0 0,0 0 0,0 0 0,0 0 0,0 0 0,0 0 0,-1 0 0,1 0 0,0 0 0,0 0 0,0 0 0,0 0 0,0 0 0,0 0 0,-1 0 0,1 0 0,0 1 0,0-1 0,0 0 0,0 0 0,0 0 0,0 0 0,0 0 0,-1 0 0,1 0 0,0 0 0,0 0 0,0 0 0,0 1 0,0-1 0,-6 11 0,-2 41 0,1-1 0,3 1 0,4 79 0,1-65 0,-1-22 0,8 57 0,-6-87 0,0 1 0,2-2 0,-1 1 0,2 0 0,0-1 0,0 0 0,1 0 0,10 15 0,-12-24 0,-1 0 0,1 0 0,0-1 0,1 1 0,-1-1 0,1 0 0,-1 0 0,1 0 0,0-1 0,0 0 0,0 0 0,0 0 0,0 0 0,1-1 0,-1 0 0,1 0 0,-1 0 0,1-1 0,-1 0 0,0 0 0,1 0 0,-1-1 0,1 1 0,-1-1 0,1-1 0,-1 1 0,0-1 0,0 0 0,0 0 0,0 0 0,0-1 0,0 0 0,-1 0 0,1 0 0,-1-1 0,5-3 0,-2-2 0,0-1 0,0 0 0,-1 0 0,0 0 0,-1-1 0,0 0 0,-1 0 0,0 0 0,5-23 0,-6 12 0,0 0 0,-1 0 0,-1-1 0,-3-28 0,2 49 0,0 0 0,-1 0 0,1 0 0,-1 0 0,1 0 0,-1 0 0,0 0 0,1 0 0,-1 0 0,0 0 0,0 0 0,0 1 0,-1-1 0,1 0 0,0 1 0,-1-1 0,1 1 0,-4-3 0,5 3 0,-1 1 0,1 0 0,-1 0 0,0-1 0,1 1 0,-1 0 0,1 0 0,-1 0 0,0 0 0,1 0 0,-1 0 0,1 0 0,-1 0 0,0 0 0,1 0 0,-1 0 0,1 0 0,-1 0 0,0 0 0,1 0 0,-1 1 0,1-1 0,-2 1 0,1 0 0,0 0 0,0 0 0,0 0 0,0 0 0,0 0 0,0 0 0,0 0 0,0 1 0,0-1 0,1 0 0,-1 1 0,1-1 0,-1 1 0,0 1 0,-3 15 0,1 0 0,1 0 0,0 1 0,2-1 0,1 25 0,0-5 0,-1-26 0,0 0 0,1 0 0,4 15 0,-4-24 0,-1 1 0,2 0 0,-1-1 0,0 1 0,1-1 0,-1 1 0,1-1 0,0 0 0,0 0 0,1 1 0,-1-1 0,1-1 0,5 6 0,-7-7 0,1 0 0,0 0 0,-1 0 0,1 0 0,0 0 0,0 0 0,-1-1 0,1 1 0,0-1 0,0 0 0,0 1 0,0-1 0,0 0 0,0 0 0,0 0 0,0 0 0,0 0 0,0-1 0,-1 1 0,1-1 0,0 1 0,0-1 0,0 1 0,0-1 0,-1 0 0,1 0 0,0 0 0,-1 0 0,1 0 0,-1-1 0,3-1 0,2-2 0,0-1 0,-1-1 0,1 1 0,-1-1 0,8-13 0,6-19 0,-1 0 0,-2-1 0,-2-1 0,18-83 0,-29 290 0,-5-70 0,-4-1 0,-28 148 0,7-98 0,11-50 0,-4 0 0,-53 151 0,70-239 0,0 1 0,-1-1 0,0 1 0,0-1 0,-6 7 0,9-13 0,1 0 0,-1 0 0,0 0 0,0 0 0,1 0 0,-1 0 0,0-1 0,0 1 0,0 0 0,0-1 0,0 1 0,0-1 0,0 1 0,0-1 0,0 1 0,0-1 0,-1 0 0,1 1 0,0-1 0,0 0 0,0 0 0,0 0 0,0 0 0,-1 0 0,1 0 0,0 0 0,0 0 0,0-1 0,0 1 0,0 0 0,-1-1 0,1 1 0,0-1 0,0 1 0,0-1 0,0 1 0,0-1 0,0 0 0,1 0 0,-1 1 0,0-1 0,0 0 0,0 0 0,1 0 0,-2-2 0,-76-108 0,70 100 0,0 0 0,0-1 0,2 0 0,-1-1 0,2 1 0,0-1 0,0 0 0,1 0 0,0-1 0,2 1 0,-1-1 0,2 0 0,0 1 0,0-1 0,1 0 0,1 0 0,0 0 0,1 1 0,1-1 0,0 0 0,1 1 0,5-13 0,0 6 0,2 1 0,0 1 0,1 0 0,1 0 0,0 1 0,1 1 0,1 0 0,1 1 0,0 1 0,35-24 0,17-6 0,117-54 0,-110 60 0,-28 15 0,-20 11 0,-1-2 0,-1 0 0,38-29 0,-61 41 1,0 0-1,0 0 1,0 0 0,0-1-1,-1 1 1,1 0 0,-1-1 0,0 0-1,0 1 1,0-1 0,0 1-1,0-1 1,0 0 0,-1 0-1,1 0 1,-1 1 0,0-1-1,0 0 1,0 0 0,-1-3 0,1 0-60,-1-1 0,-1 1 1,1 0-1,-1-1 1,0 1-1,0 0 1,-1 0-1,-3-6 1,-23-32-1639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6 21754,'-2'-1'211,"1"1"0,0-1 0,-1 0 0,1 1 0,-1-1 0,1 1 1,0-1-1,-1 1 0,1 0 0,-1 0 0,1-1 0,-1 1 0,1 0 0,-1 1 0,0-1 0,1 0 0,0 0 1,-1 0-1,1 1 0,-1-1 0,1 1 0,-1-1 0,1 1 0,0 0 0,-1 0 0,1-1 0,0 1 0,0 0 0,-1 0 1,1 0-1,0 0 0,0 0 0,0 1 0,0-1 0,1 0 0,-2 2 0,-4 6 566,0 0 0,0 1 0,-7 18 0,10-22-730,-2 8-47,0 0 0,1-1 0,0 1 0,2 1 0,-1-1 0,2 0 0,-1 29 0,2-39 0,0-1 0,1 1 0,-1 0 0,0-1 0,1 1 0,0-1 0,0 1 0,0-1 0,0 1 0,1-1 0,-1 0 0,1 1 0,0-1 0,0 0 0,0 0 0,0 0 0,1-1 0,-1 1 0,1 0 0,-1-1-1,1 0 1,0 1 0,0-1 0,0 0 0,0-1 0,1 1 0,-1 0 0,5 1 0,6 0 1,-1 1-1,1-1 1,1-1 0,-1-1-1,28 0 1,-38-1 0,1-1 0,-1 1 0,0-1 1,0 0-1,0 0 0,0 0 1,0 0-1,0-1 0,-1 0 0,1 0 1,0 0-1,-1 0 0,1 0 1,-1-1-1,0 0 0,0 1 0,0-1 1,0 0-1,0-1 0,-1 1 0,1 0 1,-1-1-1,0 1 0,0-1 1,0 0-1,-1 0 0,1 0 0,-1 0 1,0 0-1,0 0 0,1-8 1,-1 6-2,0 0 0,-1 0 0,0 1 0,1-1 0,-2 0 1,1 0-1,-1 0 0,0 0 0,0 0 0,-1 1 1,0-1-1,0 0 0,0 1 0,0 0 0,-1-1 1,0 1-1,0 0 0,-1 0 0,1 1 0,-1-1 1,0 1-1,-6-6 0,3 6 0,1 0 0,-1 0 0,0 1 0,0 0 0,0 0 0,0 1 0,-1 0 0,1 0 0,-15-1 0,19 2 0,1 1 0,-1 0 0,0-1 0,0 1 0,1 1 0,-1-1 0,0 0 0,1 1 0,-1-1 0,0 1 0,1 0 0,-1 0 0,1 0 0,-1 0 0,1 0 0,-1 1 0,1-1 0,0 1 0,0-1 0,0 1 0,0 0 0,0 0 0,0 0 0,0 0 0,0 0 0,1 0 0,-1 1 0,1-1 0,-2 5 0,0 4-23,1-1-1,0 1 1,1-1 0,0 1 0,1 16-1,0-20-20,0 41-556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30494,'2'0'1937,"14"0"-1745,4 0-128,9-2-32,11 0-16,4-4-16,3 0 32,-2-2-32,-7-2 0,-5 0 0,-6 0 0,-9 2 0,-10 4 0,-8 0 0,-8 4-32,-26 0-128,-13 0-1601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9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32543,'-5'1'4,"0"-1"0,1 1 0,-1 0 0,1 1 0,-1-1 0,1 1 0,0 0 0,0 0 0,-1 0 0,1 0 0,1 1 0,-1-1 0,0 1 0,1 0 0,-1 1 0,1-1 0,0 0 0,0 1 0,0 0 0,0 0 0,1 0 0,0 0 0,-3 7 0,0-1 1,0 1 1,1 1-1,0-1 0,1 0 1,0 1-1,1 0 0,0 0 1,0 15-1,2-24-5,0 0 1,0 0-1,1 0 1,-1 0-1,1 0 0,-1 0 1,1 0-1,0-1 1,0 1-1,0 0 1,1 0-1,-1-1 0,1 1 1,-1-1-1,1 1 1,0-1-1,0 0 0,0 1 1,0-1-1,0 0 1,1 0-1,-1-1 0,1 1 1,-1 0-1,1-1 1,-1 0-1,1 1 1,5 0-1,3 1 3,-1 0 0,1-1 0,-1-1-1,1 0 1,0-1 0,20-1 0,-27 1-1,0-1-1,1 0 1,-1 0 0,0 0-1,0-1 1,0 1 0,0-1-1,0 0 1,-1 0 0,1-1-1,0 1 1,-1-1 0,0 0-1,0 1 1,1-1 0,-2-1-1,1 1 1,0 0 0,-1-1-1,1 1 1,-1-1 0,0 0-1,0 0 1,-1 0-1,1 0 1,-1 0 0,0 0-1,0 0 1,0-1 0,0-6-1,0 4-1,0 1 0,-1-1 0,1 1 0,-2-1 0,1 1-1,-1-1 1,0 1 0,0-1 0,0 1 0,-1 0 0,0 0-1,0 0 1,-1 0 0,0 0 0,0 0 0,0 0 0,-1 1-1,0 0 1,-8-10 0,7 11 0,-1 1 1,1-1-1,-1 1 0,0 0 1,0 0-1,0 1 0,0-1 1,0 1-1,-1 1 1,1-1-1,0 1 0,-13-1 1,13 2-5,1 0 0,0 0 0,0 1 0,0 0 0,0-1 0,0 1 0,1 1 0,-1-1 0,0 1 0,0 0 0,1 0 0,-1 0 0,1 1 0,0 0 0,-1 0 0,1 0 0,-4 4 0,-19 25-137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5:5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29213,'-62'3'3359,"51"-1"-3347,0 0 0,0 1 0,1 0 1,-1 0-1,1 1 0,0 0 0,0 1 0,0 0 0,1 1 1,-12 8-1,11-6-11,0-1 1,1 2-1,0-1 0,1 1 1,-9 11-1,14-15 0,-1 0-1,1 0 0,1 0 1,-1 1-1,1-1 0,-1 1 1,2 0-1,-1-1 1,1 1-1,0 0 0,0 0 1,0 9-1,1-12 0,0-1 0,0 0 0,0 1 0,1-1 0,-1 0 0,1 0 0,0 0 0,-1 1 0,1-1 0,0 0 0,0 0 0,0 0 0,1 0 0,-1 0 0,0 0 0,1-1 1,-1 1-1,4 2 0,-1-1 0,0 0 0,1 0 0,-1-1 1,1 0-1,-1 0 0,1 0 0,0 0 1,7 1-1,9 1 3,0-2 1,0 0-1,27-1 0,-39-1 0,0-1-1,0 1 0,0-1 0,0 0 1,-1-1-1,1 0 0,0 0 0,0-1 1,-1 0-1,0-1 0,1 0 0,-1 0 1,-1-1-1,9-6 0,-12 8-2,0-1 0,0 1 0,0-1 0,-1 0 0,0 0 0,1 0-1,-2-1 1,1 1 0,0-1 0,-1 1 0,0-1 0,0 0 0,0 0 0,-1 0 0,1 0 0,-1 0 0,-1-1 0,1 1-1,-1 0 1,0 0 0,0 0 0,0-1 0,-1 1 0,-1-6 0,1 7 0,0-1 0,-1 1 0,0-1 0,0 1 0,0 0 0,-1 0 0,1 0 0,-1 0 0,0 0 0,0 0 0,0 1 0,-1-1 0,1 1 0,-1 0 0,0 0 0,0 1 0,0-1 0,0 1 0,0 0 0,-1 0 0,1 0 0,-9-2 0,0 0 0,-1 1 0,0 0 0,0 1 0,0 0 0,0 1 0,-22 2 0,32-1-2,0 1-1,1-1 0,-1 1 1,0 0-1,0 0 1,0 0-1,0 0 1,1 1-1,-1 0 1,1 0-1,-1 0 1,1 0-1,0 0 1,0 0-1,0 1 1,0 0-1,0 0 1,0 0-1,1 0 1,-1 0-1,1 0 1,0 0-1,0 1 1,0-1-1,1 1 1,-1 0-1,1-1 1,0 1-1,0 0 1,0 0-1,-1 7 1,0 35-206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6:0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4 277 30830,'-1'-12'677,"0"0"-451,0 1-1,1 0 1,0-1-1,0 1 1,4-18-1,-3 26-227,-1 1-1,1 0 0,0 0 0,0 0 1,0-1-1,0 1 0,0 0 0,0 0 1,0 1-1,1-1 0,-1 0 0,1 0 1,0 1-1,-1-1 0,1 1 0,0-1 1,0 1-1,0 0 0,0 0 0,0-1 1,0 2-1,0-1 0,0 0 0,0 0 1,1 1-1,-1-1 0,0 1 0,0-1 1,1 1-1,-1 0 0,0 0 0,1 0 1,3 1-1,-4 0 3,0-1 0,-1 1 0,1 0 0,-1-1 0,1 1 0,-1 0 0,1 0 0,-1 0 0,1 0 0,-1 1 0,0-1 0,1 0 0,-1 1 0,0-1 0,0 0 0,0 1 0,0-1 0,0 1 0,-1 0 0,1-1 0,0 1 0,-1 0 0,1 1 0,12 48 0,-12-46 0,5 39 0,-2 1 0,-2-1 0,-4 49 0,0-8 0,2-21 0,0-64 0,0 0 0,0 1 0,0-1 0,0 0 0,0 0 0,0 1 0,0-1 0,0 0 0,0 0 0,0 1 0,0-1 0,0 0 0,0 0 0,0 0 0,0 1 0,0-1 0,0 0 0,0 0 0,0 1 0,0-1 0,1 0 0,-1 0 0,0 0 0,0 1 0,0-1 0,0 0 0,1 0 0,-1 0 0,0 0 0,0 1 0,0-1 0,0 0 0,1 0 0,-1 0 0,0 0 0,1 0 0,7-5 0,7-15 0,-4-6 0,-2-2 0,-1 1 0,-1-1 0,6-53 0,-9 50 0,2 0 0,0 0 0,21-54 0,-22 77 0,-1 11 0,1 11 0,-5-14 0,6 44 0,-1-1 0,-1 54 0,-1-17 0,-3-78 0,0-1 0,0 1 0,0-1 0,0 0 0,0 1 0,1-1 0,-1 1 0,1-1 0,-1 0 0,1 0 0,-1 1 0,1-1 0,0 0 0,1 3 0,-1-4 0,-1 0 0,1 1 0,-1-1 0,1 0 0,-1 1 0,1-1 0,-1 0 0,1 0 0,0 1 0,-1-1 0,1 0 0,0 0 0,-1 0 0,1 0 0,-1 0 0,1 0 0,0 0 0,-1 0 0,1 0 0,0 0 0,-1 0 0,1 0 0,0-1 0,2 0 0,-1 0 0,0 0 0,0-1 0,1 1 0,-1-1 0,0 1 0,0-1 0,0 0 0,0 0 0,-1 0 0,1 0 0,-1 0 0,1 0 0,1-3 0,14-31 0,19-56 0,-29 68 0,1 0 0,2 0 0,0 1 0,2 1 0,0 0 0,26-35 0,-37 56 0,0 0 0,0 0 0,1 0 0,-1-1 0,0 1 0,0 0 0,0 0 0,1 0 0,-1 1 0,0-1 0,1 0 0,-1 0 0,1 1 0,-1-1 0,1 1 0,2-1 0,-3 1 0,0 0 0,-1 0 0,1 0 0,0 1 0,0-1 0,0 0 0,-1 1 0,1-1 0,0 0 0,-1 1 0,1-1 0,0 1 0,-1-1 0,1 1 0,0-1 0,-1 1 0,1-1 0,-1 1 0,1 0 0,-1-1 0,0 1 0,1 1 0,2 4 0,-1-1 0,0 1 0,-1 0 0,1 0 0,-1 0 0,0 10 0,2 180 0,-3-124 0,-1-69 0,1 0 0,0-1 0,1 1 0,-1-1 0,0 1 0,1 0 0,-1-1 0,1 1 0,0-1 0,0 1 0,0-1 0,0 1 0,0-1 0,0 0 0,1 0 0,-1 1 0,1-1 0,0 0 0,1 2 0,1-2 0,-1 0 0,0-1 0,1 1 0,-1 0 0,1-1 0,0 0 0,-1 0 0,1 0 0,0 0 0,0-1 0,0 0 0,6 0 0,2 0-2,0 0 1,0-1-1,0 0 1,-1-1-1,1-1 0,-1 0 1,1 0-1,-1-1 1,0-1-1,-1 0 0,1 0 1,-1-1-1,0 0 1,0-1-1,-1 0 0,0-1 1,0 0-1,0 0 1,8-12-1,-7 8 2,-1 0 0,-1-1-1,0 1 1,-1-1 0,0-1 0,-1 1 0,0-1 0,-1-1-1,-1 1 1,0 0 0,-1-1 0,-1 0 0,0 0 0,-1 0 0,-1-19-1,0 32 1,0-1-1,0 1 0,0 0 1,-1-1-1,1 1 1,-1 0-1,1 0 0,-1 0 1,0-1-1,0 1 1,0 0-1,0 0 0,0 0 1,-1 0-1,1 0 1,0 1-1,-1-1 0,1 0 1,-1 1-1,-3-4 0,1 3 2,0 0-1,0 0 1,1 1-1,-1-1 1,0 1-1,-1-1 1,1 1-1,0 1 1,0-1-1,0 1 1,-5-1-1,3 1 1,-1 0 0,1 0-1,-1 1 1,1 0-1,0 0 1,-1 0 0,1 1-1,0 0 1,0 0-1,0 0 1,0 1 0,0 0-1,1 0 1,-1 1-1,-6 6 1,6-3-2,0 0 1,1 1-1,0 0 0,0 0 1,1 0-1,0 1 0,1 0 1,-1-1-1,2 1 0,-1 0 1,0 12-1,0 1-1,1 1 0,1-1 0,3 35 0,-2-52 0,1 0 1,0-1-1,-1 1 0,2 0 0,-1-1 1,0 1-1,1-1 0,0 1 1,0-1-1,0 0 0,1 0 0,-1 0 1,1 0-1,0 0 0,0 0 1,0-1-1,1 1 0,-1-1 0,1 0 1,7 5-1,-4-5-1,0 0-1,0 0 1,0 0-1,1-1 1,-1 0 0,1 0-1,-1-1 1,1 0-1,-1 0 1,1-1 0,0 0-1,9-1 1,-13 0 0,0 1 1,1-1-1,-1 0 1,0 0-1,1 0 1,-1-1-1,0 0 1,0 0-1,0 0 0,-1 0 1,1 0-1,0-1 1,-1 1-1,1-1 1,2-3-1,-1 0 1,-1 1 1,0-1-1,0 1 0,-1-1 0,0 0 1,0-1-1,0 1 0,3-12 1,-1-5 5,-1 0 1,-1 0 0,-1 0 0,-1-33 0,0 32 4,0 18-6,0 1 0,-1-1 0,0 0 0,0 0 0,-1 1 1,1-1-1,-1 0 0,0 1 0,-4-9 0,6 14-2,-1-1-1,0 1 1,-1-1 0,1 1 0,0 0-1,0-1 1,0 1 0,0-1-1,0 1 1,0 0 0,0-1 0,0 1-1,-1 0 1,1-1 0,0 1-1,0 0 1,-1 0 0,1-1-1,0 1 1,0 0 0,-1-1 0,1 1-1,0 0 1,-1 0 0,1 0-1,0-1 1,0 1 0,-1 0 0,1 0-1,-1 0 1,1 0 0,0 0-1,-1 0 1,1-1 0,0 1 0,-1 0-1,1 0 1,-1 0 0,1 0-1,0 0 1,-1 1 0,1-1 0,0 0-1,-1 0 1,1 0 0,-1 0-1,1 0 1,0 0 0,-1 1 0,1-1-1,0 0 1,0 0 0,-1 0-1,1 1 1,0-1 0,-1 0 0,1 0-1,0 1 1,-8 22 29,4 12-30,2 69 0,3-92 0,0-1 0,0 1 0,1-1 0,1 0 0,0 0 0,0 0 0,1 0 0,0-1 0,1 1 0,7 10 0,-9-17-1,1 0 1,-1-1-1,1 1 1,0-1-1,0 0 1,0 0-1,0-1 0,0 1 1,1-1-1,-1 0 1,1 0-1,-1 0 1,9 1-1,-10-2 1,0 0-1,0 0 1,0-1 0,0 0-1,0 1 1,1-1 0,-1 0-1,0 0 1,0-1-1,0 1 1,0-1 0,0 1-1,1-1 1,-1 0 0,-1 0-1,1-1 1,0 1 0,0 0-1,0-1 1,-1 0 0,1 0-1,3-3 1,-1-1-1,-1 0 0,1-1 0,-1 0 0,-1 0 0,1 0-1,-1 0 1,-1-1 0,1 1 0,-1-1 0,1-7 0,8-88 9,-7 62-4,-3 18-4,7-43 2,-7 62 0,0-1 1,0 0-1,1 0 1,-1 1-1,1-1 1,0 1-1,0-1 1,1 1-1,-1 0 1,5-6-1,-6 9-1,1 0-1,-1-1 0,0 1 1,0 0-1,1 0 0,-1 0 0,1 0 1,-1 0-1,1 0 0,-1 1 1,1-1-1,-1 0 0,1 1 0,0-1 1,-1 1-1,1-1 0,0 1 1,0 0-1,-1 0 0,1 0 1,0 0-1,2 0 0,-1 1 2,0 0-1,-1 0 0,1 0 1,-1 1-1,1-1 0,-1 1 1,0-1-1,1 1 0,-1 0 1,0 0-1,0 0 1,3 3-1,2 5-4,0 0 0,0 1 1,-1-1-1,-1 1 0,5 13 0,-2 1 4,-2 0-1,-1 1 0,0-1 0,0 37 0,-3-32-7,-2-1-1,-3 35 1,36-192-9,-12 54 16,9-28 0,-25 89 0,1 0 0,-1 0 0,2 1 0,0 0 0,12-17 0,2 11 0,-21 18 0,1-1 0,-1 1 0,0 0 0,1 0 0,-1 0 0,1-1 0,-1 1 0,1 0 0,-1 0 0,0 0 0,1 0 0,-1 0 0,1 0 0,-1 0 0,1 0 0,-1 0 0,1 0 0,-1 0 0,1 0 0,-1 0 0,1 0 0,-1 0 0,0 0 0,1 1 0,-1-1 0,1 0 0,-1 0 0,1 0 0,-1 1 0,0-1 0,1 0 0,-1 1 0,0-1 0,1 0 0,-1 1 0,0-1 0,0 0 0,1 1 0,-1-1 0,0 0 0,0 1 0,1-1 0,-1 1 0,0-1 0,0 1 0,0-1 0,0 1 0,0-1 0,0 1 0,0-1 0,0 0 0,0 1 0,0-1 0,0 1 0,0 0 0,2 40 0,-4 64 0,0-64 0,2-1 0,4 42 0,-3-79 0,-1 1-1,1 0 1,0-1-1,0 1 1,0-1 0,0 1-1,0-1 1,1 0 0,0 1-1,0-1 1,0 0-1,0 0 1,0 0 0,0-1-1,1 1 1,-1 0-1,1-1 1,0 1 0,0-1-1,5 3 1,-3-3-1,0 0 1,0 0-1,0-1 1,0 1-1,0-1 1,0-1-1,1 1 0,-1-1 1,0 1-1,0-2 1,1 1-1,-1 0 1,10-3-1,-10 1 1,0 0 1,0 0-1,0-1 1,-1 0 0,1 1-1,-1-2 1,1 1-1,-1 0 1,0-1-1,-1 0 1,1 0-1,-1 0 1,1 0-1,-1 0 1,0-1-1,4-8 1,0-2 0,0 1 0,-1-1-1,0-1 1,3-18 0,-4 6 2,-1 1-1,-2-1 1,-2-43-1,0 35 26,0 37-28,0-1 1,0 0-1,-1 0 1,1 0 0,0 0-1,0 0 1,0 0-1,0 0 1,0 0-1,0 1 1,0-1 0,0 0-1,-1 0 1,1 0-1,0 0 1,0 0-1,0 0 1,0 0-1,0 0 1,-1 0 0,1 0-1,0 0 1,0 0-1,0 0 1,0 0-1,0 0 1,-1 0 0,1 0-1,0 0 1,0 0-1,0 0 1,0 0-1,0 0 1,0 0 0,-1 0-1,1 0 1,0 0-1,0-1 1,0 1-1,0 0 1,0 0 0,0 0-1,0 0 1,-1 0-1,1 0 1,0 0-1,0 0 1,0-1 0,0 1-1,0 0 1,0 0-1,0 0 1,0 0-1,0 0 1,0-1 0,-7 13-4,3 4 3,0-1 0,1 1 0,1 0 0,1 0 0,0 0 0,1 0 0,1 0 0,3 21 0,-3-34 0,-1 0 0,1 0 0,0 0 0,0 0 0,0 0 0,1 0 0,-1-1 0,1 1 0,-1 0 0,1 0 0,0-1 0,0 0 0,0 1 0,0-1 0,1 0 0,-1 0 0,1 0 0,-1 0 0,1 0 0,0-1 0,4 3 0,1-1 0,-1-1 0,1 0 0,-1-1 0,1 0 0,0 0 0,-1-1 0,15 0 0,-19-1 0,1 1 0,0-1 0,0 0 0,-1-1 0,1 1 0,-1-1 0,1 1 0,-1-1 0,1 0 0,-1-1 0,0 1 0,0 0 0,0-1 0,0 0 0,-1 1 0,1-1 0,-1 0 0,1-1 0,-1 1 0,0 0 0,0-1 0,-1 1 0,3-8 0,3-7 0,-1 0 0,0 0 0,4-29 0,-5 11 0,0-48 0,0 2 0,-1 178 0,-7-14 0,-15 99 0,-27 82 0,4-32 0,27-127 0,-15 84 0,28-180 0,-1 1 0,0-1 0,-1 0 0,0 0 0,-6 11 0,8-17 0,0 0 0,0 0 0,-1 0 0,1 0 0,-1 0 0,0 0 0,1-1 0,-1 1 0,0-1 0,0 0 0,0 1 0,0-1 0,0 0 0,0 0 0,-1 0 0,1 0 0,0-1 0,0 1 0,-1 0 0,1-1 0,0 0 0,-1 0 0,-2 1 0,-3-1 0,-1 0 0,1-1 0,0 0 0,0 0 0,-1 0 0,1-1 0,0-1 0,-14-5 0,17 5 0,1 0 0,-1 0 0,1 0 0,0 0 0,0-1 0,1 1 0,-1-1 0,1 0 0,0 0 0,0-1 0,0 1 0,0 0 0,1-1 0,0 0 0,-3-8 0,-1-7 0,1 0 0,1-1 0,0 0 0,2 1 0,0-1 0,2 0 0,0 0 0,1 0 0,2 0 0,0 0 0,1 1 0,0-1 0,2 1 0,1 0 0,15-33 0,-6 27 0,0 0 0,2 1 0,0 1 0,2 1 0,0 0 0,2 2 0,1 0 0,0 2 0,1 0 0,1 2 0,1 1 0,45-22 0,-62 35-4,1 0 1,1 0-1,-1 1 0,0 1 1,0-1-1,1 2 0,-1-1 1,14 2-1,-3 0-91,-1-1-417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6:0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236 356 32655,'0'-11'36,"0"5"-27,0-1 1,0 1 0,0-1 0,-1 1 0,0 0 0,0-1 0,-2-5 0,1 10-10,1-1 0,0 1-1,0 0 1,-1 1 0,1-1 0,-1 0 0,0 0 0,1 1 0,-1-1 0,0 1 0,0-1-1,0 1 1,0 0 0,0 0 0,0 0 0,-1 0 0,1 0 0,0 0 0,0 0-1,-1 1 1,1 0 0,0-1 0,-3 1 0,-1-1 0,-1 1 0,1-1 0,0 1 0,0 1 0,0-1 0,-1 1 0,1 0 0,0 0 0,0 1 0,0 0 0,1 0 0,-1 0 0,0 1 0,1 0 0,0 0 0,-1 0 0,1 1 0,0 0 0,1 0 0,-1 0 0,1 0 0,0 1 0,0 0 0,0 0 0,0 0 0,1 0 0,0 0 0,0 1 0,0-1 0,1 1 0,0 0 0,0 0 0,1 0 0,-3 12 0,3-9 0,-1-1 0,1 1 0,0 0 0,1-1 0,0 1 0,1 0 0,0 0 0,0-1 0,0 1 0,1-1 0,1 1 0,-1-1 0,1 0 0,1 0 0,0 0 0,0 0 0,0-1 0,1 1 0,11 12 0,49 41 0,-43-41 0,27 28 0,-48-46 0,1 0 0,0 0 0,-1 0 0,0 1 0,1-1 0,-1 0 0,0 1 0,0-1 0,0 1 0,0-1 0,0 4 0,-1-5 0,0 0 0,0 0 0,0 0 0,0 0 0,0 0 0,0 0 0,-1 0 0,1 0 0,0 0 0,-1 0 0,1 0 0,0 0 0,-1 0 0,1 0 0,-1-1 0,0 1 0,1 0 0,-1 0 0,1-1 0,-1 1 0,0 0 0,0-1 0,1 1 0,-1 0 0,0-1 0,0 1 0,0-1 0,0 0 0,0 1 0,0-1 0,0 0 0,-1 1 0,-21 3 1,1-1 0,-1-1 1,-29-1-1,-25-2-59,107 1 40,-2 1 7,-1-1 1,1-2 0,55-10-1,-76 11 12,0-1 0,0 0 0,0-1 0,-1 0-1,1 0 1,-1 0 0,1-1 0,-1 0 0,0 0-1,-1 0 1,1-1 0,-1 0 0,0 0-1,0 0 1,0-1 0,-1 0 0,1 0 0,-2 0-1,1 0 1,5-12 0,-2-5 10,0 0 0,5-38 0,-10 42-6,2 1 0,0 0-1,1 0 1,1 0 0,12-27-1,-16 42-2,0 0 0,-1 0 0,1 1 0,0-1 0,1 0 0,-1 1 0,0 0 0,1 0 0,-1-1 0,1 1 0,0 1 0,0-1 0,0 0 0,5-1 0,-2 1-2,1 0 0,0 0 0,0 1 0,-1 0 0,1 1 0,11 0 0,-23 1-3,1 1 1,0 0-1,-1 0 1,1 0-1,0 1 1,0-1-1,1 1 1,-1 0-1,-6 7 1,2-3 0,0 0 5,-1 1-1,1 1 1,0-1 0,0 1 0,1 1-1,1-1 1,-1 1 0,2 1-1,-1-1 1,1 1 0,-4 15 0,4-7-4,0 1 1,2 0 0,0 0 0,1 1 0,2 34 0,0-51 0,0-1 0,1 1 0,-1 0 0,1 0 0,0-1 0,0 1 0,0 0 0,0-1 0,0 1 0,1-1 0,0 1 0,0-1 0,0 0 0,0 0 0,0 0 0,1 0 0,-1 0 0,1 0 0,0-1 0,0 1 0,0-1 0,0 0 0,0 0 0,0 0 0,1 0 0,-1-1 0,1 1 0,5 1 0,7 1 0,1-1 0,-1 0 0,1-1 0,0-1 0,19-1 0,-30 0 0,0 0 0,0-1 0,0 0 0,0 0 0,-1 0 0,1-1 0,0 1 0,-1-1 0,1-1 0,-1 1 0,0-1 0,0 0 0,0 0 0,0 0 0,0-1 0,-1 0 0,0 0 0,6-6 0,-4 3 0,-1 0 0,-1 0 0,0-1 0,0 1 0,0-1 0,-1 0 0,0 0 0,-1 0 0,1 0 0,-2-1 0,1 1 0,0-13 0,-1 6 0,-1 0 0,0 1 0,-1-1 0,0 0 0,-2 0 0,1 1 0,-9-24 0,9 33 0,0 0 0,0 0 0,-1 0 0,1 0 0,-1 0 0,0 1 0,-1-1 0,1 1 0,-1 0 0,0 0 0,0 0 0,0 0 0,0 1 0,-1 0 0,0 0 0,1 0 0,-1 0 0,0 1 0,0 0 0,-1 0 0,1 0 0,0 0 0,-11-1 0,12 3 0,0-1 0,-1 0 0,1 1 0,-1 0 0,1 0 0,-1 0 0,1 1 0,-1 0 0,1-1 0,-1 2 0,1-1 0,0 0 0,-6 3 0,8-2 0,-1 0 0,1 0 0,0 0 0,-1 0 0,1 1 0,0-1 0,0 1 0,1-1 0,-1 1 0,1 0 0,-1 0 0,1 0 0,0-1 0,0 1 0,0 0 0,0 1 0,0-1 0,1 0 0,-1 5 0,0 2 0,0 1-1,0 0 1,2-1-1,-1 1 1,1-1-1,1 1 1,-1-1 0,2 1-1,0-1 1,0 0-1,1 0 1,0 0 0,0 0-1,7 9 1,-7-13-4,1 0 1,0 0 0,0 0-1,0-1 1,0 0-1,1 0 1,0 0 0,0-1-1,0 1 1,0-2-1,1 1 1,0-1 0,0 0-1,0 0 1,0-1 0,0 1-1,0-2 1,1 1-1,-1-1 1,14 0 0,-13 0 2,0-1 1,1-1 0,-1 1-1,0-1 1,0-1 0,0 1-1,0-1 1,-1-1 0,13-5-1,-14 5 2,-1 0-1,0-1 0,0 0 0,0 0 1,0 0-1,-1 0 0,0-1 0,0 0 1,0 0-1,0 0 0,-1 0 0,0-1 0,3-7 1,0-1 2,-1 0 0,0 0 0,-1-1 1,-1 0-1,0 0 0,0-19 0,-2-96 18,-3 68-19,3 29 4,-2 0 1,-1 1-1,-1-1 1,-12-45-1,15 78-6,0-1 0,0 1 0,0 0 0,0-1 0,0 1 0,0-1 0,-1 1 0,1-1 0,0 1 0,0 0 0,0-1 0,-1 1 0,1-1 0,0 1 0,-1 0 0,1-1 0,0 1 0,-1 0 0,1-1 0,0 1 0,-1 0 0,1 0 0,0 0 0,-1-1 0,0 1 0,0 0 0,1 0 0,-1 1 0,1-1 0,-1 0 0,1 1 0,-1-1 0,1 1 0,-1-1 0,1 1 0,0-1 0,-1 1 0,1-1 0,0 1 0,-1-1 0,1 1 0,0-1 0,0 1 0,-1-1 0,1 1 0,0 0 0,0-1 0,0 2 0,-5 22 0,1 1 0,2-1 0,1 1 0,2 46 0,1-14 0,-3-13 0,6 116 0,-3-145 0,0 0 0,1 0 0,1 0 0,0-1 0,1 1 0,1-1 0,0 0 0,10 16 0,-13-26 0,0 1 0,1-1 0,-1 0 0,1 0 0,0 0 0,0 0 0,0-1 0,1 0 0,-1 0 0,1 0 0,0 0 0,0-1 0,0 1 0,8 1 0,-4-2 0,-1 0 0,1 0 0,0-1 0,-1 0 0,1-1 0,0 0 0,0-1 0,11-1 0,-17 1 0,1 0 0,0 0-1,0-1 1,0 1 0,0-1 0,-1 0 0,1 0-1,-1 0 1,0-1 0,0 1 0,1-1-1,-1 0 1,-1 0 0,1 0 0,0 0 0,-1 0-1,0-1 1,1 1 0,-1-1 0,-1 1-1,1-1 1,0 0 0,-1 0 0,0 1 0,1-8-1,3-9-5,-2-1-1,0 1 1,-1-35-1,-2 52 7,1-31 0,1 17 1,-2-1 0,0 0 0,0 1 0,-2-1 0,-5-24-1,7 42 1,0 1-1,0-1 0,0 1 1,-1-1-1,1 0 1,0 1-1,0-1 0,0 1 1,0-1-1,-1 0 1,1 1-1,0-1 0,-1 0 1,1 1-1,0-1 1,-1 0-1,1 1 0,0-1 1,-1 0-1,1 0 1,0 1-1,-1-1 0,1 0 1,-1 0-1,1 0 1,0 0-1,-1 1 0,1-1 1,-1 0-1,1 0 0,-1 0 1,1 0-1,-1 0 1,1 0-1,0 0 0,-1 0 1,1 0-1,-1-1 1,1 1-1,-1 0 0,1 0 1,0 0-1,-1 0 1,1-1-1,-1 1 0,1 0 1,0 0-1,-1-1 1,1 1-1,0 0 0,-1 0 1,1-1-1,0 1 1,-1 0-1,1-1 0,0 1 1,0-1-1,0 1 0,-1 0 1,1-1-1,0 1 1,0-1-1,0 1 0,0-1 1,0 1-1,0 0 1,0-2-1,-3 16 0,0 0 0,2 0 0,-1 1 0,2-1 0,2 25 0,-1-29 0,0 0 0,1 0 0,0 0 0,0-1 0,1 1 0,1-1 0,0 0 0,0 0 0,7 11 0,-9-16-1,1-1 1,0 1-1,0 0 0,1-1 1,-1 1-1,1-1 1,-1 0-1,1 0 0,0-1 1,0 1-1,0-1 0,1 0 1,-1 0-1,0 0 1,1-1-1,0 1 0,-1-1 1,1 0-1,0 0 0,-1-1 1,1 1-1,0-1 1,0 0-1,-1-1 0,1 1 1,0-1-1,0 0 0,-1 0 1,1 0-1,-1-1 1,1 1-1,-1-1 0,1 0 1,-1-1-1,0 1 0,0-1 1,0 0-1,-1 0 1,1 0-1,-1 0 0,1-1 1,-1 1-1,0-1 0,0 0 1,-1 0-1,1 0 1,-1 0-1,0 0 0,0-1 1,2-4-1,1-12 5,0-1 0,-2 1 0,0-1 0,-2 1 0,-1-44 0,-1 27 4,1 39-8,0-1 0,0 0 0,0 0 0,-1 0 0,1 0 0,0 0 0,0 0 0,0 0 0,0 0 0,-1 0 0,1 0 0,0 0 0,0 0 0,0 1 0,0-1 0,-1 0 0,1 0 0,0 0 0,0 0 0,0-1 0,-1 1 0,1 0 0,0 0 0,0 0 0,0 0 0,0 0 0,-1 0 0,1 0 0,0 0 0,0 0 0,0 0 0,0 0 0,0-1 0,-1 1 0,1 0 0,0 0 0,0 0 0,0 0 0,0 0 0,0 0 0,0-1 0,0 1 0,0 0 0,-1 0 0,1-1 0,-7 21-5,4 14-2,2-1-1,5 50 1,-4-78 8,1 0 0,-1 0-1,1 0 1,0-1-1,1 1 1,-1-1 0,1 1-1,0-1 1,0 1 0,1-1-1,-1 0 1,1 0-1,0 0 1,0-1 0,0 1-1,0-1 1,1 1 0,-1-1-1,1 0 1,4 3 0,-1-3-3,-1 0 1,1 0-1,0 0 1,0-1-1,0 0 1,0-1 0,0 1-1,0-1 1,1-1-1,-1 1 1,0-1-1,13-2 1,-16 2 1,0-1 0,0 0 0,1-1 0,-1 1 0,0-1 0,0 0 0,0 0 0,-1 0 0,1 0 0,0-1 0,-1 1 0,0-1 0,1 0 0,-1 0 0,0 0 0,0-1 0,-1 1 0,1-1 0,-1 0 0,0 1 0,0-1 0,0 0 0,0 0 0,-1 0 0,3-8 0,1-8 0,-1-1 0,0 1 0,-1-1 0,0-22 0,1-84 16,-12-132 0,8 254-16,0 4 0,0 0 0,0 0 0,0 0 0,0 0 0,0 0 0,0 0 0,0 0 0,0 0 0,0 0 0,0 0 0,-1 0 0,1 0 0,0 0 0,-1 0 0,1 1 0,-1-1 0,1 0 0,-2-1 0,2 1 0,0 1 0,0 0 0,-1 0 0,1 0 0,0 0 0,0 0 0,0 0 0,0 0 0,-1 0 0,1 0 0,0 0 0,0 0 0,0 0 0,-1 0 0,1 0 0,0 0 0,0 0 0,0 0 0,-1 0 0,1 0 0,0 0 0,0 0 0,0 0 0,-1 0 0,1 0 0,0 0 0,0 0 0,0 1 0,0-1 0,-1 0 0,1 0 0,0 0 0,0 0 0,0 0 0,0 1 0,0-1 0,0 0 0,-1 0 0,1 0 0,0 0 0,0 1 0,0-1 0,0 0 0,0 0 0,0 0 0,0 1 0,0-1 0,0 0 0,0 0 0,0 0 0,0 1 0,0-1 0,0 0 0,-5 26 0,0-1 0,2 1 0,1 0 0,2 50 0,0-47 0,-1 44 0,3 95 0,-2-161 0,1 0 0,0 0 0,0 0 0,1 0 0,0 0 0,0 0 0,0-1 0,6 10 0,-7-13 0,1-1 0,0 1 0,0-1 0,0 1 0,0-1 0,1 0 0,-1 0 0,1 0 0,-1 0 0,1 0 0,-1-1 0,1 1 0,0-1 0,0 0 0,0 1 0,0-1 0,0-1 0,0 1 0,0 0 0,0-1 0,4 1 0,0-1-1,0 1 0,-1-1 0,1 0 0,0 0 0,-1 0 0,1-1 1,0 0-1,-1-1 0,1 0 0,-1 0 0,0 0 0,0 0 0,0-1 0,0 0 0,0-1 0,0 1 0,-1-1 0,1 0 1,-1 0-1,0-1 0,-1 0 0,1 1 0,-1-2 0,0 1 0,0 0 0,0-1 0,-1 0 0,5-11 0,-3 5 0,0-1 0,-1 1 0,-1 0 0,0-1 0,-1 0 0,1-14 0,-2-80 11,-1 62 14,-12 66-24,3 26 0,3 0 0,1 0 0,3 79 0,2-121 0,0 0 0,1 1 0,-1-1 0,1 0 0,0 0 0,0 0 0,1 0 0,-1 0 0,1 0 0,0 0 0,1 0 0,3 6 0,-3-8 0,-1 0 0,1 0 0,0-1 0,0 1 0,-1-1 0,2 1 0,-1-1 0,0 0 0,0 0 0,1-1 0,-1 1 0,1-1 0,-1 0 0,1 0 0,0 0 0,-1 0 0,8 0 0,-4 0 0,-1 0 0,0-1 0,1 0 0,-1 0 0,1 0 0,-1-1 0,0 0 0,1 0 0,-1-1 0,11-4 0,-12 3 0,0 0 0,-1 0 0,0 0 0,0 0 0,0-1 0,0 0 0,-1 0 0,1 0 0,-1 0 0,0-1 0,0 1 0,0-1 0,2-7 0,4-11 0,-2 1 0,0-1 0,-2 0 0,0-1 0,1-29 0,0-68 0,-6 369 0,0-246 0,0 1 0,0 0 0,0-1 0,1 1 0,-1 0 0,0-1 0,1 1 0,0-1 0,0 1 0,0-1 0,0 1 0,0-1 0,0 0 0,0 1 0,1-1 0,1 2 0,0-2 0,-1 0 0,1 0 0,-1-1 0,1 1 0,0-1 0,-1 0 0,1 1 0,0-1 0,0 0 0,0-1 0,0 1 0,0 0 0,0-1 0,3 0 0,6 2 0,0-1 0,0-1 0,-1 0 0,1-1 0,0 0 0,19-5 0,-26 5 0,0-1 0,-1 1 0,0-1 0,1-1 0,-1 1 0,0 0 0,0-1 0,0 0 0,-1 0 0,1 0 0,-1-1 0,1 1 0,-1-1 0,0 1 0,0-1 0,-1 0 0,1 0 0,-1-1 0,3-7 0,0-4 0,-2-1 0,1 0 0,-2 0 0,0-1 0,-2 1 0,1 0 0,-2-1 0,-1 1 0,-3-19 0,2 24 0,0 0 0,-1 0 0,0 1 0,-1-1 0,0 1 0,0 0 0,-2 1 0,1-1 0,-12-13 0,15 20 0,-1 0 0,1 1 0,-1-1 0,1 1 0,-1-1 0,0 1 0,-1 0 0,1 0 0,0 1 0,-1 0 0,0-1 0,1 1 0,-1 1 0,0-1 0,0 1 0,0 0 0,0 0 0,0 0 0,0 1 0,-1 0 0,1 0 0,0 0 0,0 0 0,-10 3 0,12-2 0,1 0 0,-1 1 0,0-1 0,1 1 0,0 0 0,-1 0 0,1 0 0,0 0 0,0 0 0,0 0 0,0 1 0,0-1 0,0 1 0,1-1 0,-1 1 0,1-1 0,-1 1 0,1 0 0,0 0 0,1 0 0,-1 0 0,0 0 0,0 5 0,-1 11-5,0-1-1,1 33 0,2-34-4,-1-9 9,0 1 1,1-1-1,0 1 0,1-1 0,0 1 0,0-1 1,1 0-1,0 0 0,0 0 0,1 0 0,7 10 0,-8-13 0,0-1 0,1 1-1,0-1 1,-1 0-1,1 0 1,1-1-1,-1 1 1,1-1-1,-1 0 1,1 0 0,0-1-1,0 1 1,0-1-1,0 0 1,1 0-1,-1-1 1,0 0-1,10 2 1,-2-2-2,0 0 0,0 0 0,0-1 0,0-1 0,0 0 0,0-1 0,13-3 0,-22 3 2,1 0 0,0 0 0,0 0 0,-1-1 0,0 1 0,1-1 0,-1 0 0,0 0 0,0-1 0,-1 1 0,1-1 0,-1 0 0,0 0 0,0 0 0,0 0 0,0-1 0,-1 1 0,1-1 0,-1 1 0,3-11 0,1-9 5,0 0 0,3-45 1,-7 48 1,0 0 0,2 0 0,0 0-1,13-33 1,-16 52-5,0 0-1,0 1 0,0-1 0,0 1 0,0-1 0,0 1 1,1-1-1,-1 1 0,1 0 0,-1-1 0,3 0 1,-4 2-1,1-1 0,0 1 1,-1 0-1,1-1 0,-1 1 1,1 0-1,0 0 0,-1 0 1,1-1-1,-1 1 0,1 0 1,0 0-1,-1 0 0,1 0 1,0 0-1,-1 0 0,1 0 1,0 0-1,-1 1 0,1-1 1,-1 0-1,1 0 0,0 0 1,-1 1-1,1-1 1,-1 0-1,1 1 0,0-1 1,-1 0-1,1 1 0,-1-1 1,0 1-1,1-1 0,-1 1 1,1-1-1,-1 1 0,0-1 1,1 1-1,0 0 0,2 7 1,0 0-1,0 1 1,-1-1-1,0 0 0,0 1 1,-1-1-1,1 10 1,0 68-2,-2-67 1,-2 193 16,2-212-16,0 0 0,0 0 0,0 0 0,0 0 0,0 0 0,0 0 0,0-1 0,0 1 0,0 0 0,0 0 0,0 0 0,1 0 0,-1 0 0,0 0 0,0 0 0,0 0 0,0 0 0,0 0 0,0-1 0,0 1 0,1 0 0,-1 0 0,0 0 0,0 0 0,0 0 0,0 0 0,0 0 0,0 0 0,1 0 0,-1 0 0,0 0 0,0 0 0,0 0 0,0 0 0,0 0 0,0 0 0,1 0 0,-1 0 0,0 0 0,0 1 0,0-1 0,0 0 0,0 0 0,0 0 0,1 0 0,-1 0 0,0 0 0,0 0 0,0 0 0,0 0 0,0 0 0,0 1 0,0-1 0,0 0 0,0 0 0,0 0 0,0 0 0,0 0 0,1 0 0,17-27 0,-1-1 0,-1 0 0,-1-1 0,16-45 0,-1 4 0,27-49 0,-57 120 0,0-1 0,0 0 0,0 0 0,0 0 0,0 1 0,0-1 0,0 0 0,1 0 0,-1 0 0,0 0 0,0 0 0,0 1 0,0-1 0,0 0 0,1 0 0,-1 0 0,0 0 0,0 0 0,0 0 0,0 0 0,1 0 0,-1 0 0,0 1 0,0-1 0,0 0 0,0 0 0,1 0 0,-1 0 0,0 0 0,0 0 0,0 0 0,1 0 0,-1 0 0,0 0 0,0 0 0,0 0 0,0-1 0,1 1 0,-1 0 0,0 0 0,0 0 0,0 0 0,0 0 0,1 0 0,-1 0 0,0 0 0,0-1 0,0 1 0,0 0 0,0 0 0,1 0 0,-1 23 0,0-19 0,0 276 0,0-279 0,0 1 0,-1 0 0,1-1 0,0 1 0,1 0 0,-1 0 0,0-1 0,0 1 0,1 0 0,-1-1 0,1 1 0,-1-1 0,1 1 0,0 0 0,0-1 0,0 1 0,0-1 0,0 0 0,0 1 0,0-1 0,0 0 0,0 0 0,0 1 0,3 1 0,1-2 0,-1 0 0,0 0 0,1 0 0,-1 0 0,0-1 0,1 0 0,-1 1 0,6-2 0,-5 1 0,0 0 0,-1-1 0,1 0 0,-1 0 0,1 0 0,-1-1 0,0 1 0,0-1 0,0 0 0,0 0 0,0 0 0,0-1 0,0 1 0,-1-1 0,1 0 0,-1 0 0,0-1 0,0 1 0,0 0 0,0-1 0,0 0 0,-1 0 0,0 0 0,0 0 0,3-7 0,3-8 0,-1 0 0,-1-1 0,0 0 0,2-21 0,28-219 32,-30 241-31,1 29-7,1 32-16,31 157 41,-21-121-11,-15-63-8,-1 1 0,0-1 0,-1 0 0,-1 1 0,-2 19 0,2-34 0,0 0 0,0 1 0,-1-1 0,1 0-1,-1 0 1,1 0 0,-1 0 0,1 0 0,-1 1 0,0-1 0,0 0 0,1 0 0,-1-1 0,0 1-1,0 0 1,0 0 0,0 0 0,0-1 0,0 1 0,-2 1 0,-1-1 1,0 1-1,1-1 1,-1 1 0,0-1 0,0-1-1,-7 2 1,3-2-7,1 1-1,0-1 1,0-1 0,0 1-1,-1-1 1,1-1-1,-12-3 1,-14-15-106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17 32399,'-8'-4'21,"0"1"1,0 1-1,-1 0 1,1 0-1,0 0 1,-1 1-1,0 1 1,1-1-1,-16 3 1,20-2-21,0 1 1,1 0 0,-1 0 0,0 0 0,1 1 0,-1-1-1,1 1 1,-1 0 0,1 0 0,0 0 0,0 1 0,0-1-1,0 1 1,0-1 0,1 1 0,-1 0 0,1 0 0,0 0-1,0 0 1,0 1 0,0-1 0,0 1 0,-1 4 0,1-3-1,0 1 0,0-1 0,0 1 0,1 0 0,0 0 0,0 0 0,1 0 1,0 0-1,0-1 0,0 1 0,2 9 0,-1-11 0,0-1-1,0 0 1,0 1 0,1-1-1,-1 0 1,1 0-1,0 0 1,0 0 0,0 0-1,0-1 1,0 1 0,1-1-1,-1 1 1,1-1 0,-1 0-1,1 0 1,0 0-1,0 0 1,0 0 0,5 1-1,3 2 7,1-1-1,1-1 1,-1 0-1,0 0 1,1-1-1,-1-1 0,1 0 1,0-1-1,-1 0 1,1-1-1,24-5 1,-34 5-7,0-1 0,0 1 0,0-1 0,-1 0 1,1 1-1,-1-1 0,1-1 0,-1 1 0,0 0 1,1 0-1,-1-1 0,0 0 0,-1 1 0,1-1 1,0 0-1,-1 0 0,0 0 0,1 0 0,-1 0 1,0 0-1,-1 0 0,1 0 0,0 0 0,-1 0 1,0-1-1,0 1 0,0 0 0,0-5 0,0 4 0,-1-1 0,1 1 0,-1 0 0,0-1 0,0 1 0,0 0 0,0-1 0,-1 1 0,1 0 0,-1 0 0,0 0 0,-1 1 0,1-1 0,-1 0 0,1 1 0,-1 0 0,0-1 0,0 1 0,-1 0 0,-3-2 0,3 2-4,-1 1-1,1 0 1,-1 1-1,0-1 1,1 1 0,-1 0-1,0 0 1,0 0-1,0 1 1,0-1 0,0 1-1,0 1 1,0-1 0,0 1-1,0-1 1,1 1-1,-1 1 1,0-1 0,0 1-1,1 0 1,-1 0-1,1 0 1,0 0 0,-1 1-1,1 0 1,0 0-1,1 0 1,-1 0 0,0 1-1,-5 6 1,-9 20-356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6:0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30494,'32'0'2145,"12"-6"-2081,7-6-32,3 4-32,-5 0 0,-7 4 0,-11 2 0,-8-2-32,-14 2-160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53 145 32431,'2'-9'59,"20"-59"160,-20 62-213,1 0 0,0 1 0,-1-1-1,2 1 1,-1 0 0,1 0 0,-1 0 0,1 0-1,6-4 1,-9 8-6,0 0 0,0 0 0,0 0 0,0 0 0,1 0 0,-1 1 0,0-1 0,0 0 0,1 1 0,-1-1 0,0 1 0,1-1 0,-1 1 0,1 0 0,-1-1 0,0 1 0,1 0 0,-1 0 0,1 0 0,-1 0 0,1 0 0,-1 1 0,0-1 0,1 0 0,-1 1 0,1-1 0,-1 1 0,0-1 0,1 1 0,-1 0 0,0-1 0,0 1 0,0 0 0,1 0 0,-1 0 0,0 0 0,0 0 0,0 0 0,0 0 0,-1 0 0,1 0 0,0 1 0,0-1 0,-1 0 0,1 1 0,0 1 0,3 5 0,-1 0 0,0 0 0,-1 0 0,0 1 0,0-1 0,1 12 0,-1 8 0,-3 55 0,0-72 0,0-1 0,-1 0 0,0 1 0,-1-1 0,0 0 0,-1-1 0,0 1 0,-8 14 0,-9 7 0,-1-2 0,-1 0 0,-1-2 0,-43 38 0,66-66 0,3-6 0,3-2 0,-1 0 0,1 1 0,1 0 0,0 0 0,0 0 0,1 1 0,-1 0 0,10-8 0,-13 12 0,1 0 0,0 0 0,0 0 0,0 0 0,0 1 0,0-1 0,1 1 0,-1 0 0,1 0 0,0 1 0,-1 0 0,1-1 0,0 1 0,0 1 0,0-1 0,-1 1 0,1 0 0,0 0 0,6 1 0,-7 1 0,-1 0 0,0 0 0,0 0 0,0 1 0,-1-1 0,1 1 0,0 0 0,-1 0 0,0 0 0,0 0 0,1 0 0,-2 0 0,1 0 0,2 7 0,3 3 0,0-1-11,-3-6-14,-1 1-1,1-1 1,0 0-1,1 0 1,0 0-1,0-1 1,0 0-1,6 5 1,7 1-631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3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2 31839,'0'0'739,"-21"0"-601,-11 0-134,11-1-2,0 1 0,0 1 0,0 0 0,0 2 1,0 0-1,-38 12 0,58-14-1,0-1-1,0 1 1,0 0 0,0-1-1,0 1 1,0 0 0,0 0-1,0 0 1,0 0 0,0 0-1,1 0 1,-1 0 0,0 0-1,1 0 1,-1 0 0,1 0-1,-1 0 1,1 0 0,-1 1-1,1-1 1,0 0 0,0 0-1,-1 2 1,1 34 22,1-21-30,8 146 7,0 4 0,-7 1213 0,0-1357 0,0 0 0,1 0 0,1 0 0,1-1 0,13 33 0,-2 21 0,-14-58 0,1 0 0,1 0 0,8 22 0,-11-37 0,0-1 0,0 1 0,0-1 0,1 1 0,-1-1 0,0 0 0,1 1 0,-1-1 0,1 0 0,-1 0 0,1 0 0,-1 0 0,1 0 0,0 0 0,0-1 0,-1 1 0,1-1 0,0 1 0,0-1 0,0 1 0,2-1 0,47 1 0,-37-1 0,3-1 0,0-1 0,0 0 1,29-9-1,-29 6-3,0 2 0,1-1 0,31 0 0,-50 3-482,-7-2-1740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3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31711,'0'0'322,"6"0"47,155-12-101,6 0-203,-166 13-65,-1 0 0,1 0 0,-1 0 0,1 0 0,0-1 0,-1 1 0,1 0 0,-1 0 0,0 1 0,1-1 0,-1 0 0,0 0 0,0 0 0,0 0 0,0 0 0,0 0 0,0 0 0,0 0 0,0 0 0,0 1 0,0-1 0,-1 1 0,1 0 0,-1 208 31,6 389-30,-1-58-1,-5-306 0,0-199 0,-2-1 0,-1-1 0,-11 43 0,-34 98 0,32-123 0,10-26 0,1 0 0,1 0 0,1 0 0,1 1 0,1 29 0,2-53 0,-1 0 0,0 0 0,1 0 0,-1 0 0,0 1 0,0-1 0,-1-1 0,1 1 0,0 0 0,-1 0 0,0 0 0,0-1 0,0 1 0,0-1 0,0 1 0,0-1 0,-1 0 0,1 0 0,-1 0 0,1 0 0,-1 0 0,0-1 0,0 1 0,0-1 0,-5 2 0,-8 3 0,0-1 0,0-1 0,-27 4 0,-2-3 0,-1-3 0,-46-2 0,29-1 0,56-1-5,5-8-22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12 32063,'0'0'24,"-1"-1"0,1 1 1,0-1-1,-1 1 1,1-1-1,-1 1 0,1-1 1,-1 1-1,1-1 0,-1 1 1,1-1-1,-1 1 1,1 0-1,-1-1 0,1 1 1,-1 0-1,0-1 0,1 1 1,-1 0-1,1 0 1,-1 0-1,0 0 0,1 0 1,-1-1-1,0 1 0,1 0 1,-1 0-1,0 1 1,0-1-1,-30 0-137,20 0 167,-30-1-54,28-1 0,-1 2 0,1-1 0,-1 2 0,1 0 0,-1 0 0,1 1 0,-26 8 0,38-10 0,1 1 0,-1 0 0,1 0 0,-1-1 0,1 1 0,0 0 0,-1 0 0,1 0 0,0 0 0,0-1 0,0 1 0,0 0 0,-1 0 0,1 0 0,0 0 0,0 0 0,1-1 0,-1 1 0,0 0 0,0 1 0,1 0 0,-1 922 32,-16-646-32,13-244 0,-5 36 0,-21 77 0,15-87 0,3 0 0,-4 69 0,14-99 0,-16 180 0,11-172 0,-1 59 0,37-95 0,30-4 0,87-12 0,-118 10 0,-24 2-70,-10 2-171,5 0 181,-10 0-1474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11 31743,'6'0'479,"197"-1"34,-147-8-513,-56 9 0,0 0 0,0 1 0,0-1 0,1 0 0,-1 0 0,0 1 0,0-1 0,0 0 0,0 0 0,1 1 0,-1-1 0,0 0 0,0 1 0,0-1 0,0 0 0,0 1 0,0-1 0,0 0 0,0 1 0,0-1 0,0 0 0,0 0 0,0 1 0,0-1 0,0 0 0,0 1 0,-1-1 0,1 0 0,0 1 0,0-1 0,0 0 0,0 0 0,0 1 0,-1-1 0,1 0 0,0 1 0,-9 16 0,8-14 0,-9 21 3,2 1-1,1 0 1,0 0 0,2 0-1,-2 41 1,4 134 20,5-109-30,-18 896 7,16-982 0,-31 409 0,-11-208 0,-3 25 0,45-228 0,0 1 0,0 0 0,-1-1 0,0 1 0,0-1 0,0 1 0,0-1 0,0 0 0,-1 0 0,1 1 0,-1-1 0,0 0 0,-2 3 0,1-4 0,0 0 0,0 0 0,0-1 0,0 1 0,0-1 0,0 1 0,-1-1 0,1 0 0,0-1 0,-1 1 0,1 0 0,0-1 0,-6 0 0,-106 2 8,64-3-264,43 1-857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31070,'-6'-8'1037,"4"5"-330,15 2-754,533 1 47,-353 15 0,-153-10 0,161 7 0,-141-10 0,211 6 0,-159 1 0,33 0 0,89-1-32,-190-8 32,25 1 0,0-3 0,80-13 0,-91 8 0,-46 6-285,-12 3-246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31823,'79'-38'311,"2"3"-1,130-37 1,-148 56-315,1 3 0,0 3 0,0 2 0,75 1 0,-131 7 4,35-1 0,0 3 0,1 0 0,69 15 0,-60-4-1,-1 3 0,82 35 0,-118-43 4,1 0 0,-1 1 0,-1 0 0,0 2 0,0 0 0,-1 0-1,0 2 1,-1-1 0,-1 2 0,0 0 0,18 26 0,-25-30-3,0 1 0,-1 0 0,0 0 0,0 0 0,-1 0 0,-1 0 0,3 19 0,-3 84 0,-3-70 0,0-27 0,-1 1 0,0-1 0,-2 1 0,0-1 0,-1 0 0,-1 0 0,0-1 0,-1 0 0,-1 0 0,-19 29 0,-5-1 0,-1-1 0,-48 48 0,48-58 0,-2-2 0,-1-1 0,-53 34 0,-128 59 0,84-65 0,76-35 0,34-8 0,22-46 0,3 19 0,-1 0 0,2 1 0,0-1 0,0 0 0,1 1 0,0-1 0,6-10 0,11-30 0,-13 26 0,-4 15 0,0-1 0,-1 0 0,0 0 0,-1 0 0,1-14 0,-15 38 0,-6 13 0,1 2 0,1 0 0,2 0 0,0 2 0,2 0 0,-9 35 0,19-61 0,1 0 0,0 1 0,0-1 0,0 0 0,1 1 0,-1-1 0,1 1 0,0-1 0,0 0 0,0 1 0,1-1 0,0 7 0,0-8 0,0 0 0,1 0 0,-1-1 0,0 1 0,1 0 0,-1-1 0,0 1 0,1-1 0,0 0 0,-1 1 0,1-1 0,0 0 0,0 0 0,0 0 0,0 0 0,0-1 0,-1 1 0,2 0 0,-1-1 0,0 1 0,2-1 0,30 6-3,0-2 1,1-2-1,61-2 1,-30-1-129,-51 1-448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8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31823,'4'28'944,"5"0"-944,1-1 0,1 0 0,1 0 0,2-1 0,0 0 0,2-2 0,1 0 0,23 26 0,-37-47 3,0 1 0,0-2 0,0 1 1,1 0-1,-1 0 0,1-1 0,0 0 0,0 0 0,4 2 0,-7-4-30,0 0 0,0 0-1,1 1 1,-1-1 0,0 0-1,0 0 1,1 0 0,-1-1-1,0 1 1,0 0 0,1 0-1,-1-1 1,0 1 0,0-1-1,0 1 1,0-1-1,0 1 1,1-1 0,-1 0-1,0 1 1,0-1 0,-1 0-1,1 0 1,0 0 0,0 0-1,0 0 1,0 0 0,-1 0-1,1 0 1,-1 0 0,1 0-1,0 0 1,-1 0 0,1-2-1,12-33-2536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7 31999,'-2'-2'400,"0"-2"-160,0 4-176,-3 0-32,1 0 0,-7 4-32,-5 22 0,-6 10 0,-5 8 0,-2 4 0,0 2 0,-2-4 0,4-2 0,3-1 0,4-7-32,4-4-16,7-12-320,9-12-5971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7:4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40 121 32463,'0'-5'13,"1"1"1,-1-1-1,1 1 1,-1-1-1,1 1 1,1 0-1,-1-1 1,1 1-1,-1 0 1,1 0-1,0 0 1,1 0-1,-1 0 1,1 1-1,-1-1 0,1 1 1,0-1-1,1 1 1,-1 0-1,0 0 1,1 0-1,0 1 1,7-5-1,-1 3-15,-1 0 0,1 0 0,0 1 1,0 0-1,1 1 0,-1 0 0,1 0 0,-1 1 0,13 1 0,-21 0 2,0 0 0,1 0 0,-1 1 0,1-1 0,-1 1 0,0 0 0,1 0 0,-1 0 0,0 0 0,0 0 0,0 0 0,1 1 0,-1-1 0,-1 1 0,1-1 0,0 1 0,0 0 0,-1-1 0,1 1 0,0 0 0,-1 0 0,0 0 0,0 1 0,0-1 0,1 0 0,-2 0 0,1 1 0,0-1 0,0 4 0,2 6 0,-1 0 0,0 0 0,-1 0 0,0 20 0,-1-23 0,-1-1 0,0 1 0,0 0 0,-1-1 0,0 0 0,0 1 0,-1-1 0,-1 0 0,1 0 0,-1 0 0,0-1 0,-1 1 0,0-1 0,0 0 0,-7 7 0,-9 7 0,-2 0 0,0-1 0,-27 17 0,23-18 0,1 1 0,-23 24 0,98-63 0,-33 12 0,1 2 0,-1 0 0,1 1 0,1 1 0,-1 1 0,0 0 0,1 1 0,-1 1 0,1 0 0,-1 1 0,0 2 0,1-1 0,-1 2 0,20 7 0,-27-8-3,0 1 1,-1-1-1,1-1 0,0 0 1,0 0-1,14 0 0,-17-2-90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0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96 32159,'0'0'15,"-1"0"0,1-1 1,0 1-1,0 0 1,-1 0-1,1-1 0,0 1 1,0 0-1,0 0 1,-1-1-1,1 1 0,0 0 1,0-1-1,0 1 1,0 0-1,-1 0 0,1-1 1,0 1-1,0 0 0,0-1 1,0 1-1,0 0 1,0-1-1,0 1 0,0 0 1,0-1-1,0 1 1,0 0-1,0-1 0,0 1 1,1 0-1,-1-1 0,0 1 1,0 0-1,0-1 1,0 1-1,1 0 0,-1 0 1,0-1-1,0 1 1,0 0-1,1-1 0,8-14-68,2 7 53,-1 1 0,1 0 0,0 1 0,1 0 0,0 1 0,0 0 0,0 1 0,23-5 0,-12 5 0,1 0 0,-1 2 0,46 1 0,-63 2 0,0-1 0,1 1 0,-1 0 0,0 0 0,0 1 0,0 0 0,0 0 0,0 0 0,0 1 0,-1-1 0,1 2 0,-1-1 0,0 0 0,9 9 0,-8-5 0,0-1 0,0 1 0,-1 0 0,-1 1 0,1-1 0,-1 1 0,0 0 0,-1 0 0,4 13 0,1 11 0,-3-1 0,0 1 0,-2 0 0,-2 52 0,-1-43 0,-3 1 0,-1-1 0,-2 1 0,-2-1 0,-23 71 0,20-82 0,-2 0 0,-1-1 0,-1 0 0,-1-2 0,-2 1 0,0-2 0,-2-1 0,-24 24 0,15-22 0,-2-1 0,-1-1 0,-1-2 0,-41 22 0,61-38 0,13-6 0,-1-1 0,1 1 0,0-1 0,0 1 0,-1-1 0,1 0 0,0 1 0,0-1 0,0 1 0,0-1 0,0 1 0,0-1 0,0 1 0,0-1 0,0 1 0,0-1 0,0 1 0,0-1 0,0 1 0,0-1 0,1 1 0,-1-1 0,0 1 0,0-1 0,0 0 0,1 1 0,-1-1 0,0 1 0,1-1 0,-1 0 0,0 1 0,1-1 0,-1 0 0,0 1 0,1-1 0,1 1 0,-1-1 0,1 0 0,-1 0 0,0 0 0,1 0 0,-1 0 0,1-1 0,-1 1 0,0 0 0,1-1 0,-1 1 0,0-1 0,1 1 0,-1-1 0,0 0 0,0 1 0,0-1 0,0 0 0,2-1 0,-2 0 0,0 0 0,0 0 0,0 0 0,-1 0 0,1-1 0,-1 1 0,1 0 0,-1 0 0,0 0 0,0-3 0,2-13 0,-1 13-4,-1-1 0,1 0 0,-1 0 0,0 0 1,-1 0-1,1 1 0,-1-1 0,0 0 0,-1 1 0,1-1 0,-1 0 0,-3-6 0,2 3 4,1-1-1,0 0 0,0 0 1,1 0-1,1 0 0,-1-1 1,4-18-1,-2-5 57,-1 32-56,-2 8 0,2 49 0,-3 0 0,-10 57 0,10-85 0,0 1 0,2 29 0,1-55 0,1 0 0,-1-1 0,0 1 0,1 0 0,-1 0 0,1 0 0,0 0 0,0 0 0,-1-1 0,1 1 0,0 0 0,0-1 0,1 1 0,-1 0 0,0-1 0,1 0 0,-1 1 0,0-1 0,1 0 0,0 0 0,-1 0 0,1 0 0,0 0 0,-1 0 0,1 0 0,0 0 0,0-1 0,0 1 0,0-1 0,-1 1 0,1-1 0,4 0 0,9 2 0,1 0 0,-1-2 0,18-1 0,-14 1 0,59-7 0,-52 4 0,-24 3-86,-2 0 58,1 0-1,-1 0 1,0 0-1,1 0 1,-1 0-1,0 0 1,1 0-1,-1 0 1,0 0-1,1 0 1,-1 0-1,0 0 0,1 0 1,-1 0-1,0 0 1,1 0-1,-1 0 1,0-1-1,0 1 1,1 0-1,-1 0 1,0 0-1,1-1 1,-1 1-1,0 0 1,0 0-1,0-1 1,1 1-1,-1 0 1,0 0-1,0-1 1,0 1-1,1 0 1,-1-1-1,0 1 0,0-7-4477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8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65 32511,'-1'-3'21,"1"-1"0,0 1-1,1-1 1,-1 0 0,0 1 0,1-1 0,0 1 0,0-1-1,0 1 1,2-5 0,-1 6-19,-1 0-1,1 1 0,-1-1 1,1 1-1,0 0 1,0-1-1,-1 1 0,1 0 1,0 0-1,0 0 1,0 0-1,0 1 1,1-1-1,-1 1 0,0-1 1,0 1-1,0-1 1,5 1-1,-3-1-1,0 1 0,1-1 0,-1 1 0,1 0 0,-1 0 0,0 0 0,1 0 0,-1 1 0,1 0 0,-1 0 0,0 0 0,0 0 0,1 1 0,-1 0 0,0-1 0,0 2 0,0-1 0,-1 0 0,1 1 0,-1 0 0,1-1 0,-1 2 0,0-1 0,0 0 0,0 0 0,0 1 0,-1 0 0,0-1 0,1 1 0,-1 0 0,-1 0 0,3 7 0,2 3 0,-1 0 0,0 0 0,-2 0 0,1 0 0,-2 1 0,0-1 0,0 27 0,-2-31 0,0-1 0,-1 1 0,-1-1 0,1 1 0,-1-1 0,-1 0 0,0 1 0,0-1 0,-1-1 0,0 1 0,-1 0 0,-8 12 0,-14 11 0,-41 37 0,-7 9 0,67-67 0,8-11 0,-1 0 0,1 0 0,0 0 0,0 1 0,0-1 0,0 0 0,0 0 0,0 1 0,0-1 0,0 0 0,0 0 0,0 1 0,1-1 0,-1 0 0,0 0 0,0 0 0,0 1 0,0-1 0,0 0 0,0 0 0,0 1 0,1-1 0,-1 0 0,0 0 0,0 0 0,0 0 0,0 1 0,1-1 0,-1 0 0,0 0 0,0 0 0,0 0 0,1 0 0,-1 0 0,0 0 0,0 1 0,1-1 0,-1 0 0,0 0 0,0 0 0,0 0 0,1 0 0,-1 0 0,0 0 0,0 0 0,1 0 0,-1 0 0,13 0 0,-13 0 0,32-2 0,1-1 0,40-10 0,38-3 0,-53 15-331,-52 1-523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02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32591,'0'0'144,"0"7"-112,2 1-32,-1 0 0,1 0 0,0 0 0,1 0 0,0 0 0,0-1 0,7 12 0,38 53 0,-31-47 0,-7-10 0,-3-3 0,0 0 0,1 0 0,1-1 0,0-1 0,1 1 0,-1-2 0,20 16 0,-28-25-3,-1 1 1,1-1-1,0 0 1,-1 1-1,1-1 1,0 0-1,-1 1 1,1-1-1,0 0 1,0 0-1,-1 0 1,1 0-1,0 0 1,-1 0-1,1 0 1,0 0-1,0 0 1,-1 0-1,1 0 1,0 0-1,0 0 1,-1 0-1,1-1 1,0 1-1,-1 0 1,1-1-1,0 1 1,-1 0-1,1-1 1,1-1-147,-1 1 0,0-1 1,0 1-1,0-1 1,0 1-1,-1-1 0,1 0 1,0 1-1,-1-1 1,1-3-1,6-27-5793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02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 32271,'0'-2'496,"-7"22"-496,-6 12 0,-7 6 0,-2 2 0,-1 2 0,1 2 0,2-4 0,0-2 0,2-4 0,5-8-64,2-7-112,6-13-448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0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58 32207,'5'-6'96,"-1"0"0,1 0 1,0 0-1,1 1 0,10-9 1,-12 12-99,0 0 1,-1 0 0,1 0-1,0 1 1,0-1-1,1 1 1,-1 0 0,0 0-1,0 1 1,0-1 0,1 1-1,3 0 1,-6 0 1,0 0 0,-1 1 0,1-1 0,0 0 0,-1 1 0,1-1 0,0 0 0,-1 1 0,1 0 0,-1-1 0,1 1 0,-1 0 0,1 0 0,-1 0 0,0 0 0,0 0 0,1 0 0,-1 0 0,2 3 0,-1-1 0,0 1 0,0-1 0,0 1 0,0-1 0,-1 1 0,1 0 0,1 8 0,-1 3 0,0 0 0,-1 0 0,0 22 0,-2-30 0,0 1 0,0-1 0,0 0 0,-1-1 0,1 1 0,-2 0 0,1 0 0,-1-1 0,0 1 0,-7 10 0,-3 0 0,0 0 0,-19 18 0,19-21 0,0 0 0,1 1 0,-17 27 0,29-42 0,0 0 0,0 0 0,0 0 0,0 0 0,0 0 0,0 1 0,0-1 0,0 0 0,0 0 0,0 0 0,0 0 0,0 0 0,0 1 0,0-1 0,1 0 0,-1 0 0,0 0 0,0 0 0,0 0 0,0 0 0,0 0 0,0 0 0,0 1 0,1-1 0,-1 0 0,0 0 0,0 0 0,0 0 0,0 0 0,0 0 0,0 0 0,1 0 0,-1 0 0,0 0 0,0 0 0,0 0 0,0 0 0,0 0 0,1 0 0,-1 0 0,0 0 0,0 0 0,0 0 0,0 0 0,0 0 0,1 0 0,-1 0 0,0 0 0,0 0 0,0-1 0,0 1 0,2 0 0,24 0 0,11 1 0,37-6 0,-63 4 0,1-1 0,-1 0 0,1-1 0,-1 0 0,0-1 0,0-1 0,16-8 0,-19 6-21,-8 5-86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36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88 103 32687,'0'-3'2,"0"-3"7,0 0 0,0 0 0,0 0 0,1 0 0,0 0-1,3-10 1,-3 14-8,1 0 0,-1 0 0,1-1 0,-1 1 0,1 0 0,0 0-1,0 1 1,0-1 0,0 0 0,0 1 0,0-1 0,0 1 0,0-1-1,1 1 1,-1 0 0,1 0 0,4-1 0,6-2-1,0 0 0,0 1 0,1 1 0,-1 0 0,1 1 0,27 1 0,-39 0 0,-1 1 0,1-1 0,0 0 0,0 1 0,0 0 0,-1-1 0,1 1 0,0 0 0,-1 0 0,1 0 0,0 0 0,-1 0 0,1 0 0,-1 1 0,0-1 0,1 0 0,-1 1 0,0-1 0,0 1 0,0-1 0,0 1 0,0 0 0,0-1 0,-1 1 0,1 0 0,0 0 0,-1-1 0,1 1 0,-1 0 0,0 0 0,0 2 0,2 7 0,-1-1 0,-1 1 0,0 0 0,-2 16 0,-1-16 0,0 1 0,0-1 0,-1 0 0,-1 0 0,1 0 0,-2-1 0,0 1 0,0-1 0,-1-1 0,0 1 0,-13 12 0,-12 12 0,-55 44 0,76-69 0,1 0 0,-2-1 0,1 0 0,-1 0 0,-20 8 0,30-15 0,2-1 0,-1 0 0,1 0 0,0 0 0,0 1 0,0-1 0,-1 0 0,1 0 0,0 0 0,0 0 0,0 0 0,-1 0 0,1 0 0,0 0 0,0 0 0,-1 0 0,1 0 0,0 0 0,0 0 0,-1 0 0,1 0 0,0 0 0,0 0 0,0 0 0,-1 0 0,1 0 0,0 0 0,0 0 0,-1 0 0,1 0 0,0 0 0,0-1 0,0 1 0,-1 0 0,1 0 0,0 0 0,0 0 0,0-1 0,0 1 0,-1 0 0,1 0 0,0 0 0,0 0 0,0-1 0,0 1 0,0 0 0,0 0 0,0-1 0,0 1 0,0 0 0,0 0 0,0-1 0,-1 1 0,1 0 0,0 0 0,0 0 0,1-1 0,-1 1 0,0 0 0,0 0 0,0-1 0,-1-8 0,1 0 0,0 0 0,0 0 0,1 0 0,1 0 0,-1 0 0,1 0 0,1 0 0,6-14 0,-8 19 0,1 1 0,0-1 0,1 1 0,-1-1 0,1 1 0,-1 0 0,1 0 0,0 1 0,0-1 0,0 0 0,1 1 0,-1 0 0,1 0 0,-1 0 0,1 0 0,-1 0 0,1 1 0,0-1 0,0 1 0,0 0 0,0 1 0,0-1 0,0 1 0,0-1 0,5 1 0,-6 1 0,-1-1 0,1 0 0,0 1 0,-1 0 0,1-1 0,-1 1 0,1 0 0,-1 0 0,1 1 0,-1-1 0,0 0 0,0 1 0,1 0 0,-1-1 0,0 1 0,3 3 0,29 41 0,-12-14 0,-18-28-2,0 0-1,0 0 1,0 0-1,1-1 1,-1 0 0,1 0-1,0 0 1,0 0-1,0-1 1,0 0-1,0 0 1,1 0 0,-1-1-1,1 1 1,-1-2-1,1 1 1,-1 0 0,1-1-1,-1 0 1,1 0-1,0-1 1,-1 1 0,1-1-1,-1-1 1,0 1-1,1-1 1,-1 0 0,0 0-1,0 0 1,8-5-1,18-14-242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37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2 221 32367,'-1'-12'157,"1"8"-131,0 1 0,0 0 0,0 0 0,0 0 0,1-1-1,-1 1 1,1 0 0,1-6 0,-1 8-26,0 0 1,0 0-1,0 0 1,0 0-1,0 0 0,0 0 1,0 0-1,0 1 1,1-1-1,-1 0 0,0 1 1,0-1-1,1 0 1,-1 1-1,0 0 0,1-1 1,-1 1-1,1 0 1,-1 0-1,0 0 0,1-1 1,-1 2-1,1-1 1,1 0-1,-1 1 0,1-1 0,-1 1 0,0 0 0,1 0 0,-1 0 0,0 0 0,0 0 0,0 0 0,1 1 0,-1-1 0,-1 1 0,1-1 0,0 1 0,0 0 0,-1 0 0,1 0 0,0 0 0,-1 0 0,0 0 0,0 0 0,0 0 0,0 1 0,0-1 0,0 0 0,0 1 0,0 2 0,3 10 0,0 1 0,3 26 0,-6 5 0,-1-38 0,0 1 0,0-1 0,1 1 0,0-1 0,3 13 0,-4-23 0,1 1 0,-1 0 0,0 0 0,0 0 0,0 0 0,0 0 0,0 0 0,0-1 0,0 1 0,1 0 0,-1 0 0,0 0 0,0 0 0,0 0 0,0 0 0,1 0 0,-1 0 0,0 0 0,0 0 0,0-1 0,0 1 0,1 0 0,-1 0 0,0 0 0,0 0 0,0 0 0,0 0 0,1 0 0,-1 0 0,0 1 0,0-1 0,0 0 0,0 0 0,1 0 0,-1 0 0,0 0 0,0 0 0,0 0 0,0 0 0,0 0 0,1 0 0,-1 1 0,0-1 0,0 0 0,0 0 0,0 0 0,0 0 0,0 0 0,0 0 0,1 1 0,-1-1 0,0 0 0,0 0 0,7-24 0,6-46 0,-11 55 0,0 0 0,1-1 0,0 1 0,1 0 0,1 1 0,0-1 0,2 1 0,-1 0 0,12-17 0,-17 29 0,1 0 0,-1 0 0,0 1 0,1-1 0,-1 1 0,1-1 0,-1 1 0,1 0 0,0-1 0,0 1 0,-1 0 0,1 0 0,0 0 0,0 1 0,0-1 0,0 0 0,0 1 0,0-1 0,0 1 0,1 0 0,-1-1 0,0 1 0,0 0 0,0 0 0,0 1 0,0-1 0,4 1 0,-4 0 0,1 0 0,-1 0 0,0 1 0,1-1 0,-1 1 0,0-1 0,0 1 0,0 0 0,0-1 0,0 1 0,-1 0 0,1 0 0,-1 1 0,1-1 0,-1 0 0,0 0 0,0 1 0,1-1 0,-2 1 0,1-1 0,1 4 0,1 17 0,0 0 0,-1 1 0,-2-1 0,-2 24 0,1 5 0,1-51 0,1 1 0,-1-1 0,1 0 0,-1 0 0,1 0 0,-1 0 0,1 0 0,0 0 0,0 0 0,0 0 0,-1 0 0,1 0 0,0 0 0,0 0 0,0-1 0,0 1 0,0 0 0,1-1 0,-1 1 0,0-1 0,0 1 0,0-1 0,0 1 0,1-1 0,-1 0 0,0 0 0,0 1 0,1-1 0,-1 0 0,0 0 0,3-1 0,52 0 0,-43 0 0,-1 1 0,0-1 0,0-1 0,-1 0 0,1-1 0,-1 0 0,19-7 0,-26 8 0,-1 1 0,1-1 0,0 0 0,-1 0 0,1-1 0,-1 1 0,1-1 0,-1 1 0,0-1 0,0 0 0,-1 0 0,1-1 0,0 1 0,-1 0 0,0-1 0,0 0 0,0 1 0,0-1 0,-1 0 0,1 0 0,-1 0 0,1-5 0,-1-2 0,0 0 0,0 0 0,-1-1 0,0 1 0,-1 0 0,-1 0 0,-4-18 0,5 25 0,0 1 0,0 0 0,0 0 0,-1 0 0,0 0 0,1 0 0,-1 1 0,0-1 0,0 0 0,-1 1 0,1-1 0,0 1 0,-1 0 0,0 0 0,1 0 0,-1 0 0,0 0 0,0 1 0,0-1 0,0 1 0,0 0 0,-1 0 0,1 0 0,0 0 0,0 1 0,-1-1 0,1 1 0,0 0 0,-6 0 0,7 0 0,0 0 0,0 0 0,0 0 0,-1 0 0,1 0 0,0 1 0,0-1 0,0 1 0,0 0 0,0-1 0,0 1 0,0 0 0,0 0 0,0 0 0,0 0 0,0 1 0,0-1 0,1 1 0,-1-1 0,-1 2 0,1 1 0,0 0 0,0 0 0,0 0 0,0 0 0,1 1 0,-1-1 0,1 0 0,0 1 0,0 5 0,-2 7 0,2-1 1,-1 1-1,2 0 1,1 18-1,0-31 0,0 1 0,0-1-1,0 0 1,0 1-1,0-1 1,1 0 0,0 0-1,0 0 1,3 4-1,-4-6 0,1 0 0,-1 0-1,1-1 1,0 1 0,-1 0 0,1-1-1,0 0 1,0 1 0,0-1-1,0 0 1,1 0 0,-1 0-1,0 0 1,0 0 0,1-1-1,-1 1 1,0-1 0,3 1-1,-1-1 4,-1 0-1,0 0 0,0 0 1,1 0-1,-1 0 0,0-1 1,0 1-1,0-1 0,0 0 1,1 0-1,-1 0 0,0 0 0,-1-1 1,1 1-1,0-1 0,0 0 1,-1 0-1,4-3 0,-2 1 0,0-1-1,0 0 1,0 0-1,-1 0 0,0 0 1,0 0-1,0-1 1,-1 0-1,2-6 0,2-8 0,-2 0-1,0 0 1,-2-1-1,1-38 1,-2 19 0,-2-45 0,-4 77 0,1 18 0,3 228 0,2-124 0,0-109-29,3-4-118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39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4 332 32639,'-1'5'11,"0"-1"0,0 1 0,1-1 0,0 1 0,0-1 1,0 6-1,0-7-9,0 12-2,0-11 1,-1 0 0,1 0-1,0-1 1,1 1 0,-1 0-1,1 0 1,1 7 0,-1-10-1,0 0 0,0 0 1,0 0-1,-1 0 0,1 0 0,0 0 1,0 0-1,0 0 0,0 0 1,1 0-1,-1-1 0,0 1 0,0 0 1,0-1-1,1 1 0,-1-1 1,0 1-1,1-1 0,-1 1 0,0-1 1,1 0-1,-1 0 0,1 0 0,-1 0 1,0 0-1,3 0 0,0 0 2,0 0-1,0 0 0,1-1 1,-1 1-1,0-1 1,0 0-1,0 0 0,0-1 1,0 1-1,0-1 1,0 0-1,-1 0 0,1 0 1,0 0-1,-1 0 1,0-1-1,1 0 0,-1 0 1,0 0-1,-1 0 0,1 0 1,0 0-1,-1-1 1,4-6-1,0-1-1,0 0 0,0 0 0,-1 0 0,0-1 0,-1 0 0,0 0 0,-1 0 0,2-18 0,-1-9 0,-2-53 0,-2 69 0,0 20 0,0-2 0,0 1 0,0-1 0,-1 1 0,1 0 0,-1-1 0,-1-5 0,1 9 0,1 0 0,-1 0 0,1 0 0,-1 0 0,0 0 0,0 1 0,1-1 0,-1 0 0,0 0 0,0 0 0,0 1 0,0-1 0,0 0 0,0 1 0,0-1 0,0 1 0,0-1 0,0 1 0,0 0 0,0-1 0,0 1 0,0 0 0,0 0 0,0 0 0,0-1 0,-1 1 0,1 0 0,-1 1 0,1-1 0,0 1 0,0 0 0,-1-1 0,1 1 0,0 0 0,0 0 0,0 0 0,1 0 0,-1 0 0,0 0 0,0 0 0,0 0 0,1 0 0,-1 0 0,0 0 0,1 1 0,-1-1 0,1 0 0,0 0 0,-1 1 0,1-1 0,0 0 0,0 1 0,0-1 0,0 0 0,0 1 0,0-1 0,0 2 0,0 0 0,0 0 0,0 0 0,0 0 0,0 0 0,0 0 0,1-1 0,-1 1 0,1 0 0,0 0 0,0 0 0,0 0 0,0-1 0,3 5 0,-1-4 0,1-1 0,0 1 0,-1-1 0,1 0 0,0 0 0,0-1 0,0 1 0,0-1 0,0 0 0,1 0 0,-1 0 0,0 0 0,8-1 0,65 0 0,-55-1 0,-12 0 0,0 0 0,-1 0 0,1-1 0,13-4 0,-23 6 0,1 0 0,-1 0 0,0 0 0,0 0 0,0 0 0,1 0 0,-1 0 0,0 0 0,0 0 0,0 0 0,0 1 0,1-1 0,-1 0 0,0 0 0,0 0 0,0 0 0,0 0 0,0 1 0,1-1 0,-1 0 0,0 0 0,0 0 0,0 1 0,0-1 0,0 0 0,0 0 0,0 0 0,0 1 0,0-1 0,0 0 0,0 0 0,0 0 0,0 1 0,0-1 0,0 0 0,0 0 0,0 0 0,0 1 0,0-1 0,0 0 0,0 0 0,0 0 0,-1 1 0,-1 9 0,-5 8 0,0-2 1,-11 18-1,11-22-5,0 0 1,1 1-1,0 0 1,1 1-1,-6 23 0,9-24-6,1 1 0,0-1 0,1 0 0,1 18-1,0-30 8,-1 1 0,1-1-1,0 0 1,-1 0 0,1 1 0,0-1-1,0 0 1,-1 0 0,1 0-1,0 0 1,0 0 0,0 0-1,1 0 1,-1 0 0,0-1 0,0 1-1,0 0 1,0-1 0,1 1-1,-1 0 1,0-1 0,1 0 0,-1 1-1,0-1 1,1 0 0,-1 0-1,1 1 1,-1-1 0,0 0 0,1-1-1,-1 1 1,1 0 0,1-1-1,1 1 6,1 0-1,-1-1 1,0 0-1,1 0 0,-1 0 1,0 0-1,0-1 1,0 1-1,0-1 0,5-3 1,-3-1 2,0 0 1,0 0-1,-1-1 1,0 0-1,0 0 1,0 0-1,-1 0 1,0-1-1,0 1 0,-1-1 1,0 0-1,-1-1 1,3-9-1,1-14 13,-2 1 0,1-38 0,-5 52 0,1 15-15,-1-1 1,1 1-1,-1 0 1,1 0-1,0 0 0,0-1 1,0 1-1,0 0 1,0 0-1,0 0 0,0 0 1,1 1-1,-1-1 0,1 0 1,-1 0-1,1 1 1,0-1-1,0 1 0,0 0 1,0-1-1,0 1 1,0 0-1,0 0 0,0 0 1,0 1-1,0-1 1,1 0-1,-1 1 0,0-1 1,0 1-1,1 0 1,-1 0-1,3 0 0,1-1-3,-1 1-1,1 0 1,0 0-1,0 1 0,0-1 1,10 4-1,-24-2 5,1 1-1,0 1 1,0 0-1,1 0 0,-1 0 1,1 1-1,-1 0 1,2 0-1,-1 0 1,0 1-1,1 0 0,0 0 1,-6 10-1,6-6-1,1-1 0,0 1 0,0 0 0,1 0 0,0 0 0,1 1-1,0-1 1,0 1 0,1 17 0,1-20 3,-1 2-6,1 0-1,0-1 1,0 1 0,1-1-1,3 12 1,-3-19 1,-1 0 1,1 1-1,0-1 0,0 0 0,1 0 1,-1 1-1,0-1 0,1 0 1,-1 0-1,1-1 0,-1 1 0,1 0 1,0 0-1,0-1 0,0 1 1,0-1-1,0 0 0,0 1 1,0-1-1,1 0 0,-1 0 0,0 0 1,1-1-1,-1 1 0,3 0 1,0 0 0,0 0 1,0-1 0,0 1 0,1-1 0,-1 0 0,0-1 0,0 1-1,0-1 1,0 0 0,0 0 0,0-1 0,0 1 0,0-1 0,-1 0-1,1-1 1,-1 1 0,6-4 0,-5 1 0,1 1 0,-1-1 1,0 0-1,0-1 0,-1 1 0,1-1 1,-1 0-1,-1 0 0,1 0 0,-1-1 0,4-9 1,-4 8 1,-1 1 0,1-1 0,-1 0 0,-1 0 0,1 0 0,-2 1-1,1-1 1,-1-1 0,0 1 0,0 0 0,-1 0 0,0 1 0,-1-1 0,0 0 0,0 0 0,-1 1 0,1-1 0,-2 1 0,1-1 0,-1 1 0,0 0 0,-8-9 0,8 12 0,0 0 0,-1 1 1,0-1-1,0 1 0,0 0 0,0 0 1,0 0-1,-9-2 0,13 4-2,0 0 1,-1 1-1,1-1 0,0 1 0,-1 0 1,1-1-1,-1 1 0,1 0 1,-1 0-1,1 0 0,0 0 1,-1 0-1,1 0 0,-1 0 0,1 1 1,0-1-1,-1 0 0,1 1 1,0-1-1,-1 1 0,1 0 1,0-1-1,0 1 0,-1 0 0,1 0 1,0 0-1,0 0 0,0 0 1,0 0-1,0 0 0,0 0 1,0 0-1,1 0 0,-1 0 1,0 1-1,0-1 0,1 0 0,-1 1 1,0 1-1,-1 7-1,0 0 1,0 0-1,1 0 1,0 1-1,1-1 0,0 0 1,0 0-1,1 0 0,1 1 1,0-1-1,0 0 1,5 13-1,-5-19 1,0 1-1,0 0 1,0 0 0,1-1-1,0 0 1,0 1 0,0-1 0,0 0-1,0 0 1,1-1 0,0 1-1,0-1 1,0 0 0,0 0 0,0 0-1,1 0 1,-1-1 0,1 1-1,0-1 1,-1-1 0,1 1-1,0-1 1,0 1 0,0-1 0,1-1-1,4 1 1,-1 0 0,-1-1 0,0-1 0,0 1 0,0-1 0,1-1 0,-1 1 0,-1-1 0,12-5 0,-14 5 0,0-1 0,0 0 0,0 0 0,-1-1 0,1 1 0,-1-1 0,1 0 0,-1 0 0,-1 0 0,1-1 0,0 0 0,5-9 0,-5 3 2,0 0-1,0 0 1,-1 0-1,-1 0 1,0 0-1,0-1 1,-1 1-1,-1-1 1,-1-21-1,1 16 0,-4-15 23,4 32-23,-1-1 0,1 0 0,-1 0-1,1 0 1,-1 0 0,1 1 0,-1-1 0,1 0 0,-1 0 0,0 1-1,1-1 1,-1 1 0,0-1 0,1 0 0,-1 1 0,0-1 0,0 1-1,0 0 1,0-1 0,0 1 0,1 0 0,-1-1 0,0 1 0,0 0-1,0 0 1,0 0 0,-2 0 0,2 3-1,0 0 0,0 0 0,0 1 0,0-1 0,1 0 0,-1 1 0,1-1 0,0 1 0,0-1 0,0 0 0,1 4 0,-1-3 0,0 22 0,1 0 0,6 39 0,-5-58 0,-1 0 0,1 1 0,0-1 0,1 0 0,0 0 0,0 0 0,0 0 0,1-1 0,0 1 0,1-1 0,-1 0 0,1 0 0,8 7 0,-10-11 0,0 0 0,0 0 0,1 0 0,-1-1 0,0 0 0,0 0 0,1 0 0,-1 0 0,1 0 0,-1-1 0,1 1 0,-1-1 0,1 0 0,-1 0 0,1 0 0,-1 0 0,1-1 0,-1 0 0,1 0 0,-1 0 0,1 0 0,-1 0 0,0 0 0,0-1 0,0 0 0,0 1 0,0-1 0,0 0 0,0-1 0,0 1 0,-1 0 0,1-1 0,3-5 0,-2 1 0,0 1 0,-1-1 0,0 1 0,0-1 0,-1 0 0,0 0 0,0-1 0,1-11 0,-1-60 0,-2 50 0,-3 1 0,2 28 0,1-1 0,0 1 0,0-1 0,0 1 0,0-1 0,0 1 0,0-1 0,-1 1 0,1-1 0,0 1 0,0-1 0,-1 1 0,1-1 0,0 1 0,-1 0 0,1-1 0,0 1 0,-1 0 0,1-1 0,-1 1 0,1 0 0,-1-1 0,1 1 0,0 0 0,-1 0 0,1-1 0,-1 1 0,1 0 0,-1 0 0,1 0 0,-1 0 0,1 0 0,-1 0 0,1 0 0,-1 0 0,0 0 0,1 0 0,-1 0 0,1 0 0,-1 0 0,1 0 0,-1 0 0,1 1 0,-1-1 0,1 0 0,-1 1 0,0 0 0,0 0 0,0-1 0,1 1 0,-1 0 0,1 0 0,-1 0 0,0 0 0,1 0 0,0 1 0,-1-1 0,1 0 0,0 0 0,-1 0 0,1 0 0,0 0 0,0 0 0,0 3 0,0 26 0,1-21 0,-1-2 0,0 1 0,0-1 0,1 0 0,0 1 0,1-1 0,0 0 0,0 0 0,5 12 0,-5-17 0,-1 1 0,1 0 0,-1-1 0,1 0 0,0 1 0,0-1 0,0 0 0,0 0 0,1 0 0,-1 0 0,1 0 0,-1-1 0,1 1 0,-1-1 0,1 0 0,0 1 0,0-1 0,-1 0 0,1-1 0,0 1 0,0 0 0,0-1 0,0 0 0,5 0 0,-5 1 0,0-1 0,0 0 0,0 0 0,0 0 0,0-1 0,0 1 0,0-1 0,0 1 0,0-1 0,0 0 0,0 0 0,0 0 0,-1-1 0,1 1 0,0-1 0,-1 1 0,1-1 0,-1 0 0,0 0 0,0 0 0,1 0 0,-1 0 0,-1-1 0,1 1 0,0-1 0,0 1 0,-1-1 0,0 1 0,1-1 0,-1 0 0,0 0 0,0 0 0,-1 0 0,1 0 0,0-5 0,2-8 0,-1 0 0,0 0 0,-2 0 0,0-1 0,0 1 0,-2 0 0,0 0 0,-1 0 0,0 0 0,-1 0 0,-1 0 0,-10-22 0,11 52 4,3 8-184,1-5-572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0.6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15 144 32543,'-1'3'3,"-1"0"1,1 0 0,0 0-1,0 0 1,0 0-1,1 0 1,-1 0-1,1 1 1,-1-1-1,1 0 1,1 5-1,-2-5 3,0 19 2,-1-9-5,0 0 0,1 1 0,1-1 0,1 0 0,0 0 0,0 1 0,6 21 0,-6-33-3,1 1 0,-1-1 1,0 0-1,1 0 0,0 0 0,-1-1 1,1 1-1,0 0 0,0-1 0,0 1 1,0-1-1,0 1 0,0-1 1,0 0-1,1 0 0,-1 0 0,0 0 1,1 0-1,-1-1 0,1 1 0,-1-1 1,0 1-1,1-1 0,-1 0 0,1 0 1,-1 0-1,5-1 0,-3 1 2,1-1 0,0 0-1,0 0 1,0 0 0,-1-1-1,1 1 1,0-1 0,-1 0-1,0 0 1,1-1 0,-1 1 0,7-6-1,-5 1 2,0 0-1,-1-1 1,1 0-1,-1 0 1,-1 0-1,1-1 1,-1 1-1,-1-1 1,0 0 0,0 0-1,-1 0 1,0-1-1,1-11 1,0-9 7,-2 1 1,-5-56-1,4 83-9,0 1-1,0 0 1,0-1 0,0 1 0,0-1-1,0 1 1,-1-1 0,1 1 0,0 0-1,-1-1 1,1 1 0,-1 0-1,0-1 1,1 1 0,-1 0 0,0 0-1,0-1 1,0 1 0,0 0 0,0 0-1,-2-2 1,1 19-1,2-12 0,0 8-1,0 21 2,7 59 0,-5-82-3,0 1 0,0-1 0,1 1 0,1-1 0,0 0 0,0-1 0,1 1 0,0-1 0,13 17 0,-17-24 1,0 0 1,0 0-1,1-1 0,-1 1 0,1 0 0,-1-1 0,1 0 0,0 1 0,-1-1 0,1 0 0,0 0 0,0 0 1,0 0-1,0 0 0,0 0 0,0 0 0,0-1 0,0 1 0,1-1 0,-1 1 0,0-1 0,0 0 0,0 0 1,1 0-1,-1 0 0,0 0 0,0-1 0,0 1 0,0-1 0,0 1 0,1-1 0,-1 0 0,0 0 1,2-1-1,1-1 1,-1-1 0,0 1 1,0-1-1,0 0 1,0 0-1,-1 0 0,1 0 1,-1-1-1,0 1 0,-1-1 1,1 0-1,2-7 1,1-6 1,-1-1 1,-1 0 0,-1 0-1,2-37 1,-3 34 7,0-1 0,11-43-1,-13 65-8,0 0 0,1-1 0,-1 1 0,1 0 0,-1-1 0,1 1 0,-1 0-1,1 0 1,0-1 0,0 1 0,0 0 0,0 0 0,0 0 0,0 0 0,0 0-1,0 0 1,0 0 0,0 0 0,0 1 0,1-1 0,-1 0 0,0 1 0,1-1 0,-1 1-1,0-1 1,1 1 0,-1 0 0,0 0 0,1-1 0,-1 1 0,1 0 0,-1 0-1,1 0 1,-1 0 0,0 1 0,1-1 0,-1 0 0,1 1 0,-1-1 0,2 1 0,1 1-2,0 0 1,-1-1 0,1 1 0,0 1 0,-1-1 0,1 0 0,-1 1 0,0 0-1,0 0 1,0 0 0,0 0 0,2 4 0,1 3 0,-1 0 0,0 1 0,0 0 0,-1 0 0,-1 0 0,0 1 0,0-1 0,-1 1 0,-1 0 0,0 11 0,0-15 0,-1 0 0,-1-1 0,0 1 0,0 0 0,0-1 0,-1 1 0,0-1 0,0 1 0,-1-1 0,0 0 0,0 0 0,-1 0 0,0-1 0,0 1 0,0-1 0,-6 6 0,7-8 0,-1 0-1,1 0 1,-1-1 0,0 1-1,0-1 1,0 0 0,0 0-1,0-1 1,-1 1 0,1-1 0,-1 0-1,0 0 1,0 0 0,0-1-1,0 0 1,-7 1 0,11-2-1,-1-1 0,1 1 0,0 0 0,-1-1 0,1 0 0,0 1 0,0-1 0,0 0 0,0 0 0,0 0 0,0 0 0,0 1 0,0-1 0,0-1 0,0 1 0,0 0 0,0 0 0,1 0 0,-1 0 0,0-1 0,1 1 0,-1 0 0,1 0 0,0-1 0,-1 1 0,1 0 0,0-1 0,0-2 0,-5-46 4,5 47-4,0-127 1,3 119 0,1 16 0,-3-4 0,20 26 3,-9-9 1,1-1-1,1-1 1,1 0 0,0-1-1,1 0 1,0-1-1,23 13 1,-34-24-7,0-1 0,1 0 0,-1 0 0,1-1 0,0 0 0,-1 0-1,1 0 1,0-1 0,0 1 0,0-1 0,0-1 0,9-1 0,-3-5-165,-7-9-392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0.9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32575,'-3'1'5,"0"-1"1,0 0-1,0 1 0,0 0 1,0 0-1,0 0 0,0 0 1,0 0-1,0 1 0,0-1 1,1 1-1,-1 0 1,0-1-1,1 1 0,0 0 1,-1 1-1,1-1 0,0 0 1,0 1-1,0-1 0,0 1 1,1 0-1,-2 3 0,-1 0-5,1 1 0,1 0 0,-1 0 0,1 0 0,0 0 0,1 0 0,-1 0 0,2 0 0,-1 8 0,1-13 0,0 0 0,0 1 1,1-1-1,-1 0 0,1 0 0,-1 0 0,1 0 1,0 1-1,0-1 0,-1 0 0,2 0 1,-1-1-1,0 1 0,0 0 0,1 0 0,-1 0 1,1-1-1,1 3 0,1-1 1,1 0 0,-1-1 0,0 1 0,1-1 0,-1 0 0,1 0 0,-1 0 0,6 1 0,1-1 6,1 0-1,-1 0 1,0-1-1,1 0 1,-1-1-1,22-2 1,-32 1-7,1 1 0,-1-1 0,0 0 0,1 1 1,-1-1-1,1 0 0,-1 0 0,0 0 0,0 0 1,0 0-1,1-1 0,-1 1 0,0 0 0,0 0 1,-1-1-1,1 1 0,0 0 0,0-1 0,-1 1 1,1-1-1,-1 1 0,1-1 0,-1 0 0,1 1 1,-1-1-1,0 1 0,0-1 0,0-2 0,0 0 0,1-1 0,-1 1 0,-1 0 0,1 0 0,-1-1 0,1 1 0,-1 0 0,0 0 0,-1 0 0,-1-5 0,-1 4 0,1 0 0,-1 0 0,0 1 0,0 0 0,0-1 0,0 2 0,-1-1 0,1 0 0,-1 1 0,0 0 0,0 0 0,-1 0 0,1 1 0,0 0 0,-1 0 0,0 0 0,1 1 0,-1 0 0,0 0 0,0 0 0,0 0 0,-8 1 0,13 1-3,0-1 1,0 1-1,0-1 1,0 1-1,1 0 1,-1-1-1,0 1 1,0 0-1,0 0 1,1 0-1,-1-1 1,0 1-1,1 0 1,-1 0-1,1 0 1,-1 0-1,1 0 1,-1 0-1,1 0 1,0 0-1,-1 0 1,1 0-1,0 0 1,0 0-1,0 1 1,0-1-1,0 0 1,0 0-1,0 0 1,0 0-1,1 2 1,-1 3-49,-1 33-410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4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2 642 32015,'0'12'576,"0"4"-574,-1-9 1,1 1 1,0-1-1,0 0 0,2 10 1,-1-15-4,-1-1 1,0 0 0,1 0-1,-1 1 1,0-1-1,1 0 1,0 0 0,-1 0-1,1 0 1,0 0-1,-1 0 1,1 0 0,0 0-1,0 0 1,0 0 0,0 0-1,0 0 1,0 0-1,0-1 1,0 1 0,0 0-1,0-1 1,1 1 0,-1-1-1,0 1 1,0-1-1,1 0 1,-1 1 0,3-1-1,0 0 5,0 1-1,0-1 0,0 0 1,1 0-1,-1-1 0,0 1 1,0-1-1,0 0 1,0 0-1,0 0 0,0-1 1,4-1-1,-3-1-2,0 0 0,0 0 0,-1 0 0,0 0 0,0-1-1,0 0 1,6-9 0,-1 0 0,0-2 0,-1 1 0,-1-1 0,0-1 0,-1 1 0,-1-1 0,0 0 0,-1 0 0,1-21 0,0-21 1,-4-81-1,-1 77 8,0 49-11,1 11 3,-1-1 1,0 1-1,0 0 1,0-1-1,0 1 1,0 0 0,-1-1-1,1 1 1,-1 0-1,0-1 1,0 1-1,-3-5 1,4 8-3,0 0 0,-1 0 0,1-1 0,-1 1 0,1 0 0,-1 0 0,1 0 0,-1 0 0,1 0 0,-1 0 0,1 0 0,0 0 0,-1 0 0,1 0 0,-1 0 0,1 0 0,-1 0 0,1 0 0,-1 0 0,1 1 0,-1-1 0,1 0 0,0 0 0,-1 0 0,1 1 0,0-1 0,-1 0 0,1 1 0,-1-1 0,1 0 0,0 1 0,0-1 0,-1 0 0,1 1 0,0-1 0,0 1 0,-1-1 0,1 0 0,0 1 0,0-1 0,0 1 0,0-1 0,0 1 0,-1-1 0,1 1 0,0 0 0,-5 24 0,0 1 0,2 1 0,1-1 0,1 0 0,3 34 0,-1-8 0,-2-9 0,-1-20 0,2 0 0,3 31 0,-2-48 0,-1-1 0,1 0-1,1 0 1,-1 0 0,1 0-1,0 0 1,0 0 0,0 0-1,0-1 1,1 1 0,0-1-1,0 1 1,0-1-1,1 0 1,6 6 0,-6-8-1,0 0 0,0 1 0,0-1 0,0-1 1,1 1-1,-1-1 0,1 0 0,-1 0 0,1 0 0,-1 0 1,1-1-1,-1 0 0,1 0 0,0 0 0,-1 0 0,1-1 1,-1 0-1,1 0 0,-1 0 0,1 0 0,-1-1 0,0 0 0,0 0 1,1 0-1,-1 0 0,-1 0 0,1-1 0,0 0 0,-1 0 1,1 0-1,5-7 0,-5 4 1,-1 0 0,1-1 0,-1 1 0,-1-1-1,1 1 1,-1-1 0,0 0 0,-1 0 0,2-11 0,-1-7 3,-3-35 1,0 23 17,2 37-21,-1 0 0,0 0 0,0 0 0,0 0 0,0 0 0,0 0 0,0-1 0,0 1 0,0 0 1,0 0-1,0 0 0,0 0 0,0-1 0,0 1 0,0 0 0,0 0 0,0 0 0,0 0 0,0 0 0,0-1 1,0 1-1,0 0 0,0 0 0,0 0 0,0 0 0,-1 0 0,1 0 0,0-1 0,0 1 0,0 0 0,0 0 1,0 0-1,0 0 0,0 0 0,-1 0 0,1 0 0,0 0 0,0-1 0,0 1 0,0 0 0,0 0 0,0 0 1,-1 0-1,1 0 0,0 0 0,0 0 0,0 0 0,0 0 0,-1 0 0,1 0 0,0 0 0,0 0 0,0 0 1,0 0-1,0 0 0,-1 0 0,1 0 0,0 0 0,0 0 0,0 1 0,0-1 0,0 0 0,-1 0 0,-5 10 0,3 15 0,0-1 0,2 1 0,1 0 0,4 31 0,-4-53-1,1 1 0,-1-1 0,1 0 1,0 0-1,-1 1 0,2-1 0,-1 0 0,0 0 0,1 0 1,-1-1-1,1 1 0,0 0 0,0 0 0,0-1 0,0 1 1,0-1-1,1 0 0,-1 0 0,1 0 0,-1 0 0,1 0 0,0 0 1,0-1-1,0 1 0,0-1 0,0 0 0,0 0 0,0 0 1,0 0-1,0 0 0,1-1 0,-1 0 0,0 1 0,0-1 1,1 0-1,-1-1 0,7 0 0,-8 0 1,0 0 0,0-1 0,0 1 0,0 0 0,0-1 0,-1 1 0,1-1 0,0 0 0,-1 1 0,1-1 0,-1 0 0,0 0 0,1 0 0,-1 0 0,0 0 0,0 0 0,1-5 0,11-42 0,-12 45 0,6-43 0,-6 34 1,1 1-1,0-1 1,1 1 0,0 0-1,0-1 1,2 2 0,7-18-1,-11 28 0,-1 0 1,0 0-1,1 0 0,-1 1 0,1-1 0,-1 0 0,1 0 0,-1 1 0,1-1 0,-1 0 1,1 1-1,0-1 0,-1 1 0,1-1 0,0 1 0,0-1 0,-1 1 0,1-1 1,0 1-1,0 0 0,0 0 0,0-1 0,0 1 0,-1 0 0,1 0 0,0 0 0,0 0 1,0 0-1,0 0 0,0 0 0,0 0 0,-1 0 0,1 0 0,0 0 0,0 1 1,0-1-1,0 0 0,0 1 0,-1-1 0,1 0 0,0 1 0,0-1 0,-1 1 0,1-1 1,0 1-1,-1 0 0,1-1 0,0 1 0,-1 0 0,1-1 0,-1 1 0,1 1 1,3 3-3,0 1 0,-1 0 0,0 0 0,0 0 0,3 9 0,-1 4 2,-1-1 0,0 1 0,-2 0 0,0 0 0,-2 35 0,0-39 0,-1-9 0,1-1 0,-1 0-1,0 0 1,0 0 0,0 0 0,-1 0 0,0 0-1,0 0 1,0 0 0,-6 8 0,7-11-1,0-1-12,2-19-32,3-3 38,2 1 0,0-1 0,1 1 0,13-25 0,-12 25 7,-2 6 0,23-50 0,-26 59 0,0 0 0,0 1 1,0-1-1,1 0 0,-1 1 0,1 0 1,0 0-1,0 0 0,7-4 1,-11 7-1,1 1 0,-1-1 1,0 1-1,1 0 1,-1-1-1,1 1 1,-1 0-1,1-1 0,-1 1 1,1 0-1,-1 0 1,1-1-1,0 1 0,-1 0 1,1 0-1,-1 0 1,1 0-1,-1 0 1,1 0-1,0 0 0,-1 0 1,1 0-1,-1 0 1,1 0-1,0 0 0,-1 0 1,1 0-1,-1 0 1,1 1-1,-1-1 1,1 0-1,-1 1 0,1-1 1,-1 0-1,1 1 1,-1-1-1,1 0 0,-1 1 1,1-1-1,-1 1 1,0-1-1,1 1 1,-1-1-1,0 1 0,1-1 1,-1 1-1,0-1 1,0 1-1,0-1 0,1 1 1,-1-1-1,0 1 1,0 1-1,0 40-8,-1-26 20,-1 138-12,2-154-1,0 1-1,0 0 1,0 0 0,0 0-1,0 0 1,1-1-1,-1 1 1,0 0-1,1 0 1,-1-1-1,1 1 1,-1 0 0,1 0-1,-1-1 1,1 1-1,-1 0 1,1-1-1,0 1 1,-1-1-1,1 1 1,0-1-1,-1 1 1,1-1 0,0 0-1,1 1 1,29 6-9,-21-7 11,1 0-1,-1-1 0,0 0 1,11-3-1,-16 3 0,0-1 1,0 0-1,-1 0 1,1 0-1,0-1 0,-1 1 1,0-1-1,0 0 1,0-1-1,0 1 0,0-1 1,-1 1-1,1-1 1,-1 0-1,0 0 0,0-1 1,-1 1-1,1-1 1,2-7-1,-2 4 1,0 0 0,-1 0 0,0 0 0,-1 0 1,0 0-1,0 0 0,-1 0 0,0 0 0,0 0 0,-1 0 0,-3-14 0,4 19 1,-1 0 0,-1 0-1,1 0 1,0 0 0,-1 1 0,1-1-1,-1 0 1,0 1 0,0-1 0,0 1-1,0 0 1,0 0 0,0 0-1,-1 0 1,1 0 0,-1 0 0,1 1-1,-1-1 1,0 1 0,1 0 0,-1-1-1,0 1 1,0 1 0,0-1-1,0 0 1,0 1 0,0-1 0,0 1-1,0 0 1,0 0 0,0 0 0,0 1-1,-5 0 1,7 0-2,-1-1-1,1 1 1,-1 0 0,1 0 0,-1 0-1,1 0 1,0 0 0,0 0 0,0 0-1,-1 0 1,1 1 0,0-1 0,0 0-1,0 1 1,1-1 0,-1 0 0,0 1-1,1-1 1,-1 1 0,0 0 0,1-1-1,0 1 1,-1-1 0,1 1-1,0 0 1,0 1 0,-3 52-9,3-48 9,0 8-14,0 0 1,1 0-1,1 0 0,0 1 0,1-2 1,6 19-1,-8-29 9,1 0 1,-1-1 0,1 1-1,0 0 1,0-1-1,1 1 1,-1-1 0,1 0-1,-1 0 1,1 0-1,0 0 1,0 0 0,1-1-1,-1 1 1,0-1-1,1 0 1,0 0-1,-1 0 1,1-1 0,0 1-1,0-1 1,0 0-1,0 0 1,0 0 0,0 0-1,0-1 1,0 0-1,5 0 1,-6 0 1,0-1 1,1 1-1,-1-1 1,0 0-1,0 0 1,0-1-1,0 1 1,0 0-1,0-1 1,0 0-1,0 0 1,0 0-1,-1 0 1,1 0-1,-1 0 1,0-1-1,1 1 1,-1-1-1,0 0 1,-1 1-1,1-1 1,0 0-1,1-6 0,5-8 18,-1-1-1,10-37 0,-13 40-15,4-20 4,-5 22-1,0-1-1,1 1 1,0-1-1,1 1 1,0 0-1,12-18 1,-15 29 2,0 0 1,0 0 0,1 1 0,-1-1 0,0 1 0,1-1 0,0 1-1,-1 0 1,1 0 0,0 0 0,-1 0 0,1 0 0,0 1 0,0 0-1,0-1 1,0 1 0,0 0 0,4 0 0,52 7-12,-62-7 8,1 0 1,0 0-1,-1 0 1,1 0-1,-1 0 0,1 0 1,-1 1-1,1 0 1,-1-1-1,1 1 0,0 0 1,-1 0-1,1 0 1,0 0-1,-2 2 0,-2 2 8,0-1-1,0 1 0,1 0 0,-1 0 1,-4 7-1,1 0 4,0 0 0,1 1 0,1 0 0,0 0 0,-6 17 0,9-16-14,0 1-1,1 0 1,1 0 0,1 0 0,0 0-1,1 17 1,0-30 2,0-1 0,0 0 0,1 0 0,-1 1 0,0-1 0,0 0 0,1 0-1,-1 1 1,1-1 0,-1 0 0,1 0 0,0 0 0,-1 0 0,1 0 0,0 0 0,0 0 0,0 0 0,-1 0 0,1 0 0,0 0 0,0-1 0,2 2 0,0 0-2,0-1 0,0 0 0,0 0 0,0 0 0,0 0 0,0 0 0,0 0 0,0-1 0,4 1 0,-2-1 0,1 0 0,-1 0 0,0 0 0,0-1 0,0 0 0,0 0 0,0 0-1,0-1 1,0 1 0,0-1 0,0 0 0,5-4 0,-6 2 3,1 0 1,-1 0 0,0-1-1,0 0 1,0 0-1,-1 0 1,0 0-1,0-1 1,0 1-1,-1-1 1,1 0-1,-2 0 1,1 1 0,0-1-1,0-12 1,1-8 2,-2-1 0,-3-38 0,1 17 7,0 30 5,0 101-12,-2-56-5,3 0-1,3 49 1,-2-74 1,0 0 0,-1 0 0,1 0 0,0 0 0,0 0 0,0 0 0,1 0 0,-1 0 0,0 0 0,1 0 0,-1-1 0,1 1 0,-1 0 0,1-1 0,0 1 0,0-1 0,0 0 0,0 0 0,0 0 0,0 0 0,0 0 0,0 0 0,4 1 0,-5-2 0,1 1 0,-1-1 0,0 0 0,1 0 0,-1 0 0,1 0 0,-1 0 0,0 0 0,1 0 0,-1 0 0,0 0 0,1-1 0,-1 1 0,0 0 0,1-1 0,-1 1 0,0-1 0,0 0 0,1 1 0,-1-1 0,0 0 0,0 0 0,0 0 0,0 0 0,0 0 0,0 0 0,0 0 0,0 0 0,-1 0 0,1 0 0,0 0 0,-1-1 0,1 1 0,-1 0 0,1 0 0,-1-1 0,1 1 0,-1 0 0,0-3 0,2-16 1,-1 0 1,0 0-1,-4-22 1,2 28-1,0 0 1,0-1-1,2 1 1,-1-1 0,2 1-1,0-1 1,5-18 0,-5 31-1,-1 0 0,0 0 0,1 0 0,-1-1 0,1 1 0,-1 1 0,1-1 0,0 0 0,0 0 0,0 1 0,0-1-1,0 1 1,0 0 0,1-1 0,-1 1 0,0 0 0,1 0 0,-1 1 0,0-1 0,1 0 0,-1 1 0,1-1 0,-1 1 0,1 0 0,0 0 0,-1 0 0,3 1 0,-1-2-1,-1 2 0,0-1 0,0 0 0,0 1 0,0 0 0,1-1 0,-1 1 0,0 0 0,0 1 0,0-1 0,-1 0 0,1 1 0,0 0 0,0 0 0,-1 0 0,1 0 0,-1 0-1,0 0 1,0 0 0,3 5 0,-2 0 0,0 0-1,-1 1 0,0-1 0,0 1 1,-1 0-1,0-1 0,0 1 1,-1 0-1,-1 10 0,0-4 3,0 0 0,-1 1 0,-1-1 0,-4 14 0,3-16-4,1-1 0,0 1-1,0 0 1,2 0 0,-1 19 0,3-30 1,1 0 1,0 0 0,-1 0 0,1-1 0,0 1 0,0-1-1,0 1 1,0-1 0,-1 0 0,1 0 0,0 0 0,0 0-1,0 0 1,0 0 0,0 0 0,2-1 0,1 1 0,9 0 0,0 0 0,1-1 0,-1 0 0,0-2 0,0 1 0,22-9 0,-31 10 0,-1-1 0,0 0 0,0 0 0,-1 0 0,1-1 0,0 1 0,-1-1 0,0 0 0,1 0 0,-1 0 0,0-1 0,-1 1 0,1-1 0,-1 1 0,1-1 0,-1 0 0,0 0 0,-1 0 0,1 0 0,0-1 0,-1 1 0,0 0 0,0 0 0,-1-1 0,1-6 0,2-174 7,2-29 2,-3 199-9,4-86 5,-6 101-4,0-1 0,0 1-1,-1 0 1,1-1 0,0 1 0,-1 0-1,1 0 1,-1-1 0,1 1-1,0 0 1,-1 0 0,1 0-1,-1 0 1,1-1 0,-1 1 0,1 0-1,-1 0 1,1 0 0,0 0-1,-1 0 1,1 0 0,-1 0-1,1 0 1,-1 0 0,1 0 0,-1 1-1,1-1 1,0 0 0,-1 0-1,1 0 1,-1 0 0,1 1-1,0-1 1,-1 0 0,1 0 0,-1 1-1,1 0 1,-3 1-1,0 1-1,1-1 1,-1 1 0,1 0 0,0 0-1,0 0 1,0 0 0,0 0 0,1 0-1,-1 0 1,1 1 0,0-1 0,0 1-1,-1 3 1,-6 54-23,3 43 37,8 104-1,-2-189-13,1 0 0,0-1 0,10 32 0,-11-46 0,-1 0 0,2-1 0,-1 1 0,0-1 0,1 1 0,-1-1 0,1 0 0,0 0 0,0 1 0,1-1 0,-1-1 0,0 1 0,1 0 0,0-1 0,0 1 0,0-1 0,0 0 0,0 0 0,0 0 0,0 0 0,1 0 0,-1-1 0,1 1 0,-1-1 0,7 1 0,-5-1 0,-1-1 0,0 0 0,0 0 0,0 0 0,0-1 0,0 1 0,0-1 0,0 0 0,0 0 0,0-1 0,0 1 0,-1-1 0,1 0 0,0 0 0,-1 0 0,7-4 0,-6 1 0,1 0 0,-1 0 0,0 0 0,0-1 0,0 0 0,-1 1 0,0-1 0,0 0 0,-1 0 0,3-8 0,0-7 0,0-1 0,-2 0 0,-1 0 0,0 0 0,-2 0 0,-2-30 0,-1 40 0,0 14 0,-2 20 0,5 217 0,0-237 0,0-1 0,0 1 0,0 0 0,0 0 0,0 0 0,0 0 0,1-1 0,-1 1 0,1 0 0,0 0 0,-1-1 0,1 1 0,0 0 0,0-1 0,0 1 0,2 1 0,-2-2 0,0 0 0,0 0 0,0-1 0,0 1 0,0-1 0,0 1 0,0-1 0,0 1 0,0-1 0,1 1 0,-1-1 0,0 0 0,0 0 0,1 0 0,-1 0 0,0 0 0,0 0 0,3 0 0,-1-1 0,1 0 0,-1 0 0,1 0 0,-1-1 0,1 1 0,-1-1 0,0 0 0,0 0 0,0 0 0,0 0 0,0 0 0,0-1 0,-1 0 0,4-3 0,2-6 0,-1 0 0,0-1 0,-1 0 0,-1 0 0,0 0 0,-1-1 0,4-17 0,-4 10 0,0-1 0,1-35 0,-5 80 0,1 16 0,-3 0 0,0 0 0,-9 41 0,-107 401 0,116-472 0,-26 83 0,25-83 0,-1 0 0,0-1 0,0 1 0,-1-1 0,0 0 0,-1 0 0,-9 11 0,14-17 0,0-1 0,-1 1 0,1-1 0,-1 1 0,0-1 0,1 0 0,-1 0 0,0 0 0,0 0 0,0 0 0,0 0 0,0 0 0,0 0 0,0-1 0,0 1 0,0-1 0,0 1 0,0-1 0,0 0 0,0 0 0,0 0 0,0 0 0,0 0 0,-1-1 0,1 1 0,0 0 0,0-1 0,0 0 0,0 1 0,0-1 0,0 0 0,-3-2 0,1-1 0,0 1 0,0-1 0,0 0 0,1 0 0,-1 0 0,1-1 0,0 1 0,0-1 0,1 1 0,-1-1 0,-2-9 0,-5-16 0,1-1 0,2 0 0,1 0 0,-2-37 0,3-131 0,5 190 0,0 8 0,0 0 0,0 0 0,1 0 0,-1 0 0,0 0 0,1 0 0,-1 0 0,1 0 0,-1 0 0,1 0 0,-1 0 0,1 0 0,-1 0 0,1 1 0,0-1 0,0 0 0,-1 0 0,1 1 0,0-1 0,0 1 0,0-1 0,0 0 0,0 1 0,0 0 0,0-1 0,0 1 0,0 0 0,0-1 0,2 1 0,36-5 0,-30 5 0,170-2 0,-94 3 0,-77-1 0,-1-1 0,1 0 0,-1 0 0,1-1 0,-1 0 0,0-1 0,0 1 0,0-1 0,0-1 0,0 1 0,-1-1 0,0 0 0,1-1 0,-1 1 0,-1-1 0,10-10 0,-10 9 0,1 0 0,-1-1-1,0 0 1,-1 0 0,0 0-1,0 0 1,0-1-1,-1 0 1,0 1 0,0-1-1,-1 0 1,0-1-1,-1 1 1,1-15 0,-2 20-3,0 1 0,0-1 0,0 1 0,-1 0 0,1-1 0,-1 1 0,0 0 0,1-1 0,-1 1 1,0 0-1,-1 0 0,1 0 0,0 0 0,0 0 0,-1 0 0,1 0 0,-4-3 0,-2 0-47,1 0 0,-1 1 1,0 0-1,-8-4 0,11 6 8,-39-18-681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4.4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1 32591,'-2'0'3,"-1"0"0,1 0 1,0 0-1,-1 0 0,1 1 1,0-1-1,0 1 0,-1-1 1,1 1-1,0 0 0,0 0 0,0 0 1,0 0-1,0 0 0,0 0 1,0 1-1,0-1 0,1 1 0,-1-1 1,0 1-1,1 0 0,-1 0 1,1-1-1,0 1 0,0 0 0,-1 0 1,0 4-1,0 1 1,0 1 1,0-1-1,1 0 1,0 1-1,1-1 1,-1 1-1,2 10 1,-1-15-4,1 0-1,0 1 1,0-1 0,0 0 0,0 1 0,0-1-1,1 0 1,-1 0 0,1 0 0,0 0-1,0 0 1,0-1 0,0 1 0,0-1-1,1 1 1,-1-1 0,1 0 0,-1 0-1,1 0 1,0 0 0,0 0 0,6 2-1,-3-1 2,-1-1 0,1 0 0,0 0 0,0 0 0,0-1 0,0 1 0,1-2 0,-1 1 0,0-1 0,0 0 0,1 0 0,6-1 0,-11 0-2,-1 0 0,1 0 0,-1 0 0,1 0 1,0 0-1,-1 0 0,0 0 0,1-1 1,-1 1-1,0 0 0,0-1 0,1 1 0,-1-1 1,0 1-1,0-1 0,-1 0 0,1 1 0,0-1 1,-1 0-1,1 0 0,-1 0 0,1 1 0,-1-1 1,0 0-1,0 0 0,0 0 0,0-2 0,1-5 0,-1-1 0,0 1 0,-1 0 0,-2-12 0,2 17 0,-1-1 0,0 1 0,0-1 0,0 1 0,0 0 0,-1-1 0,1 1 0,-1 0 0,0 1 0,-1-1 0,1 1 0,-1-1 0,1 1 0,-1 0 0,0 0 0,0 0 0,0 1 0,-6-3 0,8 4 0,0 0 0,0 0 0,-1 0 0,1 0 0,-1 0-1,1 0 1,-1 1 0,1-1 0,-1 1 0,1 0 0,-1 0-1,1 0 1,-1 0 0,0 0 0,1 0 0,-1 1 0,1-1-1,-1 1 1,1 0 0,0 0 0,-1 0 0,1 0 0,0 0-1,-1 0 1,1 0 0,0 1 0,0 0 0,0-1 0,0 1-1,0 0 1,1 0 0,-1 0 0,1 0 0,-4 4 0,-8 29-302,5 6-1104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32559,'5'-10'176,"-2"8"-144,0 0-32,-1 2 0,-2 16 0,0 7 0,0-1 0,0-1 0,0-7-64,0-7-192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8.2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16 369 32671,'-1'1'1,"0"0"0,0-1 0,0 1 0,1 0 1,-1 0-1,0-1 0,1 1 0,-1 0 0,0 0 0,1 0 0,-1 0 0,1 0 1,-1 0-1,1 0 0,0 0 0,-1 0 0,1 0 0,0 0 0,0 0 0,0 0 1,0 0-1,0 0 0,0 0 0,0 0 0,0 3 0,0 0 2,-5 111-3,6-113 0,-1 0 1,1 0-1,0 0 1,-1 0-1,1 0 0,0 0 1,1 0-1,-1 0 0,0 0 1,0-1-1,1 1 1,-1 0-1,1-1 0,-1 1 1,1-1-1,0 0 1,0 1-1,-1-1 0,1 0 1,0 0-1,0 0 1,0 0-1,0-1 0,0 1 1,1-1-1,-1 1 0,0-1 1,0 1-1,0-1 1,0 0-1,0 0 0,1 0 1,-1 0-1,0-1 1,0 1-1,0-1 0,0 1 1,0-1-1,1 0 1,-1 1-1,0-1 0,-1 0 1,1-1-1,0 1 0,0 0 1,0 0-1,2-3 1,1-4 0,-1 1 1,0 0 0,-1-1 0,0 0 0,0 0-1,0 0 1,2-14 0,5-67-4,-3 23 3,-7 61 1,1 0 0,0 1 0,0-1 0,0 1 0,0-1 0,1 1 0,0 0 0,0-1 0,0 1 0,4-5 0,-5 8-1,1-1-1,0 1 0,0-1 1,0 1-1,0 0 1,1 0-1,-1 0 1,0 0-1,0 0 1,1 0-1,-1 1 0,0-1 1,1 1-1,-1-1 1,1 1-1,-1 0 1,0 0-1,1 0 1,-1 1-1,1-1 1,2 1-1,-1 0-2,1 0 0,0 1 0,-1-1 1,0 1-1,1 0 0,-1 0 0,0 1 0,0-1 0,0 1 0,-1 0 1,6 5-1,36 40-24,-41-43 26,-3-3 3,-14-7 10,12 4-13,-5-3 0,0-1 0,0 1 0,-1 0 0,0 1 0,0 0 0,0 0 0,0 0 0,0 1 0,-1 0 0,1 1 0,0-1 0,-1 1 0,-13 1 0,19 0 0,-1 0 0,1 1 0,0-1 0,-1 1 0,1 0 0,0 0 0,0 0 0,0 0 0,-1 0 0,1 0 0,0 1 0,1-1 0,-1 1 0,0-1 0,0 1 0,0 0 1,1 0-1,-1-1 0,1 1 0,0 0 0,-1 0 0,1 1 0,0-1 0,0 0 0,0 0 0,1 1 0,-1-1 0,1 0 0,-1 4 0,-2 9-3,1 0-1,1 0 1,0 24 0,1-28-4,0-7 5,0-1-1,-1 1 1,2 0 0,-1 0-1,0 0 1,1 0-1,0 0 1,0 0-1,0 0 1,0-1-1,1 1 1,-1 0-1,1-1 1,0 1 0,0-1-1,0 0 1,1 0-1,-1 0 1,1 0-1,-1 0 1,1 0-1,0-1 1,0 1-1,1-1 1,-1 0 0,0 0-1,1 0 1,-1 0-1,1 0 1,0-1-1,-1 0 1,1 0-1,0 0 1,0 0 0,0-1-1,7 1 1,-2 0 5,1 0 0,-1-1 0,1-1 0,-1 1 0,1-2 0,9-1 0,-16 2-2,1-1 0,-1 1 0,0 0 0,1-1 0,-1 0 0,0 0 1,0 0-1,-1 0 0,1 0 0,0-1 0,-1 1 0,1-1 0,-1 0 0,0 1 0,0-1 0,0 0 0,0 0 0,0-1 0,1-4 0,1-4 3,0 0 0,0-1 0,-1 0 0,-1 0 0,1-20 0,-3-69 22,-1 47-22,0 15 7,-1 0 0,-2 1 1,-14-59-1,7 153-11,6 189 0,5-189 0,0-42-1,1 0 0,0-1 0,0 1 1,1 0-1,1-1 0,5 17 0,-7-26 0,1 1 0,-1-1 0,1 0 0,-1 0 0,1 0 0,0 0 0,0 0 1,0 0-1,1-1 0,-1 1 0,0-1 0,1 1 0,0-1 0,0 0 0,0 0 0,0 0 0,0 0 0,0-1 0,0 1 0,0-1 0,1 0 1,-1 0-1,0 0 0,1 0 0,-1-1 0,1 1 0,5-1 0,-3 0 1,0 1 0,0-1 0,0-1 0,0 1 0,1-1 0,-1 0 0,0-1 0,0 1 0,-1-1 0,1 0 0,0-1 0,-1 1 0,1-1 0,-1 0 0,0-1 0,0 1 0,0-1 0,0 0 0,-1 0 0,1-1 0,-1 1 0,5-8 0,-3 4-1,-1-2 0,1 1 0,-1 0 0,-1-1 0,0 0 0,-1 0 0,1 0 0,-2-1 1,0 1-1,0-1 0,0 1 0,-2-1 0,1 1 0,-1-1 0,-1 0 0,-3-19 0,3 28 1,0 0 1,0 0-1,0 1 0,0-1 1,0 0-1,0 0 0,0 1 1,-1-1-1,1 1 0,-1-1 1,1 1-1,-1-1 0,0 1 1,1 0-1,-1 0 0,0 0 1,0 0-1,0 0 0,0 0 1,0 1-1,0-1 0,0 1 1,-3-1-1,2 0 0,1 1 1,-1-1-1,0 1 1,0 0-1,1 0 1,-1 0-1,0 0 0,0 0 1,1 0-1,-1 1 1,0 0-1,1-1 0,-1 1 1,1 0-1,-1 0 1,1 0-1,-1 1 1,-2 1-1,2 1 0,0-1 0,1 1 0,-1 0 0,1 0 0,0 0 0,0 0 0,1 1 0,-1-1 0,1 0 0,0 1 0,0-1 0,0 1 0,1-1 0,-1 8 0,3 69-2,-1-76 1,-1 0 0,1 0 0,-1 0 0,1 0 0,0-1 0,1 1 0,-1 0 0,1 0 0,0-1 0,0 1 0,0-1 0,1 1-1,0-1 1,0 0 0,0 0 0,0 0 0,0 0 0,1-1 0,0 0 0,0 1 0,0-1 0,0 0 0,5 2 0,0-1-1,-1-1 0,0 0 0,1 0 1,-1-1-1,1 0 0,0-1 1,0 0-1,0 0 0,0-1 0,0 0 1,15-3-1,-20 3 3,1-1 0,-1 0-1,0 0 1,0-1 0,0 1 0,1-1 0,-2 0-1,1 0 1,0-1 0,0 1 0,-1-1 0,1 1 0,-1-1-1,0 0 1,0-1 0,0 1 0,0 0 0,0-1-1,-1 0 1,0 1 0,0-1 0,0 0 0,0 0-1,0 0 1,-1 0 0,0-1 0,1-4 0,2-11 5,-1-1 0,-1 1 0,0 0 0,-3-30 0,1 44-3,0-1-1,-1 1 0,0-1 0,0 1 0,0 0 1,-1 0-1,1 0 0,-1-1 0,-1 2 1,0-1-1,-3-7 0,6 13-2,0-1 0,0 1 0,0 0 0,-1 0 0,1-1 0,0 1 0,0 0 0,0-1 0,0 1 0,0 0 0,0 0 0,-1-1 0,1 1 0,0 0 0,0 0 0,0-1 0,-1 1 0,1 0 0,0 0 0,0 0 0,0 0 0,-1-1 0,1 1 0,0 0 0,-1 0 0,1 0 0,0 0 0,0 0 0,-1 0 0,1 0 0,0-1 0,-1 1 0,1 0 0,0 0 0,0 0 0,-1 0 0,1 0 0,0 1 0,-1-1 0,1 0 0,0 0 0,0 0 0,-1 0 0,1 0 0,0 0 0,-1 0 0,1 0 0,0 1 0,0-1 0,-1 0 0,1 0 0,0 0 0,0 1 0,0-1 0,-1 0 0,1 0 0,0 1 0,0-1 0,0 0 0,0 0 0,-1 1 0,1-1 0,0 0 0,0 0 0,0 1 0,0-1 0,0 0 0,0 1 0,-5 23 0,5-22 0,-13 188 0,-3 30 0,2-128 0,-7 67 0,96-654 0,-72 480 0,0-2 0,0 0 0,1 1 0,1-1 0,1 1 0,0 0 0,1 0 0,10-16 0,-17 31 0,1 0 0,0 0 0,-1 0 0,1 0 0,0 0 0,0 0 0,0 0 0,0 0 0,0 0 0,0 1 0,0-1 0,0 0 0,0 1 0,0-1 0,0 1 0,1-1 0,-1 1 0,0-1 0,0 1 0,1 0 0,-1 0 0,0 0 0,0-1 0,1 1 0,-1 0 0,0 1 0,0-1 0,1 0 0,-1 0 0,0 0 0,0 1 0,0-1 0,1 1 0,-1-1 0,0 1 0,0-1 0,0 1 0,0 0 0,2 1 0,0 1 0,1 0 0,-1 0 0,0 0 0,1 0 0,-1 1 0,-1 0 0,1-1 0,-1 1 0,3 6 0,2 7 0,-1 0 0,-1 0 0,-1 1 0,0 0 0,-1 0 0,-1 0 0,-1 0 0,-1 0 0,0 0 0,-5 27 0,4-38 0,-1 1 0,0-1 0,-1 0 0,1 0 0,-1-1 0,-1 1 0,1 0 0,-1-1 0,0 0 0,-1 0 0,0 0 0,1-1 0,-2 1 0,1-1 0,-1 0 0,0-1 0,0 1 0,0-1 0,0-1 0,-1 1 0,1-1 0,-1 0 0,0 0 0,0-1 0,0 0 0,-1 0 0,1-1 0,-8 1 0,14-2 0,0 0 0,0-1 0,1 1 0,-1 0 0,0-1 0,1 1 0,-1 0 0,0-1 0,1 1 0,-1-1 0,1 1 0,-1-1 0,1 1 0,-1-1 0,1 1 0,-1-1 0,1 0 0,-1 1 0,1-1 0,0 0 0,-1 0 0,1 1 0,0-1 0,0 0 0,0 1 0,-1-1 0,1 0 0,0 0 0,0 0 0,0-1-2,0 1 1,0-1-1,-1 0 0,1 1 0,0-1 0,1 1 0,-1-1 1,0 1-1,0-1 0,1 1 0,-1-1 0,1 1 0,-1-1 0,1 1 1,1-2-1,4-1 0,0 0 0,0 0 0,0 1-1,1 0 1,-1 0 0,1 0 0,0 1 0,0 0 0,0 1 0,12-2 0,4-2-7,4-1 3,-6 2 5,0-2 0,-1 0-1,1-1 1,19-10 0,-35 15 3,0 0 0,-1-1 0,0 0 0,0 0 0,0 0 0,0 0 0,0-1 0,-1 1 0,1-1 0,-1 0 0,0 0 0,0 0 0,-1 0 0,1-1 0,-1 1 0,0-1 0,0 0 0,0 1 0,-1-1 0,1 0 0,-1 0 0,0-8 0,0 2 6,0-4-4,0 0-1,-1 1 0,0-1 1,-1 0-1,-4-15 1,5 27-4,-1 0 0,0 0 0,0 0 0,0 0 0,0 1-1,0-1 1,-1 0 0,1 1 0,-1-1 0,0 1 0,1 0 0,-1-1 0,-1 1 0,1 0 0,0 0 0,0 0 0,-1 0 0,1 1 0,-1-1 0,1 1 0,-1-1 0,0 1 0,1 0-1,-1 0 1,0 0 0,0 1 0,0-1 0,0 1 0,0-1 0,0 1 0,-5 0 0,6 0 0,0 1 0,0-1 0,0 1 0,1-1 0,-1 1 0,0-1 0,0 1 0,0 0 0,0 0 0,1 0 0,-1 0 0,0 0 0,1 1 0,-1-1 0,1 0 0,0 1 0,-1-1 0,1 1 0,0 0 0,0-1 0,0 1 0,0 0 0,0 0 0,0-1 0,0 1 0,1 0 0,-1 0 0,1 0 0,-1 0 0,1 4 0,-3 7 0,2 1 0,0 0 0,0 18 0,2-22 0,-1 1 0,0 0 0,1-1 0,0 1 0,1 0 0,1 0 0,-1-1 0,2 0 0,-1 1 0,2-1 0,9 18 0,-10-23 0,-1 0 0,1 0 0,0-1-1,0 0 1,0 1 0,0-2 0,1 1-1,-1 0 1,1-1 0,0 0 0,1 0-1,-1 0 1,0-1 0,1 0 0,-1 0-1,1 0 1,0 0 0,-1-1-1,1 0 1,0-1 0,11 1 0,-12-1-3,0 0 1,0 0 0,0 0 0,0-1 0,-1 0 0,1 0-1,0 0 1,0 0 0,0-1 0,-1 0 0,1 0-1,5-4 1,-6 4 2,-1-1 0,-1 0 1,1 0-1,0-1 0,-1 1 0,1-1 0,-1 1 0,0-1 0,0 0 0,-1 1 0,1-1 0,-1 0 1,0 0-1,0 0 0,0 0 0,0-5 0,3-26 1,-1 1-1,-4-57 1,-1 25 29,3 65-30,-1 1 0,0 0 0,1-1 0,-1 1 0,0 0 0,1 0 0,-1 0 0,0 0 0,1-1 0,-1 1 0,1 0 0,-1 0 0,0 0 0,1 0 0,-1 0 0,1 0 0,-1 0 0,0 0 0,1 0 0,-1 0 0,1 0 0,-1 0 0,1 0 0,-1 0 0,0 1 0,1-1 0,-1 0 0,0 0 0,1 0 0,-1 1 0,1-1 0,-1 0 0,0 0 0,1 1 0,3 3 0,-1 1 0,0-1 0,0 1 0,0 0 0,0 0 0,0 0 0,-1 0 0,0 0 0,1 6 0,12 52 0,-12-24-5,-1 44-1,-2-70-15,0-34 23,2 0 0,1 0 1,9-38-1,-9 46 1,1-1 0,1 1 1,1 0-1,0 0 0,0 0 1,16-21-1,-19 30-3,0 0 0,1 1 0,-1 0 0,1 0 0,-1 0 0,1 0 0,0 0 0,0 1 0,1-1 0,-1 1 0,0 0 0,1 1 0,-1-1 0,1 1 0,0 0 0,-1 0 0,1 0 0,0 1 0,0 0 0,-1 0 0,6 0 0,-9 0 0,1 1 0,-1-1 0,0 0 0,0 1 0,0-1 0,0 0 0,0 1 0,0-1 0,0 1 0,0 0 0,0-1 0,0 1 0,0 0 0,-1 0 0,1 0 0,0-1 0,0 1 0,-1 0 0,1 0 0,-1 0 0,1 0 0,-1 0 0,1 0 0,-1 0 0,1 0 0,-1 0 0,0 1 0,1-1 0,-1 0 0,0 0 0,0 1 0,2 44 0,-2-37 0,-1 22 0,-9 55 0,4-48 0,5-32-2,-3 36 6,4-40-5,0-1 0,0 0 0,0 1 0,0-1 0,0 0-1,0 1 1,0-1 0,1 0 0,-1 1 0,0-1 0,1 0-1,-1 1 1,1-1 0,-1 0 0,1 0 0,0 1 0,0-1-1,-1 0 1,1 0 0,0 0 0,0 0 0,0 0 0,0 0-1,2 1 1,5-1 1,1 1 0,0-1-1,0 0 1,0-1 0,0 0-1,0-1 1,0 0 0,0 0 0,0-1-1,-1 0 1,1 0 0,-1-1-1,1 0 1,-1-1 0,0 0-1,10-6 1,-9 4 0,0-1 0,-1 0 0,0 0 0,0-1 0,-1 0 0,0 0 0,0-1 0,-1 0 0,0 0 0,0-1 0,-1 1 0,0-1 0,-1 0 0,0-1 0,-1 1 0,0-1 0,-1 1 0,0-1 0,0 0 0,-1 0 0,-1-19 0,0 28 1,0 0 0,0 0 0,0 0-1,0 1 1,-1-1 0,1 0 0,0 0 0,-1 1 0,1-1-1,-1 0 1,0 1 0,0-1 0,1 0 0,-1 1 0,0-1-1,0 1 1,-1-1 0,1 1 0,0 0 0,0 0 0,-1-1-1,1 1 1,0 0 0,-1 0 0,0 0 0,1 0 0,-1 1 0,1-1-1,-1 0 1,-2 0 0,-5-1 0,1 1 1,-1 0-1,1 0 0,-1 1 1,-11 1-1,1-1-3,15 0 2,1 0 0,0 0 0,0 1 0,0-1 0,-1 1 0,1 0 0,0 0 0,0 0 0,0 0 0,0 0 0,0 1 0,0-1 0,1 1 0,-1 0 0,0 0 0,1 0 0,-3 2 0,2 0 0,-1 0 0,1 0 0,1 1 0,-1-1 0,1 1 0,0-1 0,0 1 0,0 0 0,-2 9 0,1 5-1,0 0 0,2 1 0,0-1 0,3 31 0,-2-46-1,1 0 0,-1 0 0,1 0 0,0-1 1,0 1-1,1 0 0,-1-1 0,1 1 0,0-1 1,0 0-1,0 0 0,0 1 0,0-1 0,1 0 1,-1-1-1,1 1 0,0 0 0,0-1 0,0 0 1,0 1-1,0-1 0,1 0 0,-1-1 0,1 1 1,-1-1-1,1 1 0,0-1 0,-1 0 0,7 1 1,-6-2 1,1 1 0,-1-1-1,1 1 1,-1-1 0,0 0 0,1-1 0,-1 1 0,0-1 0,1 0 0,-1 0 0,0 0 0,0-1 0,0 1 0,0-1 0,0 0-1,0 0 1,0-1 0,-1 1 0,1-1 0,-1 0 0,1 0 0,-1 0 0,0 0 0,0 0 0,-1-1 0,3-3 0,0-2 1,-1 0 1,0-1 0,-1 0 0,0 1 0,-1-1-1,0 0 1,1-13 0,0-78-3,-2 66 4,-2-179 42,-18 553-45,19-335 0,0 0 0,0 0 0,1 0 0,-1 1 0,1-1 0,0 0 0,0 0 0,1 0 0,-1 0 0,1 0 0,0-1 0,0 1 0,0 0 0,0-1 0,1 1 0,-1-1 0,1 0 0,0 0 0,0 0 0,0 0 0,0-1 0,1 1 0,-1-1 0,1 1 0,0-1 0,-1-1 0,1 1 0,5 1 0,3 1 0,1-1-1,-1 0 1,1-1-1,0-1 0,0 0 1,0-1-1,0 0 0,14-3 1,-22 3-1,-1-1 0,0 0-1,0 0 1,1 0 0,-1-1 0,0 1 0,0-1 0,0 0 0,-1 0 0,1-1 0,0 1 0,-1-1 0,0 0 0,0 0 0,1 0-1,-2 0 1,1 0 0,0-1 0,-1 1 0,1-1 0,-1 0 0,0 0 0,0 0 0,-1 0 0,1 0 0,-1 0 0,0 0 0,1-5-1,1-7 7,-1 0-1,0 1 1,-2-1-1,1 0 1,-2 0-1,-3-23 1,3 33-5,0 1 1,0-1 0,-1 1-1,0-1 1,0 1 0,0 0-1,0 0 1,-7-9-1,7 11 0,1 1 0,-1 0 0,0 0 0,0 0 0,0 0 0,0 1 0,0-1 0,0 0 0,-1 1 0,1 0 0,-1-1 0,1 1 0,-1 0 0,1 0 0,-1 0 0,1 1 0,-1-1 0,0 1 0,1-1 0,-5 1 0,6 0 0,-1 1 0,0-1 0,1 1 0,-1 0 0,0-1 0,1 1 0,-1 0 0,1 0 0,0 0 0,-1 0 0,1 0 0,0 0 0,-1 0 0,1 1 0,0-1 0,0 0 0,0 1 0,0-1 0,0 1 0,0-1 0,1 1 0,-1-1 0,0 1 0,1-1 0,-1 1 0,1 0 0,0-1 0,0 1 0,-1 2 0,-5 54 0,6-57 0,-1 16 0,1 1 0,0-1 0,2 1 0,0-1 0,6 25 1,-7-37-3,1 0 1,0-1 0,0 1-1,0-1 1,0 0 0,1 0-1,0 0 1,0 0 0,0 0 0,0 0-1,1-1 1,-1 0 0,1 1-1,0-1 1,0-1 0,0 1-1,0 0 1,1-1 0,-1 0-1,1 0 1,-1 0 0,1-1 0,0 0-1,6 1 1,-1 1 1,0-1 0,0-1 0,0 0 0,0 0 0,0-1 0,17-2 0,-24 1 0,-1 1 0,1-1 0,0 0 0,0 0 0,0 0 0,-1 0 0,1-1 0,-1 1 0,1-1 0,-1 1 0,1-1 0,-1 0 0,0 0 0,0 0 0,0 0 0,0 0 0,0-1 0,0 1 0,-1-1 0,1 1 0,-1-1 0,0 0 0,1 1 0,-1-1 0,-1 0 0,1 0 0,0-3 0,4-25 9,-2 0-1,-1 0 1,-4-53 0,0 16-12,2 67 3,0 0 0,0 1 0,0-1 0,0 0 0,1 1 0,-1-1 0,0 0 0,0 1 0,1-1 0,-1 1 0,0-1 0,1 0 0,-1 1 0,1-1 0,-1 1 0,1-1 0,-1 1 0,1-1 0,-1 1 0,1 0 0,-1-1 0,1 1 0,0 0 0,-1-1 0,1 1 0,-1 0 0,1 0 0,0 0 0,-1-1 0,1 1 0,0 0 0,0 0 0,-1 0 0,1 0 0,0 0 0,-1 0 0,1 0 0,0 0 0,-1 1 0,1-1 0,0 0 0,-1 0 0,1 0 0,0 1 0,-1-1 0,1 0 0,0 1 0,2 0 0,1 1 0,-1-1 0,1 0 0,-1 1 0,0 0 0,0 0 0,0 0 0,4 3 0,-1 3 0,0 0 0,-1 0 0,1 1 0,-2-1 0,1 1 0,-1 0 0,0 1 0,-1-1 0,0 0 0,-1 1 0,3 18 0,-2 10 0,-3 69 0,-1-50 0,3-76 0,1 0 0,1 0 0,0 0 0,8-21 0,2-5 0,-6 10 0,-4 16 0,0 2 0,1-1 0,1 0 0,1 1 0,14-27 0,-20 42 0,1 0 0,0 0 0,-1 0 0,1 0 0,0 0 0,0 1 0,0-1 0,0 0 0,0 1 0,0 0 0,1-1 0,-1 1 0,0 0 0,1 0 0,-1 1 0,1-1 0,2 0 0,-4 1 0,0 0 0,0-1 0,1 2 0,-1-1 0,0 0 0,0 0 0,0 0 0,1 0 0,-1 1 0,0-1 0,0 0 0,0 1 0,0-1 0,0 1 0,0 0 0,0-1 0,0 1 0,0 0 0,0-1 0,0 1 0,0 0 0,0 0 0,-1 0 0,1 0 0,0 0 0,-1 0 0,1 0 0,-1 0 0,1 0 0,-1 0 0,1 0 0,-1 0 0,0 0 0,1 1 0,-1 1 0,5 34 0,-3-1 0,0 1 0,-6 48 0,1 0 0,3-83 0,0-1 0,1 1 0,-1-1 0,0 1 0,0-1 0,1 1 0,-1-1 0,1 0 0,-1 1 0,1-1 0,0 0 0,-1 1 0,1-1 0,0 0 0,0 0 0,0 1 0,0-1 0,0 0 0,0 0 0,0 0 0,2 1 0,0 0 0,0-1 0,0 1 0,1-1 0,-1 0 0,0 0 0,1 0 0,-1 0 0,0 0 0,5 0 0,-2-1 0,1 1 0,-1-1 0,0-1 0,0 1 0,0-1 0,0 0 0,0 0 0,0-1 0,-1 0 0,1 0 0,6-3 0,-6 1 0,-1-1 0,0 1 0,-1-1 0,1 0 0,-1 0 0,0-1 0,0 1 0,-1-1 0,1 0 0,-1 0 0,0 0 0,-1 0 0,0-1 0,3-9 0,0-8 0,0-1 0,2-38 0,-2-26 0,-8-97 0,3 178 0,0 5 0,0 0 0,-1 0 0,1-1 0,0 1 0,-1 0 0,0 0 0,0 0 0,0 0 0,-2-5 0,2 8 0,1 0 0,0 0 0,0 0 0,0 0 0,0 0 0,0 0 0,0 0 0,0 0 0,0-1 0,-1 1 0,1 0 0,0 0 0,0 0 0,0 0 0,0 0 0,0 0 0,0 0 0,-1 0 0,1 0 0,0 0 0,0 0 0,0 0 0,0 0 0,0 0 0,0 0 0,-1 0 0,1 0 0,0 0 0,0 1 0,0-1 0,0 0 0,0 0 0,0 0 0,0 0 0,-1 0 0,1 0 0,0 0 0,0 0 0,0 0 0,0 0 0,0 1 0,0-1 0,0 0 0,0 0 0,0 0 0,0 0 0,0 0 0,0 0 0,0 0 0,0 1 0,0-1 0,0 0 0,0 0 0,0 0 0,0 0 0,0 0 0,0 0 0,0 1 0,0-1 0,0 0 0,0 0 0,0 0 0,0 0 0,0 0 0,0 0 0,0 1 0,0-1 0,0 0 0,-4 24 0,2 0 0,0 0 0,2 0 0,2 29 0,0 8 0,-2 226 0,0-286-2,2 30 9,-2-31-8,0 0 0,0 1 0,0-1 0,0 1 0,0-1 0,0 1 0,0-1 0,0 1 0,0-1 0,1 1 0,-1-1 0,0 1 0,0-1 0,0 0 0,0 1 0,1-1 0,-1 1 0,0-1 0,0 1 0,1-1 0,-1 0 0,0 1 0,1-1 0,-1 0 0,0 1-1,1-1 1,-1 0 0,1 0 0,-1 1 0,0-1 0,1 0 0,-1 0 0,1 0 0,-1 0 0,1 1 0,-1-1 0,1 0 0,-1 0 0,1 0 0,-1 0 0,0 0 0,1 0 0,-1 0 0,1 0 0,-1 0 0,1-1 0,-1 1 0,1 0 0,-1 0 0,1 0 0,-1 0 0,0-1 0,1 1 0,0 0 0,4-7-124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48.5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32607,'0'-4'128,"29"0"-96,9 0-32,2-2 0,-5 2 0,-3 2 0,-6 0 0,-8 0 0,-9 2 0,-9-2-48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0.7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7 253 32607,'-1'0'1,"0"1"1,1 0-1,-1 0 0,1 0 1,-1 0-1,1 0 0,-1 0 1,1 0-1,0 0 0,-1 0 1,1 0-1,0 0 0,0 0 1,0 0-1,0 0 0,0 0 1,0 0-1,0 0 0,0 1 1,0-1-1,1 1 0,-1 2 2,0-1-2,0 0 0,0 0 0,0 1 0,0-1 0,1 0 0,-1 0 0,1 0 0,0 0 0,0 0 0,0-1 0,0 1 0,1 0 0,2 4 0,-2-5 0,0 0 0,0 0 0,0-1-1,0 1 1,0-1 0,1 0 0,-1 0 0,0 1 0,1-2 0,-1 1 0,1 0 0,-1 0 0,1-1 0,0 1-1,-1-1 1,5 0 0,-1 1 1,1 0 1,-1-1-1,1 0 0,-1 0 0,0-1 0,1 0 0,-1 0 0,9-3 0,-12 3-1,-1 0 0,1-1 0,-1 1 0,0-1 0,1 0-1,-1 0 1,0 0 0,0 0 0,0 0 0,0 0 0,-1-1-1,1 1 1,-1-1 0,1 1 0,-1-1 0,0 1 0,0-1-1,0 0 1,0 0 0,0 1 0,0-5 0,3-18 5,-1 0 1,-2 1 0,0-1 0,-2 0 0,0 0 0,-2 1-1,0-1 1,-13-40 0,16 65-7,0 0 0,1 0 0,-1 0 0,0-1 0,0 1 0,0 0 0,0 0 0,0 0 0,0 0 0,-1-1 0,1 1 0,0 0 0,0 0 0,0 0 0,0 0 0,0-1 0,0 1 0,0 0 0,0 0 0,0 0 0,0 0 0,0 0 0,-1-1 0,1 1 0,0 0 0,0 0 0,0 0 0,0 0 0,0 0 0,0 0 0,-1 0 0,1 0 0,0 0 0,0-1 0,0 1 0,0 0 0,-1 0 0,1 0 0,0 0 0,0 0 0,0 0 0,0 0 0,-1 0 0,1 0 0,0 0 0,0 0 0,-1 0 0,-3 10 0,-2 12 0,2 14 0,2-1 0,3 48 0,-1-75 0,0-4 0,0 0 0,1 0 0,-1 1 0,1-1 0,0 0 0,0 0 0,0 0 0,1 0 0,-1 0 0,1 0 0,4 7 0,-4-9 0,0-1 0,0 1 0,0 0 0,0 0 0,0-1 0,0 1 0,0-1 0,0 1 0,1-1 0,-1 0 0,1 0 0,-1 0 0,1 0 0,-1-1 0,1 1 0,-1-1 0,1 0 0,0 1 0,-1-1 0,4 0 0,1 0 0,-1 0 0,1-1 0,0 0 0,0 0 0,-1 0 0,1 0 0,-1-1 0,1-1 0,-1 1 0,10-6 0,-12 6 0,-1 0 0,0-1 0,0 0 0,0 0 0,0 1 0,0-2 0,-1 1 0,0 0 0,1 0 0,-1-1 0,0 1 0,-1-1 0,1 0 0,-1 0 0,1 1 0,-1-1 0,0 0 0,0 0 0,0-6 0,-1 8 0,3-56 0,-3 56 0,0-1 0,0 0 0,0 1 0,0-1 0,-1 1 0,1-1 0,-1 1 0,0-1 0,0 1 0,0 0 0,0-1 0,0 1 0,0 0 0,0 0 0,-1 0 0,1 0 0,-1 0 0,0 0 0,-2-2 0,2 23 0,1 11-2,-1-16 3,2-1 0,0 1 0,1-1 0,2 17 0,-2-27-3,-1 0 1,1-1 0,0 1 0,0 0 0,0-1 0,0 1 0,1 0 0,-1-1-1,1 0 1,-1 1 0,1-1 0,0 0 0,0 0 0,0 0 0,0 0 0,0 0-1,0 0 1,0-1 0,1 1 0,-1-1 0,1 1 0,-1-1 0,1 0 0,0 0-1,3 1 1,2 0 1,-1-1-1,1 1 0,0-2 1,-1 1-1,1-1 0,0 0 1,-1 0-1,13-3 1,-16 2 0,-1 0 0,1 0 0,-1-1 0,0 1 0,1-1 0,-1 0 0,0 0 0,0 0 0,0 0 0,-1 0 0,1 0 0,0-1 0,-1 1 0,0-1 0,1 0 0,-1 0 0,0 0 0,-1 0 0,1 0 0,2-6 0,2-10 4,-1 0 1,-1 0-1,-1-1 0,-1 1 0,-1-1 1,0 0-1,-2-19 0,0 8-6,-8 163 2,9-128 0,-6 281 0,2-221 0,-4-1 0,-22 89 0,27-252 0,5 57 0,1 0 0,2 0 0,2 0 0,2 0 0,2 1 0,2 0 0,1 1 0,3 1 0,1 1 0,23-38 0,-37 70 0,0 1 0,0 0 0,1 0 0,0 0 0,7-6 0,-11 11 0,-1 1 0,1-1 0,0 0 0,-1 1 0,1-1 0,0 1 0,0-1 0,0 1 0,-1-1 0,1 1 0,0 0 0,0-1 0,0 1 0,0 0 0,0 0 0,0-1 0,0 1 0,0 0 0,0 0 0,0 0 0,0 0 0,0 0 0,-1 0 0,1 1 0,0-1 0,0 0 0,0 0 0,0 1 0,0-1 0,0 1 0,0-1 0,-1 0 0,1 1 0,0 0 0,0-1 0,-1 1 0,1-1 0,0 1 0,-1 0 0,1 0 0,0-1 0,-1 1 0,1 0 0,-1 0 0,0 0 0,1-1 0,-1 1 0,1 0 0,-1 0 0,0 1 0,6 15 0,-1 0 0,-1 0 0,0 0 0,-2 0 0,0 0 0,0 0 0,-3 24 0,1-38 0,0 0 0,0 0 0,-1 0 0,0 0 0,1 0 0,-1 0 0,0 0 0,-1 0 0,1 0 0,0 0 0,-1-1 0,0 1 0,1 0 0,-1-1 0,0 0 0,0 1 0,-1-1 0,1 0 0,0 0 0,-1 0 0,1 0 0,-1-1 0,0 1 0,1-1 0,-7 3 0,-5 1 0,-1 0-1,0-1 0,-30 5 0,29-7-1,118 2-76,-96-4 78,1 0-1,-1 0 0,0-1 0,0 0 1,1 0-1,-1 0 0,0-1 0,0 0 1,0 0-1,-1 0 0,1-1 0,0 0 1,7-5-1,-9 4 3,-1 1 1,1-1 0,-1 0-1,1 0 1,-1-1 0,-1 1-1,1-1 1,0 0 0,-1 1-1,0-1 1,0 0 0,-1 0-1,1 0 1,-1-1 0,0 1-1,0-8 1,3-69 23,-4 53-15,6-40 0,0 48-11,-3 35 0,-1 37 0,-2 108 0,0-156 0,0-1 0,0 1 0,1-1 0,-1 1 0,1 0 0,0-1 0,0 1 0,0-1 0,0 0 0,0 1 0,0-1 0,1 0 0,-1 1 0,1-1 0,0 0 0,-1 0 0,1 0 0,0-1 0,0 1 0,0 0 0,0-1 0,1 1 0,-1-1 0,0 0 0,1 1 0,-1-1 0,0 0 0,1-1 0,4 2 0,0 0 0,0-1 0,0 0 0,1 0 0,-1-1 0,0 1 0,1-2 0,-1 1 0,0-1 0,0 0 0,8-2 0,-13 2 0,0 0 0,0 0 0,0 0 0,0 0 0,0 0 0,0 0 0,0-1 0,-1 1 0,1-1 0,0 1 0,-1-1 0,1 1 0,-1-1 0,0 0 0,0 0 0,1 0 0,-1 0 0,0 0 0,-1 0 0,1 0 0,0 0 0,-1 0 0,1 0 0,0-4 0,0-5 0,0 0 0,0-1 0,-2-17 0,0 14 0,1 6 0,-2-1 0,1 1 0,-1-1 0,-1 1 0,0-1 0,0 1 0,-1 0 0,0 1 0,0-1 0,-1 1 0,-7-11 0,8 14 0,1 0 0,-1 1 0,0-1 0,0 1 0,0 0 0,-1 0 0,0 0 0,0 1 0,0 0 0,0-1 0,0 2 0,0-1 0,-1 1 0,1 0 0,-1 0 0,0 0 0,0 1 0,1 0 0,-10-1 0,13 2 0,1 0 0,-1 0 0,1 0 0,-1 1 0,1-1 0,0 0 0,-1 1 0,1-1 0,0 1 0,-1 0 0,1-1 0,0 1 0,0 0 0,0 0 0,0-1 0,-1 1 0,1 0 0,0 0 0,1 0 0,-1 1 0,-2 1 0,1 0 0,1 1 0,-1 0 0,0-1 0,1 1 0,0 0 0,0 0 0,-1 8 0,1-2 0,0 0 0,1 1 0,0-1 0,1 1 0,3 16 0,-2-21 0,0 0 0,0 0 0,1 0 0,-1-1 0,1 0 0,1 1 0,-1-1 0,1 0 0,0 0 0,0-1 0,0 1 0,1-1 0,-1 0 0,1 0 0,0 0 0,0-1 0,1 0 0,10 5 0,-8-4 0,1-1 0,0 0 0,0 0 0,0-1 0,0 0 0,0-1 0,0 0 0,1 0 0,-1-1 0,0-1 0,0 1 0,10-3 0,-16 2 0,-1 0 0,0 0 0,1 0 0,-1 0 0,0 0 0,0-1 0,0 1 0,0-1 0,0 0 0,0 1 0,0-1 0,-1 0 0,1 0 0,0 0 0,-1 0 0,0 0 0,1-1 0,-1 1 0,0 0 0,0-1 0,-1 1 0,1-1 0,1-3 0,1-8 0,-1 1 0,2-28 0,-4 37 0,1-18 0,0 1 0,0 0 0,9-40 0,-10 60 0,1 1 0,-1-1 0,0 0 0,0 0 0,0 1 0,1-1 0,-1 0 0,0 0 0,1 1 0,-1-1 0,1 0 0,-1 1 0,0-1 0,1 0 0,0 1 0,-1-1 0,1 1 0,-1-1 0,1 1 0,1-1 0,-1 1 0,-1 0 0,1 0 0,-1 0 0,1 0 0,-1 0 0,1 0 0,-1 0 0,1 0 0,-1 0 0,1 1 0,-1-1 0,1 0 0,-1 0 0,1 1 0,-1-1 0,1 0 0,-1 1 0,0-1 0,1 1 0,-1-1 0,1 0 0,-1 1 0,18 31 0,-10-2 0,-1 0 0,-2 1 0,0 0 0,-3 0 0,-1 60 0,-1-91 0,1 0 0,-1 0 0,0 0 0,0-1 0,0 1 0,0 0 0,1 0 0,-1 0 0,0 0 0,0 0 0,1 0 0,-1-1 0,0 1 0,0 0 0,0 0 0,1 0 0,-1 0 0,0 0 0,0 0 0,1 0 0,-1 0 0,0 0 0,0 0 0,1 0 0,-1 0 0,0 0 0,0 1 0,1-1 0,-1 0 0,0 0 0,0 0 0,0 0 0,1 0 0,-1 0 0,0 1 0,0-1 0,0 0 0,1 0 0,-1 0 0,0 0 0,0 1 0,0-1 0,0 0 0,0 0 0,1 0 0,-1 1 0,0-1 0,0 0 0,0 0 0,0 1 0,0-1 0,0 0 0,0 0 0,0 1 0,0-1 0,0 0 0,0 0 0,0 1 0,0-1 0,0 0 0,0 1 0,10-19 0,0 0 0,-1 0 0,-1-1 0,6-21 0,2-4 0,-8 25 0,0 0 0,18-29 0,-25 76 0,-9 197-61,8-220-118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1.3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9 236 32639,'1'-13'13,"0"0"0,1 0 0,1 0 0,0 0 0,1 0 0,0 1 0,1 0 0,7-14 0,0-2-2,20-52-11,-33 88 0,0 0 0,1 0 0,0 0 0,0 0 0,2 12 0,-1 9 0,-1 54 0,-16 131 0,16-213 0,0 1 0,0 0 0,-1 0 0,1-1 0,-1 1 0,1 0 0,-1-1 0,0 1 0,0 0 0,0-1 0,0 1 0,0-1 0,0 0 0,0 1 0,0-1 0,0 0 0,-1 1 0,1-1 0,0 0 0,-1 0 0,1 0 0,-1 0 0,-2 1 0,1-1 0,-1-1 0,1 1 0,-1-1 0,1 1 0,-1-1 0,1 0 0,-1 0 0,1-1 0,-1 1 0,1-1 0,-7-1 0,114-12 0,-96 14-36,-6 0 18,0 1 0,0-1 0,0 0 0,0 0 1,1 0-1,-1 0 0,0-1 0,0 1 0,0 0 0,0-1 1,0 0-1,0 1 0,0-1 0,0 0 0,0 0 0,-1 0 1,1 0-1,0 0 0,0-1 0,2-2 0,-2-1-1780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1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5 32703,'-3'-4'64,"-1"4"-64,-3 16 0,-2 12 0,-2 0 0,7-2 0,2-6-176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2.7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24 367 31983,'-1'-33'157,"3"-1"-1,0 0 1,3 1 0,11-47 0,-11 55-157,-3 17 0,-1 1 0,1-1 0,0 1 0,6-12 0,-7 17 0,-1 2 0,1 1 0,-1-1 0,1 0 0,-1 1 0,1-1 0,-1 0 0,1 1 0,-1-1 0,1 1 0,-1-1 0,1 1 0,-1-1 0,0 1 0,1 0 0,-1-1 0,0 1 0,0-1 0,1 1 0,-1 0 0,0-1 0,0 1 0,0 0 0,0-1 0,0 2 0,0-2 0,14 47 0,0-2 0,-2 1 0,-2 0 0,-2 1 0,3 62 0,-11-107 0,0-1 0,0 1 0,0 0 0,-1 0 0,1-1 0,-1 1 0,1 0 0,-1 0 0,1-1 0,-1 1 0,0-1 0,0 1 0,0-1 0,0 1 0,0-1 0,0 1 0,0-1 0,-1 0 0,1 0 0,0 1 0,-1-1 0,1 0 0,-1 0 0,1 0 0,-1-1 0,1 1 0,-1 0 0,0-1 0,1 1 0,-1-1 0,-2 1 0,-7 1 0,1-1 0,0 0 0,0 0 0,-15-2 0,9 1 0,-6-9 0,22 8 0,0 1 0,-1 0 0,1 0 0,-1-1 0,1 1 0,0 0 0,-1 0 0,1-1 0,-1 1 0,1-1 0,0 1 0,-1 0 0,1-1 0,0 1 0,0-1 0,-1 1 0,1 0 0,0-1 0,0 1 0,0-1 0,0 1 0,0-1 0,-1 1 0,1-1 0,0 1 0,0-1 0,0 1 0,0-1 0,0 1 0,1-1 0,-1 1 0,0-1 0,0 1 0,0-1 0,0 1 0,0 0 0,1-1 0,-1 1 0,0-1 0,0 1 0,1-1 0,-1 1 0,0 0 0,1-1 0,2 0 0,1-1 0,-1 1 0,0 0 0,1 1 0,0-1 0,-1 1 0,1 0 0,-1-1 0,1 1 0,-1 1 0,7 0 0,2 0 0,-1-1 0,-1 0 0,1-1 0,-1 0 0,1-1 0,-1 0 0,20-6 0,-26 6 0,1-1 0,-1 1 0,0 0 0,0-1 0,0 0 0,0 0 0,0 0 0,-1-1 0,1 1 0,-1-1 0,0 1 0,0-1 0,-1 0 0,1-1 0,-1 1 0,1 0 0,1-7 0,3-10 0,-1-1 0,-1 1 0,0-1 0,1-29 0,-2-89 0,-2 55 0,-5 131 0,-3 48 0,7 105 0,4-166 21,-5-31-42,0 0 0,1 0 0,-1 0 0,1 0-1,0-1 1,-1 1 0,1 0 0,0 0 0,0-1 0,0 1 0,0-1-1,0 1 1,0-1 0,3 3 0,-1-4-852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3.0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31550,'0'-6'1089,"0"0"-1009,5 2-64,17 0 16,5 0-32,2-2 0,-3 4 0,-6 0 0,-4 2 0,-9 0-80,-5 0-993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8:54.8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0 312 31182,'0'1'29,"0"0"0,0 0 0,0 0-1,0 0 1,0 0 0,0 0 0,0 0 0,1 1 0,-1-1-1,0 0 1,0 0 0,1 0 0,-1 0 0,1 0-1,-1 0 1,1 0 0,-1 0 0,1 0 0,0-1-1,0 1 1,-1 0 0,1 0 0,0 0 0,0-1-1,0 1 1,0 0 0,-1-1 0,1 1 0,0-1-1,0 1 1,0-1 0,0 0 0,1 1 0,-1-1-1,0 0 1,0 0 0,0 1 0,0-1 0,0 0-1,0 0 1,0 0 0,0 0 0,1-1 0,-1 1-1,0 0 1,0 0 0,0-1 0,0 1 0,0-1-1,0 1 1,0-1 0,0 1 0,1-2 0,0 1-27,0-1 0,0 1 0,-1-1 0,1 0 0,-1 0 0,1 0 1,-1 0-1,1 0 0,-1 0 0,0 0 0,0 0 0,0-1 0,0 1 0,0-4 1,10-39-8,-10 37 7,4-32-2,-1-1 0,-4-82 0,0 121 0,0-1 0,0 1 0,0 0 0,0 0 0,-1-1 0,1 1 0,-1 0 0,1 0 0,-1-1 0,0 1 0,1 0 0,-1 0 0,0 0 0,0 0 0,-1 0 0,1 0 0,0 0 0,-1 1 0,-2-4 0,4 5 0,0 0 0,-1 0 0,1 0 0,0 0 0,0 0 0,0 0 0,0 0 0,0 0 0,-1 0 0,1-1 0,0 1 0,0 0 0,0 0 0,0 0 0,0 0 0,-1 0 0,1 0 0,0 0 0,0 0 0,0 0 0,0 1 0,-1-1 0,1 0 0,0 0 0,0 0 0,0 0 0,0 0 0,0 0 0,0 0 0,-1 0 0,1 0 0,0 0 0,0 0 0,0 1 0,0-1 0,0 0 0,0 0 0,0 0 0,0 0 0,-1 0 0,1 0 0,0 1 0,0-1 0,0 0 0,0 0 0,0 0 0,0 0 0,0 1 0,0-1 0,0 0 0,0 0 0,0 0 0,0 0 0,0 0 0,0 1 0,0-1 0,0 0 0,0 0 0,0 0 0,0 0 0,0 0 0,0 1 0,1-1 0,0 11 0,1-9 0,-1 0 0,1 0 0,-1-1 0,1 1 0,-1 0 0,1-1 0,0 0 0,0 1 0,-1-1 0,1 0 0,0 0 0,0 0 0,1 0 0,-1 0 0,0 0 0,0-1 0,0 1 0,0-1 0,4 1 0,48 1 0,-41-2 0,-1 0 0,1 0 0,-1-1 0,1-1 0,-1 1 0,0-2 0,20-6 0,-41 33 0,1-9-6,1 1 1,0-1-1,1 1 1,1 1-1,1-1 1,0 1-1,1 0 1,1 0-1,0 0 0,1 0 1,3 32-1,-1-47 3,0 0 1,0 0-1,0 0 0,0 0 0,0-1 0,0 1 0,1 0 1,-1 0-1,1-1 0,-1 1 0,1-1 0,0 1 0,0-1 1,-1 0-1,1 0 0,0 1 0,0-1 0,0-1 0,0 1 1,0 0-1,1 0 0,-1-1 0,0 1 0,0-1 0,0 0 1,5 0-1,-3 1 3,-1-1 1,1 1 0,0-1 0,-1 0 0,1-1-1,0 1 1,-1-1 0,1 1 0,0-1 0,-1 0-1,1 0 1,-1-1 0,0 1 0,1-1-1,4-3 1,-3 1 0,-1-1-1,0 0 0,0 0 0,-1-1 1,1 1-1,-1-1 0,0 1 0,-1-1 1,1 0-1,2-10 0,-1-3 0,-1 0 0,1-23 0,6-33 19,-10 74-19,0-1 0,1 1 0,-1-1 0,1 0 0,-1 1 1,1-1-1,0 1 0,-1-1 0,1 1 0,0 0 0,0-1 1,0 1-1,0 0 0,0 0 0,0-1 0,1 1 0,-1 0 0,0 0 1,1 0-1,-1 1 0,2-2 0,1 1-5,1 0-1,-1 0 1,1 0 0,-1 1-1,1 0 1,6 0 0,-6 0 1,-5 0-9,-2 2 15,0 1 0,-1-1 0,1 0 0,-1 0 0,1 0 0,-1 0 0,0 0 0,0-1 1,-5 3-1,-5 3 6,9-4-8,0 1 1,0 0-1,0-1 0,1 1 0,-1 1 0,1-1 1,0 0-1,0 1 0,0 0 0,1-1 0,0 1 1,-1 0-1,2 0 0,-3 11 0,1 2 0,1 0 0,0-1 0,2 22 0,0-26 0,0-10 0,0 0 0,1 0 0,-1 0 0,0 0 0,1 0 0,0-1 0,0 1 0,0 0 0,0 0 0,0-1 0,0 1-1,1-1 1,-1 1 0,1-1 0,0 0 0,0 1 0,0-1 0,0 0 0,0 0 0,0-1 0,0 1 0,1 0 0,-1-1 0,1 1 0,-1-1 0,1 0 0,-1 1 0,1-2 0,4 3 0,7 0 3,-1-1 0,1 0-1,0 0 1,26-1 0,-38-1-2,0 0-1,0-1 1,0 1-1,0 0 1,0 0-1,0-1 1,0 0-1,0 1 0,0-1 1,-1 0-1,1 0 1,0 0-1,0 0 1,-1 0-1,1 0 1,0 0-1,-1-1 1,1 1-1,-1-1 0,2-1 1,-1 0 0,0-1-1,0 0 1,0 0 0,0 1-1,-1-1 1,0 0 0,1 0 0,-1 0-1,0-7 1,0 0-1,0-1 1,-1 0-1,0 1 0,-1-1 0,-1 0 1,-4-16-1,4 19 1,-1 0 0,0 1 1,0-1-1,-1 1 0,0 0 0,-1 0 1,0 1-1,0-1 0,0 1 0,-1 0 0,0 1 1,-13-11-1,18 16-1,0 0-1,0 0 1,0 1 0,-1-1-1,1 0 1,0 1 0,0-1-1,0 1 1,-1 0 0,1-1-1,0 1 1,-1 0 0,1 0-1,0 0 1,0 0 0,-1 0-1,1 0 1,0 0 0,-1 0-1,1 0 1,0 0 0,-1 1-1,1-1 1,0 1 0,-2 0-1,2 0 0,0 1 0,0-1 0,-1 1 0,1-1-1,0 1 1,0-1 0,0 1 0,0 0-1,1-1 1,-1 1 0,0 0 0,1 0 0,0 0-1,-1-1 1,1 4 0,-1 7-6,0 0 0,1 1-1,1-1 1,2 14 0,-3-20 3,2-1 0,-1 1 1,1-1-1,-1 1 0,1-1 0,1 0 1,-1 0-1,1 0 0,0 0 0,0 0 1,0-1-1,1 1 0,0-1 0,0 0 0,0 0 1,0 0-1,0-1 0,1 1 0,0-1 1,-1 0-1,1-1 0,0 1 0,1-1 1,-1 0-1,0 0 0,1 0 0,-1-1 0,1 0 1,-1 0-1,1-1 0,0 1 0,-1-1 1,12-1-1,-15 0 7,0 1 0,1-1 0,-1 0 0,0 0 0,0 0 0,0 0 0,0 0 0,0-1 0,0 1 0,0 0 0,0-1 0,-1 0-1,1 1 1,0-1 0,-1 0 0,1 0 0,-1 0 0,0 0 0,0 0 0,0 0 0,0 0 0,0 0 0,0-1 0,0 1 0,-1 0 0,1 0 0,-1-1 0,1-3 0,1-11 22,-1 0 0,-1 1 0,-1-18 0,1 14-6,0-8 5,0 20-18,0 18-14,-1 42 5,2 72 3,0-121-1,-1 1 0,0 0 0,1 0 1,-1-1-1,1 1 0,0 0 0,0-1 0,1 1 0,-1-1 1,1 1-1,0-1 0,0 0 0,0 0 0,0 1 0,0-1 0,1-1 1,-1 1-1,5 3 0,-3-3 0,0-1 0,0 0 0,1 0-1,-1 0 1,1 0 0,-1-1 0,1 0 0,0 0 0,-1 0 0,1 0-1,0-1 1,0 0 0,8-1 0,-10 1 2,0-1-1,0 1 1,0-1 0,-1 0 0,1 0-1,0 0 1,-1 0 0,1-1 0,-1 1-1,1-1 1,-1 1 0,0-1 0,0 0-1,0 0 1,0 0 0,0 0 0,0-1-1,0 1 1,-1 0 0,1-1-1,-1 1 1,1-1 0,-1 1 0,0-1-1,0 0 1,0 0 0,0-4 0,2-7 4,0 1 0,-1-1-1,-1 0 1,0-18 0,-1 32-5,0 1 0,0-1 0,0 0 1,-1 1-1,1-1 0,0 0 0,0 0 0,-1 1 0,1-1 0,0 0 0,0 0 0,-1 0 0,1 1 0,0-1 0,-1 0 0,1 0 0,0 0 0,-1 0 0,1 0 0,0 0 0,-1 0 0,1 0 0,0 1 0,-1-1 0,1 0 0,0-1 0,-1 1 1,1 0-1,0 0 0,-1 0 0,1 0 0,-1 0 0,1 0 0,0 0 0,0 0 0,-1 0 0,1-1 0,0 1 0,-1 0 0,1 0 0,0 0 0,0-1 0,-1 1 0,1 0 0,0 0 0,0-1 0,-1 1 0,1 0 0,0-1 0,0 1 1,0 0-1,0-1 0,-1 1 0,1 0 0,0-1 0,0 1 0,0 0 0,0-1 0,0 1 0,0 0 0,0-1 0,-2 9 0,0 0 0,0 0 0,1 1 0,0-1 0,0 1 0,1-1 0,0 1 0,2 10 0,-2-17 0,1-1 0,-1 1 0,0-1 0,0 1 0,1-1 0,-1 1 0,1-1 0,0 0 0,-1 1 0,1-1 0,0 0 0,0 0 0,-1 1 0,1-1 0,0 0 0,0 0 0,0 0 0,1 0 0,-1 0 0,0 0 0,0 0 0,1-1 0,-1 1 0,0 0 0,1-1 0,-1 1 0,0-1 0,4 1 0,-1 0 0,1 0 1,0 0 0,-1-1-1,1 1 1,0-1 0,0 0 0,9-2-1,-12 1 2,-1 0-1,1 0 0,-1 0 0,1 0 1,0 0-1,-1-1 0,0 1 0,1 0 1,-1-1-1,0 1 0,0-1 1,0 1-1,1-1 0,-2 0 0,1 1 1,0-1-1,0 0 0,-1 0 0,1 0 1,-1 0-1,1 0 0,-1-3 0,7-49-4,-7 51 4,1-1-1,1-21 0,-1 0 0,-1 1 0,0-1 0,-7-36 0,0 48 12,7 14-15,0-1 1,0 0-1,0 0 1,0 0-1,0 0 1,0 1-1,0-1 1,0 0-1,0 0 1,0 0-1,0 0 1,0 1-1,0-1 1,0 0-1,0 0 1,0 0-1,0 0 1,-1 1-1,1-1 1,0 0-1,0 0 1,0 0-1,0 0 1,0 0-1,0 1 1,0-1-1,0 0 1,-1 0-1,1 0 1,0 0-1,0 0 1,0 0-1,0 0 1,0 0-1,-1 1 1,1-1-1,0 0 1,0 0-1,0 0 1,0 0-1,-1 0 1,1 0-1,0 0 1,0 0-1,0 0 1,0 0-1,-1 0 1,1 0-1,0 0 1,0 0-1,0 0 1,0 0-1,-1 0 1,1 0-1,0-1 1,0 1-1,0 0 1,-1 0-1,1 19-549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30.7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62 32495,'-18'502'272,"15"-480"-272,2-57 0,1 26 0,6-249 0,-2 205 0,3 0 0,24-98 0,-30 149 0,-1 1 0,1-1 0,0 1 0,-1-1 0,1 1 0,0 0 0,0-1 0,0 1 0,0 0 0,0 0 0,0 0 0,0 0 0,0 0 0,0 0 0,1 0 0,-1 0 0,0 0 0,1 0 0,-1 1 0,1-1 0,-1 0 0,1 1 0,-1 0 0,1-1 0,-1 1 0,1 0 0,-1 0 0,1-1 0,-1 1 0,1 1 0,-1-1 0,1 0 0,0 0 0,1 1 0,2 0 0,-1 0 0,0 0 0,1 1 0,-1-1 0,0 1 0,0 0 0,0 0 0,0 0 0,-1 1 0,8 5 0,-6-2 0,1 0 0,-1 0 0,0 1 0,-1 0 0,1 0 0,-1 0 0,-1 0 0,1 1 0,-1-1 0,-1 1 0,3 8 0,-3-1 0,1 0 0,-2 0 0,0 0 0,0 0 0,-3 19 0,1-30 0,0 1 0,-1 0 0,1-1 0,-1 1 0,0-1 0,0 0 0,0 1 0,-1-1 0,0 0 0,1-1 0,-1 1 0,-1 0 0,1-1 0,0 0 0,-1 1 0,0-1 0,0-1 0,0 1 0,0-1 0,-8 4 0,5-2 0,1-1 0,-1 0 0,0-1 0,0 0 0,0 0 0,0 0 0,0-1 0,0 0 0,0-1 0,-1 1 0,1-1 0,0-1 0,-10-1 0,16 2 0,0 0 0,0-1 0,0 1 0,0-1 0,0 1 0,0-1 0,0 1 0,1-1 0,-1 1 0,0-1 0,0 0 0,1 0 0,-1 1 0,0-1 0,1 0 0,-1 0 0,1 0 0,-1 0 0,1 0 0,0 0 0,-1 1 0,1-1 0,-1-2 0,-1-24 0,2 26 0,1 1 0,-1-1 0,1 1 0,-1-1 0,1 1 0,-1-1 0,1 1 0,-1-1 0,1 1 0,0-1 0,-1 1 0,1 0 0,0 0 0,0-1 0,-1 1 0,1 0 0,0 0 0,-1 0 0,1-1 0,0 1 0,0 0 0,-1 0 0,1 0 0,0 0 0,0 1 0,-1-1 0,1 0 0,0 0 0,0 0 0,0 1 0,29 8 0,-24-5 0,0 0 0,0 1 0,-1 0 0,0 0 0,0 1 0,0 0 0,-1-1 0,0 1 0,6 12 0,28 68 0,-12-24 0,-24-57 0,1 0 0,-1-1 0,1 1 0,0-1 0,1 1 0,-1-1 0,6 5 0,-7-7 0,0-1 0,0 1 0,1-1 0,-1 0 0,0 0 0,1 0 0,-1 0 0,1 0 0,-1 0 0,1-1 0,0 1 0,-1-1 0,1 0 0,0 0 0,-1 0 0,6 0 0,-7-1 0,0 1 0,1 0 0,-1-1 0,0 1 0,0-1 0,0 0 0,0 1 0,0-1 0,0 0 0,0 0 0,0 1 0,0-1 0,0 0 0,0 0 0,0 0 0,-1 0 0,1 0 0,0 0 0,-1-1 0,1 1 0,0-2 0,10-30 0,-10 28 0,5-25 0,3-34 0,-7 45 0,0 0 0,1 1 0,1-1 0,1 1 0,0-1 0,10-20 0,-13 36 0,1 1 0,-1 0 0,0-1 0,1 1 0,0 0 0,-1 0 0,1 1 0,0-1 0,0 0 0,0 1 0,0 0 0,0 0 0,0 0 0,0 0 0,1 0 0,-1 0 0,0 1 0,6 0 0,18-1 0,-22 2 0,-8-1 0,-3 1 0,0 0 0,0 0 0,1 0 0,-1 1 0,0-1 0,1 1 0,-1 1 0,1-1 0,-1 1 0,1 0 0,0 0 0,0 1 0,1-1 0,-1 1 0,1 0 0,-1 0 0,1 1 0,1-1 0,-1 1 0,1 0 0,-1 0 0,1 0 0,1 0 0,-1 1 0,1-1 0,-2 7 0,-2 9 0,0 0 0,2 0 0,0 0 0,2 1 0,0 40 0,2-57 0,0-1 0,0 0 0,0 0 0,1 0 0,0 0 0,-1 0 0,2 0 0,-1 0 0,0-1 0,1 1 0,0 0 0,-1-1 0,1 1 0,1-1 0,-1 1 0,1-1 0,-1 0 0,1 0 0,0 0 0,0 0 0,5 2 0,-2-1 0,0-1 0,0 0 0,1 0 0,0 0 0,-1-1 0,1 0 0,0-1 0,0 0 0,0 0 0,0 0 0,11-1 0,-11 0 0,-1 0 0,1 0 0,-1-1 0,0 0 0,1 0 0,-1 0 0,0-1 0,7-2 0,-10 2 0,0 0 0,1 0 0,-1 0 0,0-1 0,0 1 0,-1-1 0,1 0 0,0 0 0,-1 0 0,0 0 0,1 0 0,-1 0 0,-1 0 0,4-8 0,-1 0 0,0 0 0,-1 0 0,0-1 0,0 1 0,-2-1 0,1-15 0,-3-72 0,0 76 0,1 17 0,0 0 0,-1 0 0,0 0 0,0 0 0,0 0 0,-1 0 0,0 0 0,0 0 0,0 0 0,-4-6 0,4 10 0,0 0 0,0-1 0,0 1 0,0 0 0,0 0 0,-1 0 0,1 0 0,-1 0 0,1 1 0,-1-1 0,1 1 0,-1 0 0,0 0 0,0 0 0,0 0 0,0 0 0,0 0 0,0 1 0,0-1 0,0 1 0,0 0 0,-3 0 0,5 0 0,-1 1 0,0-1 0,0 1 0,1-1 0,-1 1 0,1 0 0,-1 0 0,0-1 0,1 1 0,0 0 0,-1 0 0,1 1 0,0-1 0,-1 0 0,1 0 0,0 1 0,0-1 0,0 0 0,0 1 0,0-1 0,0 1 0,0 0 0,1-1 0,-1 1 0,1 0 0,-1-1 0,1 1 0,-1 0 0,1-1 0,0 4 0,-2 9 0,0 0 0,2 25 0,0-30 0,-1 20 0,3 0 0,8 57 0,-8-77 0,0 0 0,1-1 0,-1 1 0,2 0 0,0-1 0,0 0 0,0 0 0,1 0 0,0 0 0,0-1 0,1 1 0,0-1 0,13 11 0,-15-15 0,0-1 0,-1 0 0,1 0 0,0 0 0,0-1 0,0 1 0,0-1 0,0 0 0,0 0 0,5 0 0,-7 0 0,1-1 0,-1 0 0,0 0 0,0 0 0,0 0 0,0 0 0,0 0 0,1-1 0,-1 1 0,0-1 0,0 0 0,0 1 0,0-1 0,0 0 0,0 0 0,0 0 0,-1 0 0,1-1 0,0 1 0,0 0 0,-1-1 0,3-2 0,1-4 0,-1-1 0,1 0 0,-1 0 0,0 0 0,-1 0 0,0-1 0,-1 1 0,0-1 0,1-15 0,0-95 0,-3 85 0,-1-39 0,0 61 0,1 49 0,0-17 0,-1 17 0,7 49 0,-4-73 0,0-1 0,0 0 0,1 0 0,1 0 0,0 0 0,0 0 0,1-1 0,10 16 0,-14-25 0,0 1 0,0 0 0,0-1 0,0 1 0,1-1 0,-1 1 0,0-1 0,1 0 0,-1 0 0,1 1 0,-1-1 0,1 0 0,0 0 0,0 0 0,-1-1 0,1 1 0,0 0 0,0-1 0,0 1 0,0-1 0,0 0 0,-1 1 0,1-1 0,0 0 0,0 0 0,0 0 0,0-1 0,0 1 0,0 0 0,0-1 0,0 1 0,0-1 0,-1 1 0,1-1 0,0 0 0,0 0 0,-1 0 0,1 0 0,-1 0 0,1 0 0,-1-1 0,1 1 0,-1 0 0,1-1 0,-1 1 0,0-1 0,0 0 0,0 1 0,1-3 0,3-9 0,0-1 0,-2 1 0,1-1 0,-2 0 0,3-24 0,-5-73 0,-1 56 0,1 55 0,0 1 0,0-1 0,-1 0 0,1 0 0,0 0 0,0 0 0,0 0 0,0 1 0,0-1 0,-1 0 0,1 0 0,0 0 0,0 0 0,0 0 0,0 0 0,-1 0 0,1 0 0,0 1 0,0-1 0,0 0 0,-1 0 0,1 0 0,0 0 0,0 0 0,0 0 0,-1 0 0,1 0 0,0 0 0,0 0 0,0 0 0,-1 0 0,1-1 0,0 1 0,0 0 0,0 0 0,0 0 0,-1 0 0,1 0 0,0 0 0,0 0 0,0 0 0,0-1 0,-1 1 0,1 0 0,0 0 0,0 0 0,0 0 0,0-1 0,0 1 0,0 0 0,0 0 0,0 0 0,0 0 0,-1-1 0,1 1 0,0 0 0,0 0 0,0 0 0,0-1 0,0 1 0,-2 16 0,0-1 0,0 1 0,2 0 0,0 0 0,2 16 0,0 6 0,-1-23 0,0 1 0,0-1 0,2 0 0,0 0 0,1 0 0,0-1 0,1 0 0,1 1 0,0-1 0,1-1 0,0 0 0,1 0 0,14 17 0,-21-28 0,0-1 0,0 0 0,0 1 0,1-1 0,-1 0 0,0 0 0,1 0 0,-1 0 0,1 0 0,0 0 0,-1 0 0,1 0 0,0-1 0,-1 1 0,1 0 0,0-1 0,0 0 0,0 1 0,-1-1 0,1 0 0,0 0 0,0 0 0,0 0 0,-1 0 0,1-1 0,0 1 0,0-1 0,3 0 0,-2-1 0,-1 1 0,1-1 0,-1 0 0,0 0 0,0 0 0,1 0 0,-1 0 0,0-1 0,-1 1 0,1-1 0,0 1 0,-1-1 0,1 0 0,-1 1 0,0-1 0,2-5 0,2-19 0,0 0 0,-2 0 0,-1 0 0,-3-55 0,1 33 0,0 37 0,0-5 0,0 0 0,-4-19 0,3 32 0,0 0 0,0-1 0,0 1 0,0 0 0,-1 0 0,0 0 0,0 0 0,0 0 0,0 0 0,0 0 0,-1 1 0,0-1 0,-4-3 0,7 6 0,-1 0 0,0 0 0,1 0 0,-1 1 0,0-1 0,0 0 0,0 1 0,0-1 0,0 0 0,1 1 0,-1-1 0,0 1 0,0-1 0,0 1 0,0 0 0,-1-1 0,1 1 0,0 0 0,0 0 0,0 0 0,0 0 0,0 0 0,0 0 0,0 0 0,0 0 0,0 0 0,0 0 0,0 1 0,0-1 0,0 0 0,0 1 0,0-1 0,0 1 0,0-1 0,0 1 0,0 0 0,0-1 0,0 1 0,0 0 0,1-1 0,-1 1 0,0 0 0,0 0 0,1 0 0,-1 0 0,1 0 0,-1 0 0,1 0 0,-1 1 0,-2 5 0,0-1 0,1 1 0,0 0 0,1 0 0,-1 0 0,0 9 0,0 9 0,0 1 0,1 0 0,2 0 0,5 33 0,-4-54 0,0 1 0,0-1 0,1 0 0,-1 1 0,1-1 0,0 0 0,1-1 0,0 1 0,-1-1 0,1 1 0,1-1 0,-1 0 0,1-1 0,-1 1 0,1-1 0,0 0 0,0 0 0,0 0 0,1-1 0,-1 0 0,1 0 0,-1 0 0,1 0 0,0-1 0,0 0 0,-1-1 0,1 1 0,0-1 0,0 0 0,0 0 0,0-1 0,11-2 0,-13 1 0,0 1 0,-1-1 0,1 0 0,0 0 0,-1 0 0,1-1 0,-1 1 0,0-1 0,1 0 0,-1 0 0,-1 0 0,1 0 0,0-1 0,-1 1 0,1-1 0,-1 1 0,0-1 0,-1 0 0,1 0 0,2-7 0,2-9 0,-1 0 0,6-38 0,-9 45 0,3-47 0,-5 44 0,1 0 0,1-1 0,6-22 0,-8 38 0,1 0 0,-1 1 0,1-1 0,0 0 0,-1 1 0,1-1 0,-1 0 0,1 1 0,0-1 0,0 1 0,-1-1 0,1 1 0,0 0 0,0-1 0,0 1 0,-1 0 0,1-1 0,0 1 0,0 0 0,0 0 0,0 0 0,0 0 0,0 0 0,0 0 0,-1 0 0,1 0 0,0 0 0,0 0 0,0 1 0,0-1 0,1 1 0,28 10 0,-23-5 0,0 0 0,-1 1 0,1-1 0,-2 1 0,1 1 0,-1-1 0,0 1 0,0 0 0,-1 0 0,0 0 0,0 0 0,-1 1 0,4 17 0,-2-3 0,-1 0 0,-2 0 0,0 0 0,-2 31 0,0-49 0,-1 0 0,1-1 0,-1 1 0,0-1 0,-1 1 0,1-1 0,-1 0 0,0 1 0,0-1 0,0 0 0,0 0 0,-1 0 0,1-1 0,-1 1 0,0 0 0,-1-1 0,1 0 0,0 0 0,-7 5 0,4-4 0,0-1 0,-1 1 0,1-1 0,-1 0 0,0-1 0,0 1 0,0-1 0,0-1 0,0 1 0,0-1 0,-14 0 0,18-1 0,1-1 0,0 1 0,0-1 0,0 0 0,0 1 0,0-1 0,-1 0 0,1 0 0,1-1 0,-1 1 0,0 0 0,0-1 0,0 1 0,1-1 0,-1 1 0,1-1 0,-1 0 0,1 1 0,0-1 0,-1 0 0,1 0 0,0 0 0,0 0 0,0 0 0,1-1 0,-1 1 0,1 0 0,-1 0 0,0-5 0,-2-9 0,1 0 0,0-33 0,2 40 0,-1-80 0,1 89 0,0 0 0,0-1 0,0 1 0,0 0 0,0-1 0,0 1 0,0 0 0,0 0 0,0-1 0,0 1 0,1 0 0,-1 0 0,0-1 0,0 1 0,0 0 0,0 0 0,0-1 0,0 1 0,1 0 0,-1 0 0,0-1 0,0 1 0,0 0 0,1 0 0,-1 0 0,0 0 0,0-1 0,1 1 0,-1 0 0,0 0 0,0 0 0,1 0 0,-1 0 0,0 0 0,0 0 0,1 0 0,-1 0 0,0 0 0,1 0 0,-1 0 0,0 0 0,0 0 0,1 0 0,-1 0 0,0 0 0,1 0 0,-1 0 0,1 0 0,13 9 0,1 11 0,24 39 0,-27-37 0,2-1 0,32 38 1,-42-54-2,1 0 0,0-1 1,1 1-1,-1-1 1,1 0-1,0-1 1,0 1-1,0-1 1,0 0-1,0 0 1,1-1-1,-1 0 1,1 0-1,0-1 1,9 1-1,14-1-236,0-1-799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31.9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6 246 26876,'0'0'4808,"-1"8"-3808,0 3-997,-1 7 3,1 0 1,0-1-1,2 1 1,2 25-1,-2-41-6,-1-1 1,1 1-1,0 0 0,-1-1 0,1 0 1,0 1-1,0-1 0,0 1 0,0-1 1,0 0-1,0 0 0,1 1 0,-1-1 1,0 0-1,1 0 0,-1 0 1,0-1-1,1 1 0,-1 0 0,1 0 1,0-1-1,-1 1 0,1-1 0,-1 1 1,1-1-1,0 0 0,-1 0 0,1 0 1,2 0-1,-2 0 0,0 0 1,0 0-1,0 0 0,0 0 1,0-1-1,0 1 0,0-1 1,0 1-1,0-1 0,0 0 1,0 0-1,0 0 0,0 0 1,-1 0-1,1 0 0,0 0 1,-1-1-1,1 1 0,-1 0 1,0-1-1,1 1 0,-1-1 1,2-2-1,4-17 0,0 0 0,-1-1 0,-1 1 0,-1-1 0,-1 0 0,-1-1 0,-1-33 0,-1 24 0,2-1 0,8-42 0,-9 74 0,-1 0 0,0-1 0,0 1 0,1-1 0,-1 1 0,0 0 0,1-1 0,-1 1 0,1 0 0,0-1 0,-1 1 0,1 0 0,0 0 0,0 0 0,0 0 0,0 0 0,0 0 0,0 0 0,0 0 0,0 0 0,0 0 0,1 0 0,-1 1 0,0-1 0,0 1 0,1-1 0,-1 1 0,0-1 0,1 1 0,-1 0 0,1-1 0,-1 1 0,0 0 0,1 0 0,-1 0 0,1 0 0,-1 0 0,1 1 0,-1-1 0,3 1 0,0 0 0,1 1 0,-1 0 0,0 0 0,0 0 0,0 0 0,0 1 0,0 0 0,-1 0 0,1 0 0,5 6 0,35 40-3,-46-51 4,-1 0-1,0 0 0,0 0 0,0 0 0,0 1 1,0-1-1,0 1 0,0 0 0,0 0 0,-1 0 1,1 0-1,0 0 0,-5 0 0,7 2 0,-1-1 0,0 0 0,0 0 0,0 1 0,0 0 0,0-1 0,0 1 0,0 0 0,0 0 0,1 0 0,-1 0 0,0 0 0,1 0 0,-1 0 0,1 1 0,-1-1 0,1 0 0,0 1 0,-1 0 0,1-1 0,0 1 0,0 0 0,-1 3 0,-5 10 0,0 0 0,2 1 0,0 0 0,1 0 0,0 0 0,1 0 0,1 1 0,1-1 0,0 1 0,1-1 0,5 32 0,-5-45 0,1 1 0,0-1 0,0 0 0,0 0 0,0 0 0,1 0 0,-1 0 0,1 0 0,-1 0 0,1 0 0,0-1 0,0 1 0,1-1 0,-1 1 0,0-1 0,1 0 0,-1 0 0,1 0 0,0 0 0,0-1 0,0 1 0,0-1 0,0 1 0,0-1 0,0 0 0,0 0 0,0 0 0,1-1 0,3 1 0,-3-1 0,1 1 0,-1-1 0,0 0 0,0 0 0,1-1 0,-1 0 0,0 1 0,0-1 0,0-1 0,0 1 0,0-1 0,0 1 0,0-1 0,-1 0 0,1 0 0,0-1 0,-1 1 0,0-1 0,1 0 0,-1 0 0,0 0 0,4-5 0,-3 0 0,0 1 0,-1-1 0,0 1 0,0-1 0,0 0 0,-1 0 0,0-1 0,-1 1 0,1-11 0,-1-13 0,-2-35 0,0 21 0,1 35 2,1 8-1,-1 0 1,0-1-1,1 1 1,-1 0-1,-1 0 1,1 0-1,0 0 1,-1 0-1,1 0 0,-1 0 1,0 0-1,0 0 1,0 0-1,0 1 1,-1-1-1,-2-4 1,1 26 3,3 22-5,-1-12 0,1 0 0,1-1 0,1 1 0,2 0 0,11 41 0,-15-68 0,1 0 0,0 0 0,0 1 0,0-1 0,0 0 0,0 0 0,0 0 0,1 0 0,-1 0 0,0-1 0,1 1 0,0 0 0,-1-1 0,1 1 0,0-1 0,0 1 0,0-1 0,0 0 0,0 0 0,0 0 0,0 0 0,0 0 0,1 0 0,-1-1 0,0 1 0,1-1 0,-1 0 0,0 1 0,1-1 0,-1 0 0,0 0 0,4-1 0,-4 1 0,0-1 0,-1 1 0,1-1 0,-1 0 0,1 1 0,-1-1 0,1 0 0,-1 0 0,0 0 0,1 0 0,-1 0 0,0 0 0,0 0 0,0 0 0,1-1 0,-1 1 0,-1 0 0,1-1 0,0 1 0,0-1 0,0 1 0,-1-1 0,1 1 0,-1-1 0,1 1 0,-1-1 0,0 0 0,1 1 0,-1-4 0,5-56 0,-5 54 0,0-224 0,0 230 0,0 0 0,1 0 0,-1 0 0,0 0 0,0 0 0,0 0 0,1 1 0,-1-1 0,0 0 0,1 0 0,-1 0 0,1 0 0,-1 1 0,1-1 0,-1 0 0,1 1 0,-1-1 0,1 0 0,0 1 0,-1-1 0,1 0 0,0 1 0,0-1 0,0 1 0,-1 0 0,1-1 0,0 1 0,0 0 0,0-1 0,0 1 0,0 0 0,-1 0 0,1 0 0,0 0 0,0 0 0,0 0 0,0 0 0,0 0 0,0 0 0,0 0 0,0 0 0,-1 1 0,1-1 0,0 0 0,0 1 0,1-1 0,2 1 0,0 1 0,0-1 0,-1 0 0,1 1 0,0 0 0,-1 0 0,1 0 0,-1 0 0,6 5 0,-4 0-1,0 0 1,0 0-1,-1 0 0,0 0 0,0 1 1,0 0-1,-1 0 0,-1 0 1,1 0-1,-1 0 0,0 0 0,0 16 1,-1-11-3,0 1 1,-2 0 0,1-1 0,-2 1 0,0-1 0,-1 1-1,-4 14 1,4-20 5,0 0-1,1-1 1,0 1-1,0 0 0,1 0 1,0 0-1,1 0 1,-1 0-1,1 0 1,2 10-1,-2-18-2,1 1 0,0 0 0,-1 0 0,1 0 0,-1-1 0,1 1 0,0 0 0,0-1 0,0 1 0,-1 0 0,1-1 0,0 1 0,0-1 0,0 0 0,0 1 0,0-1 0,0 0 0,0 1 0,0-1 0,0 0 0,0 0 0,0 0 0,2 0 0,29 0 0,-22 0 0,-6 0 0,1 0 0,-1-1 0,0 1 0,1-1 0,-1 0 0,0 0 0,1 0 0,-1 0 0,0-1 0,0 0 0,0 0 0,0 0 0,-1 0 0,1-1 0,0 0 0,4-4 0,-3 2 0,-1-1 0,0 1 0,0-1 0,0 0 0,-1 0 0,1 0 0,-2-1 0,1 1 0,2-11 0,1-9 0,-2-1 0,0 1 0,-2-1 0,-1-33 0,-1 45 0,0 7 0,0 0 0,0-1 0,-1 1 0,0 0 0,-2-12 0,2 18 0,1 1 0,-1-1 0,0 0 0,0 1 0,0-1 0,0 1 0,0-1 0,0 1 0,0-1 0,0 1 0,0 0 0,-1-1 0,1 1 0,0 0 0,-1 0 0,1 0 0,-1 0 0,1 0 0,-1 0 0,0 1 0,1-1 0,-1 1 0,0-1 0,0 1 0,1-1 0,-1 1 0,0 0 0,0 0 0,-3 0 0,4 0 0,0 0 0,0 1 0,0-1 0,0 1 0,0-1 0,0 0 0,0 1 0,0 0 0,0-1 0,0 1 0,0 0 0,1-1 0,-1 1 0,0 0 0,0 0 0,1-1 0,-1 1 0,0 0 0,1 0 0,-1 0 0,1 0 0,0 0 0,-1 0 0,1 0 0,0 0 0,-1 0 0,1 2 0,-6 33 0,6-35 0,-3 32 0,2 0 0,3 43 0,-2-67 0,1 1 0,1-1 0,0 1 0,0-1 0,1 0 0,0 0 0,0 0 0,1-1 0,0 1 0,1-1 0,0 0 0,10 14 0,-13-21-13,-1 1-1,1-1 1,-1 0 0,1 0-1,0 0 1,-1 0 0,1 0-1,0 0 1,0 0 0,0-1-1,-1 1 1,1 0 0,0-1-1,0 0 1,0 1 0,0-1-1,0 0 1,0 0 0,0 0-1,0 0 1,0-1 0,0 1-1,0 0 1,0-1 0,0 0-1,0 1 1,1-2-1,18-16-1725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1.1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 73 32191,'0'-50'461,"0"30"-367,0 18-75,0 8-17,-20 274-2,0 7 0,20-282 0,0-1 0,0 1 0,1 0 0,-1 0 0,1-1 0,0 1 0,0 0 0,0-1 0,1 1 0,0-1 0,0 1 0,0-1 0,5 7 0,-4-8 0,-1 0 0,1-1 0,0 1 0,1-1 0,-1 0 0,0 0 0,1 0 0,-1-1 0,1 1 0,-1-1 0,1 1 0,0-1 0,-1-1 0,1 1 0,0 0 0,0-1 0,5 0 0,-3 1 0,1-1 0,-1 1 0,1-1 0,-1-1 0,0 1 0,1-1 0,-1-1 0,0 1 0,0-1 0,1 0 0,-1 0 0,-1-1 0,1 1 0,0-1 0,-1-1 0,1 1 0,-1-1 0,0 0 0,0 0 0,0-1 0,-1 1 0,0-1 0,0 0 0,0 0 0,0 0 0,-1-1 0,0 1 0,0-1 0,0 0 0,-1 0 0,1 0 0,-2 0 0,1 0 0,0-8 0,1 3 0,-1-1 0,-1 1 0,0-1 0,-1 1 0,-1-23 0,0 30 0,1 0 0,-1 0 0,0 0 0,0 0 0,-1 0 0,1 0 0,-1 0 0,0 0 0,0 1 0,0-1 0,0 0 0,-1 1 0,1 0 0,-1 0 0,0 0 0,0 0 0,0 0 0,-6-4 0,-7-1-1,0 1 0,-1 0 0,1 1 0,-1 1 1,-1 1-1,1 0 0,0 1 0,-1 1 0,0 1 0,1 0 0,-33 4 0,39 1-228,9 8-716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1:5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251 101 32511,'4'-20'85,"-1"0"1,1-34-1,-5 53-85,0 1 0,1-1 0,-1 1 0,0-1 0,1 1 0,-1-1 0,0 1 0,0-1 0,0 1 0,0 0 0,1 0 0,-1-1 0,0 1 0,0 0 0,0 0 0,0 0 0,0 0 0,0 0 0,1 0 0,-1 0 0,0 0 0,0 0 0,-1 1 0,-2-1 0,-110 5 0,100-3 0,1 1 0,-1 0 0,0 0 0,1 2 0,0 0 0,-14 7 0,26-12 0,1 1 0,-1 0 0,0-1 0,1 1 0,-1 0 0,1 0 0,-1 0 0,0-1 0,1 1 0,0 0 0,-1 0 0,1 0 0,0 0 0,-1 0 0,1 0 0,0 0 0,0 0 0,0 0 0,0 0 0,-1 0 0,2 0 0,-1 0 0,0 0 0,0 1 0,5 20 0,-1-1 0,0 0 0,-1 0 0,-1 0 0,-1 0 0,-4 41 0,2-5 0,1-57 0,0 0 0,0 1 0,1-1 0,-1 0 0,0 0 0,0 0 0,0 1 0,1-1 0,-1 0 0,0 0 0,1 0 0,-1 1 0,0-1 0,0 0 0,1 0 0,-1 0 0,0 0 0,1 0 0,-1 0 0,0 0 0,1 0 0,-1 0 0,0 0 0,1 0 0,-1 0 0,0 0 0,0 0 0,1 0 0,-1 0 0,0 0 0,1 0 0,-1-1 0,0 1 0,0 0 0,1 0 0,-1 0 0,0 0 0,1-1 0,-1 1 0,15-7 0,-14 7 0,11-4 0,0 0 0,0 1 0,1 0 0,-1 1 0,1 1 0,0 0 0,-1 1 0,24 2 0,-33-2 0,1 1 0,-1-1 0,1 1 0,-1 0 0,1 0 0,-1 1 0,0-1 0,0 1 0,1 0 0,-1 0 0,0 0 0,-1 0 0,1 0 0,0 0 0,-1 1 0,1-1 0,-1 1 0,0 0 0,0 0 0,0 0 0,0 0 0,0 0 0,-1 0 0,1 1 0,-1-1 0,0 0 0,1 6 0,2 7 0,-1 0 0,0 0 0,-1 0 0,0 29 0,-2-42 0,-1 0 0,1 0 0,0 1 0,-1-1 0,1 0 0,-1 0 0,0 0 0,0 0 0,0 0 0,-1 0 0,1 0 0,-1 0 0,0 0 0,1-1 0,-1 1 0,-4 3 0,2-2 0,0-1 0,-1 0 0,1 0 0,-1 0 0,1 0 0,-1-1 0,0 0 0,0 0 0,-7 2 0,-5 0 0,0-1 0,0-1 0,0 0 0,0-1 0,-21-2 0,34 0-1,0 1 0,0-1 0,1 1 0,-1-1 0,0 0-1,1-1 1,-1 1 0,1-1 0,-1 1 0,1-1 0,0 0 0,-1 0 0,1-1 0,0 1 0,0 0-1,-3-5 1,-3-5-92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35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22 537 31919,'-1'1'18,"1"-1"1,-1 0 0,0 1 0,1-1 0,-1 1 0,0-1 0,1 1-1,-1-1 1,0 1 0,1-1 0,-1 1 0,1-1 0,-1 1-1,1 0 1,-1-1 0,1 1 0,0 0 0,-1 0 0,1-1 0,0 1-1,0 0 1,-1 0 0,1 1 0,-5 21 65,5-22-63,-2 11 18,1-1-1,0 1 0,1-1 1,1 16-1,0-26-36,0 0 0,0 0 0,0 0-1,0 0 1,0 0 0,0-1 0,0 1-1,0 0 1,0 0 0,1-1 0,-1 1 0,0-1-1,0 1 1,1-1 0,-1 0 0,0 1-1,0-1 1,1 0 0,-1 0 0,0 0-1,1 0 1,-1 0 0,0 0 0,1 0-1,1-1 1,1 1 0,-1 0 0,1 0-1,-1-1 1,1 1-1,-1-1 1,0 0 0,1 0-1,-1 0 1,0-1 0,6-2-1,-4-2 0,1 0-1,-2 0 0,1 0 1,0 0-1,-1-1 0,0 0 1,-1 0-1,6-14 0,-3 2 0,0-1 0,5-28 0,-3-30 11,-3 0-1,-6-93 1,1 161-11,0 6 0,0 1 0,0 0 0,-1-1 0,1 1 0,-1 0 0,1-1 0,-1 1 0,-2-6 0,3 9 0,0-1 0,-1 1 0,1 0 0,0 0 0,0-1 0,0 1 0,0 0 0,0 0 0,-1 0 0,1-1 0,0 1 0,0 0 0,0 0 0,-1 0 0,1-1 0,0 1 0,0 0 0,-1 0 0,1 0 0,0 0 0,0 0 0,-1 0 0,1 0 0,0 0 0,-1 0 0,1-1 0,0 1 0,0 0 0,-1 0 0,1 0 0,0 1 0,0-1 0,-1 0 0,1 0 0,0 0 0,-1 0 0,1 0 0,0 0 0,0 0 0,-1 0 0,1 0 0,0 1 0,0-1 0,0 0 0,-1 0 0,1 1 0,-10 12 0,4 3 0,1 0 0,0 0 0,1 1 0,1 0 0,-1 30 0,4 93 0,1-94 0,0-26 0,0 0 0,2 0 0,7 30 0,-8-43 0,0 0 0,0 0 0,1 0 0,0 0 0,0 0 0,1 0 0,-1-1 0,2 0 0,-1 0 0,1 0 0,0 0 0,8 7 0,-11-11 0,1 0 0,-1 0 0,1-1 0,0 1 0,-1-1 0,1 0 0,0 1 0,0-1 0,0-1 0,0 1 0,0 0 0,0-1 0,0 1 0,0-1 0,0 0 0,0 0 0,0 0 0,0-1 0,0 1 0,0-1 0,0 1 0,0-1 0,0 0 0,0 0 0,-1 0 0,1-1 0,0 1 0,-1-1 0,5-2 0,-1-1 0,0 0 0,0-1 0,-1 0 0,0 0 0,0 0 0,0 0 0,-1-1 0,0 0 0,0 1 0,3-10 0,1-2-3,-2-1 0,0-1-1,0 1 1,-2-1 0,-1 1 0,0-1 0,-1 0-1,-2 0 1,-2-37 0,2 56 3,0 1 0,-1 0 0,1-1 0,0 1 0,0-1 0,-1 1 0,1 0 0,0-1 0,-1 1 0,1 0 0,0-1 0,-1 1 0,1 0 0,0 0 0,-1-1 0,1 1 0,-1 0 0,1 0 0,-1 0 0,1 0 0,0-1 0,-1 1 0,1 0 0,-1 0 0,1 0 0,-1 0 0,1 0 0,-1 0 0,1 0 0,0 0 0,-1 0 0,1 1 0,-1-1 0,1 0 0,-1 0 0,1 0 0,-1 1 0,0-1 0,0 0 0,0 1 0,-1-1 0,1 0 0,0 1 0,0-1 0,0 1 0,0 0 0,0-1 0,0 1 0,1 0 0,-1-1 0,0 1 0,0 0 0,-1 1 0,0 8 0,0 0 0,0 1 0,1-1 0,1 0 0,0 1 0,0-1 0,2 14 0,0 10 0,-2-23 0,1 1 0,0-1 0,1 0 0,0 0 0,1 0 0,0 0 0,1 0 0,0 0 0,1-1 0,0 0 0,1 0 0,0 0 0,7 9 0,-12-17 0,0-1 0,0 1 0,0-1 0,0 1 0,1-1 0,-1 0 0,0 0 0,1 1 0,-1-1 0,1 0 0,-1 0 0,1 0 0,0 0 0,-1-1 0,1 1 0,0 0 0,-1-1 0,1 1 0,0-1 0,0 1 0,0-1 0,0 0 0,-1 0 0,1 0 0,0 0 0,0 0 0,0 0 0,0-1 0,0 1 0,-1-1 0,1 1 0,0-1 0,0 1 0,-1-1 0,1 0 0,0 0 0,-1 0 0,1 0 0,-1 0 0,1 0 0,-1-1 0,0 1 0,3-3 0,1-2 0,0-1 0,0 0 0,-1 0 0,0 0 0,0-1 0,-1 1 0,0-1 0,3-12 0,6-55 0,-10 61 0,-1-1 0,2 1 0,-1-1 0,2 1 0,0 0 0,1 0 0,7-14 0,-11 26 0,0 1 0,-1 0 0,1 0 0,0 0 0,0-1 0,-1 1 0,1 0 0,0 0 0,0 0 0,0 1 0,0-1 0,1 0 0,-1 0 0,0 0 0,0 1 0,0-1 0,1 1 0,-1-1 0,0 1 0,1-1 0,-1 1 0,0 0 0,1 0 0,-1-1 0,0 1 0,1 0 0,-1 0 0,0 0 0,1 1 0,-1-1 0,0 0 0,1 1 0,1 0 0,-1 0 0,1 0 0,-1 0 0,0 1 0,1-1 0,-1 1 0,0-1 0,0 1 0,0 0 0,0 0 0,0 0 0,-1 0 0,1 0 0,-1 1 0,1-1 0,1 4 0,0 4 0,1 1 0,-1-1 0,0 1 0,-1 0 0,-1 0 0,0 0 0,0 0 0,-2 21 0,-1-14 0,0 0 0,-1 0 0,-2 0 0,-8 26 0,10-39-1,1 13-27,3-29 26,1 0 0,1 0 0,0 0 0,1 0-1,0 1 1,0-1 0,8-11 0,4-12 0,0-7 2,20-44-1,-32 78 2,0-1-1,1 0 1,0 1-1,0 0 0,1 0 1,0 1-1,12-12 1,-17 17-1,-1 1 0,1-1 0,-1 1 1,1-1-1,0 1 0,-1-1 0,1 1 1,-1-1-1,1 1 0,0-1 0,0 1 1,-1 0-1,1 0 0,0-1 0,-1 1 1,1 0-1,0 0 0,0 0 0,0 0 1,-1 0-1,1 0 0,0 0 0,0 0 0,0 0 1,-1 0-1,1 0 0,0 0 0,0 0 1,-1 1-1,1-1 0,0 0 0,-1 1 1,1-1-1,0 0 0,-1 1 0,1-1 1,0 1-1,-1-1 0,1 1 0,-1-1 1,1 1-1,-1 0 0,1-1 0,-1 1 1,1 0-1,-1-1 0,0 1 0,1 0 1,-1-1-1,0 1 0,0 0 0,1 0 1,-1 0-1,0-1 0,0 1 0,0 0 1,0 0-1,0 0 0,1 10-3,0-1 1,0 0-1,-2 16 0,1-17 0,0 190 16,0-197-13,0-1 0,1 1 0,-1-1 0,0 0 0,1 1 0,-1-1 0,1 0 0,-1 1 0,1-1 0,0 0 0,0 0 0,-1 0 0,1 1 0,0-1 0,0 0 0,0 0 0,0 0 0,0 0 0,1-1 0,-1 1 0,0 0 0,0 0 0,1-1 0,-1 1 0,0-1 0,0 1 0,1-1 0,-1 1 0,1-1 0,-1 0 0,0 0 0,1 0 0,-1 0 0,1 0 0,-1 0 0,3 0 0,2 0 0,0-1 0,1 1 0,-1-1 0,1 0 0,-1-1 0,0 1 0,9-5 0,-7 3 0,-1-1 0,1 0 0,-1-1 0,0 0 0,0 0 0,-1-1 0,1 1 0,-1-1 0,-1-1 0,1 1 0,-1-1 0,0 0 0,0 0 0,6-15 0,-5 8 0,-1 0 0,-1 0 0,-1 0 0,0 0 0,0-1 0,-2 1 0,1-27 0,-2 39 0,0 0 1,0 0-1,0 0 0,0 0 1,-1 0-1,1 0 0,-1 0 1,1 0-1,-1 1 0,0-1 1,1 0-1,-1 0 0,0 1 1,0-1-1,0 0 0,0 1 1,-1-1-1,1 1 0,0-1 1,-1 1-1,1 0 0,-1-1 1,-1 0-1,0 1 0,1 0 1,-1 0-1,0 0 1,1 0-1,-1 1 1,0-1-1,0 1 1,1 0-1,-1 0 1,0 0-1,0 0 1,1 0-1,-1 0 1,0 1-1,0-1 1,-3 2-1,4-1 0,1 0 0,-1 0 0,1 0 0,-1 0 0,1 0 0,-1 0 0,1 0 0,0 1 0,-1-1 0,1 0 0,0 1 0,0-1 0,0 1 0,0-1 0,0 1 0,0-1 0,1 1 0,-1 0 0,1-1 0,-1 1 0,1 0 0,-1 0 0,1 3 0,-2 48 0,2-40 0,0 9-5,0-1-1,7 41 1,-5-56 4,-1 0 0,1 0 0,0 0 0,0 0 0,1 0 0,-1-1 0,1 1-1,1-1 1,-1 0 0,1 0 0,0 0 0,0 0 0,0-1 0,9 8 0,-10-10 1,-1 0 0,1 0 0,0-1 0,-1 1 0,1-1 0,0 0 0,0 0 0,0 0 0,0 0 0,0 0 0,0 0 0,0-1 0,0 0 0,1 1 0,-1-1 0,0-1 0,0 1 0,0 0 0,0-1 0,0 1 0,6-3 0,-5 1 0,-1 1 0,1-1 0,0-1 0,-1 1 0,1-1 0,-1 1 0,0-1 0,0 0 0,0 0 0,0 0 0,-1-1 0,1 1 0,-1-1 0,0 1 0,3-6 0,2-10 0,-1 0 0,-1-1 0,0 1 0,-1-1 0,1-27 0,4-22 0,-8 66 0,-1 1 0,0 0 0,1-1 0,-1 1 0,1 0 0,0 0 0,0 0 0,0 0 0,0 0 0,0 0 0,0 0 0,0 0 0,1 0 0,-1 0 0,1 0 0,-1 1 1,1-1-1,0 1 0,2-2 0,0 1-1,0 1 1,0 0 0,0 0-1,1 0 1,-1 0 0,0 1-1,1-1 1,-1 1 0,5 1-1,-3-2-2,-1 1 0,1 1 0,-1-1-1,1 1 1,-1 0 0,1 0-1,-1 0 1,6 3 0,-42-2-10,26-2 14,0 0-1,0 0 1,0 1 0,0 0 0,0 0 0,0 0 0,0 1 0,0-1 0,1 1 0,-1 0 0,0 1 0,1-1-1,0 1 1,-1 0 0,1 0 0,0 0 0,0 0 0,1 1 0,-1 0 0,1-1 0,0 2 0,0-1 0,0 0 0,0 0-1,1 1 1,-4 9 0,0 2 2,2 0 0,0 1 0,0-1 0,2 1 0,0 0 0,0 32 0,2-46-3,1-1 0,-1 1 0,1 0 0,-1-1 0,1 1 0,0-1 0,0 1 0,0-1 0,0 1 0,0-1 0,1 0 0,-1 1 0,1-1 0,-1 0 0,1 0 0,0 0 0,0 0 0,0-1 0,0 1 0,0 0 0,0-1 0,0 1 0,1-1 0,-1 0 0,0 0 0,1 0 0,-1 0 0,1 0 0,0 0 0,-1-1 0,1 1 0,-1-1 0,5 0 0,-2 1 0,0-1 0,0 0 0,0 0 0,0 0 0,0 0 0,0-1 0,0 0 0,0 0 0,0 0 0,0-1 0,0 0 0,-1 0 0,1 0 0,0 0 0,-1-1 0,0 0 0,5-3 0,-4 0 0,0 1 0,0-1 0,-1 0 0,0-1 0,0 1 0,0-1 0,-1 0 0,0 1 0,-1-1 0,1-1 0,-1 1 0,1-10 0,0-8 0,-1 0 0,-1-33 0,-2 33 0,1 20 1,-1-18 17,1 23-18,0-1 1,0 1-1,0-1 0,0 1 1,-1-1-1,1 1 0,0-1 1,0 1-1,0-1 0,-1 1 1,1 0-1,0-1 0,0 1 1,-1-1-1,1 1 0,0 0 1,-1-1-1,1 1 0,-1 0 1,1-1-1,0 1 0,-1 0 1,1 0-1,-1 0 0,1-1 1,-1 1-1,1 0 0,-1 0 1,1 0-1,-1 0 0,1 0 1,-1 0-1,1 0 0,-1 0 1,1 0-1,-1 0 0,1 0 1,-1 0-1,-1 3 0,1 0 0,0 0 0,1 0 0,-1 0 0,0 0 0,1 1 0,0-1 0,-1 0 0,1 0 0,1 0 0,-1 1 0,1 3 0,-1 1 0,0 10 0,1 1 0,0-1 0,1 0 0,1 0 0,1 0 0,0 0 0,2 0 0,0-1 0,12 25 0,-17-41 0,0 1 0,0-1 0,0 1 0,0-1 0,0 1 0,0-1 0,0 0 0,1 1 0,-1-1 0,1 0 0,-1 0 0,1 0 0,-1 0 0,1 0 0,-1-1 0,1 1 0,0 0 0,-1-1 0,1 1 0,0-1 0,0 1 0,2-1 0,-2 0 0,-1 0 0,0-1 0,1 1 0,-1 0 0,1-1 0,-1 1 0,0-1 0,1 1 0,-1-1 0,0 0 0,0 0 0,0 1 0,0-1 0,1 0 0,-1 0 0,0 0 0,0 0 0,-1-1 0,1 1 0,0 0 0,0 0 0,0 0 0,-1-1 0,1 1 0,-1 0 0,1-3 0,6-18 0,-2-1 0,-1 0 0,2-30 0,-5 31 0,2 0 0,1 0 0,9-34 0,-12 54 0,0 0 0,0-1 0,0 1 0,0 0 0,0 0 0,0 0 0,0 0 0,1 0 0,-1 0 0,1 0 0,-1 1 0,1-1 0,0 0 0,0 1 0,-1-1 0,1 1 0,0 0 0,0 0 0,1-1 0,-1 1 0,0 1 0,0-1 0,0 0 0,1 0 0,-1 1 0,0 0 0,1-1 0,-1 1 0,1 0 0,2 0 0,-2 1 0,1-1 0,-1 1 0,0 0 0,0 0 0,1 0 0,-1 1 0,0-1 0,0 1 0,0 0 0,0-1 0,-1 1 0,1 0 0,-1 1 0,1-1 0,-1 0 0,1 1 0,-1 0 0,0-1 0,0 1 0,1 3 0,1 2 0,-1 1 0,0-1 0,-1 1 0,0-1 0,0 1 0,-1 0 0,0 0 0,0 0 0,-1-1 0,0 1 0,-1 0 0,0 0 0,0 0 0,-1 0 0,0-1 0,-1 1 0,-5 12 0,4-14 0,1-1-1,-1 1 1,1 0 0,0 0 0,1 1-1,0-1 1,0 0 0,0 1 0,0 12-1,21-19-12,-11 0 14,1-1 0,-1-1 0,1 0 0,-1 0-1,0 0 1,1-1 0,-1-1 0,11-4 0,-15 5-1,0-1 1,0 1-1,0-1 1,0 0-1,-1 0 1,1 0-1,-1-1 1,0 1-1,0-1 1,0 0-1,0 0 1,-1 0-1,1 0 1,-1 0-1,0-1 1,2-8-1,6-25 0,-3-1 0,-1 0 0,-1-1 0,-2-49 0,0 34 0,-1-134 21,-4 180 0,-2 8-15,-5 16-6,3 15 0,2 0 0,0 1 0,3 0 0,3 52 0,-1-15 0,0 147 0,-1-210 0,0 0 0,1-1 0,0 1 0,-1 0 0,1 0 0,1-1 0,-1 1 0,1-1 0,0 1 0,0-1 0,0 0 0,0 1 0,1-1 0,0 0 0,0-1 0,0 1 0,5 4 0,-4-5 0,0-1 0,0 1 0,0-1 0,0-1 0,0 1 0,0 0 0,1-1 0,-1 0 0,0 0 0,1 0 0,-1 0 0,1-1 0,-1 0 0,1 0 0,0 0 0,-1-1 0,1 1 0,5-3 0,-6 2 0,1 0 0,-1-1 0,0 0 0,0 0 0,0 0 0,0-1 0,-1 1 0,1-1 0,-1 0 0,1 0 0,-1 0 0,0 0 0,0-1 0,0 1 0,-1-1 0,1 0 0,-1 0 0,0 0 0,0 0 0,0 0 0,-1 0 0,1 0 0,0-7 0,3-7 0,-1 0 0,-1-1 0,-1 0 0,0-22 0,-1 13 0,0 17 0,0 0 0,-1 0 0,0 0 0,-4-20 0,4 31 0,0-1 0,0 1 0,0-1 0,0 1 0,0-1 0,0 1 0,-1-1 0,1 1 0,0 0 0,0-1 0,0 1 0,-1-1 0,1 1 0,0 0 0,-1-1 0,1 1 0,0 0 0,-1-1 0,1 1 0,0 0 0,-1 0 0,1-1 0,0 1 0,-1 0 0,1 0 0,-1-1 0,1 1 0,-1 0 0,1 0 0,-1 0 0,1 0 0,0 0 0,-1 0 0,1 0 0,-1 0 0,1 0 0,-1 0 0,1 0 0,-1 0 0,1 0 0,-1 0 0,1 0 0,0 1 0,-1-1 0,1 0 0,-1 0 0,0 1 0,0-1 0,0 1 0,0 0 0,0 0 0,0 0 0,0 0 0,0 0 0,0 0 0,0 0 0,0 0 0,0 0 0,0 0 0,1 0 0,-1 1 0,0-1 0,0 2 0,-2 19 0,0 1 0,1 0 0,2 0 0,0-1 0,5 34 0,-5-53 0,1 0 0,-1-1 0,1 1 0,-1 0 0,1 0 0,0 0 0,0-1 0,1 1 0,-1 0 0,1-1 0,-1 0 0,1 1 0,0-1 0,-1 0 0,1 0 0,0 1 0,1-2 0,-1 1 0,4 3 0,-3-4 0,1 1 0,-1-1 0,1 0 0,-1 0 0,1 0 0,0 0 0,-1-1 0,1 1 0,0-1 0,0 0 0,-1 0 0,1-1 0,0 1 0,6-2 0,-6 0 0,-1 1 0,1-1 0,-1 0 0,0 0 0,1 0 0,-1 0 0,0-1 0,-1 1 0,1-1 0,0 0 0,-1 0 0,1 0 0,-1 0 0,0 0 0,0 0 0,0-1 0,-1 1 0,1-1 0,-1 1 0,0-1 0,0 1 0,1-8 0,2-7 0,0 0 0,-2-1 0,1-24 0,-3-78 0,0 150 0,-4 229 0,-1-182 0,-19 105 0,15-135 0,-2 9 0,-23 76 0,33-128 0,-1 1 0,1 0 0,-1 0 0,1 0 0,-1-1 0,0 1 0,-1-1 0,1 0 0,-1 1 0,-3 3 0,4-6 0,-1 1 0,1-1 0,-1 0 0,0 1 0,1-1 0,-1 0 0,0 0 0,1-1 0,-1 1 0,0-1 0,0 1 0,0-1 0,0 0 0,1 0 0,-5-1 0,3 1 0,-1-1 0,1-1 0,-1 1 0,1-1 0,-1 1 0,1-1 0,0 0 0,0-1 0,0 1 0,0-1 0,0 0 0,1 0 0,-1 0 0,1 0 0,0 0 0,0-1 0,-3-4 0,-6-9 0,1 0 0,-16-30 0,21 33 0,-1-1 0,2 0 0,0 1 0,1-2 0,0 1 0,2 0 0,-1-1 0,2 1 0,0-1 0,1 0 0,1 1 0,2-18 0,-1 27 0,-1 1 0,1 0 0,0 0 0,1 0 0,-1 0 0,1 0 0,0 1 0,0-1 0,0 1 0,1 0 0,0 0 0,0 0 0,0 0 0,0 1 0,0-1 0,1 1 0,-1 0 0,1 1 0,9-5 0,6-1 0,1 0 0,0 1 0,33-5 0,46-6 0,33-6 0,-114 20 0,-1-2 0,1 0 0,-2-1 0,32-17 0,-45 22-8,0-1 1,-1 1-1,1 0 1,-1-1-1,0 0 0,0 0 1,0 0-1,0 0 1,-1 0-1,1-1 0,-1 1 1,0-1-1,0 1 1,0-1-1,0 0 1,-1 0-1,1 0 0,-1 0 1,0 0-1,-1 0 1,1 0-1,0 0 0,-1-1 1,0 1-1,0 0 1,0 0-1,-1 0 0,0 0 1,1-1-1,-1 1 1,-1 0-1,1 0 0,-1 1 1,1-1-1,-1 0 1,0 0-1,0 1 0,-5-6 1,-31-31-1026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35.5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0 32607,'-7'0'8,"0"0"0,0 0 1,0 1-1,0 0 0,0 0 0,0 1 1,0 0-1,1 0 0,-1 1 1,0-1-1,-6 5 0,10-4-7,-1-1 1,1 1-1,0 0 1,0 0-1,0 0 0,1 1 1,-1-1-1,1 0 0,0 1 1,0 0-1,0 0 1,0-1-1,0 1 0,1 0 1,0 0-1,0 1 0,0-1 1,0 0-1,1 0 1,0 5-1,-1-3-1,1-1 0,-1 0 0,2 1 0,-1-1 0,0 0 0,1 1 0,0-1 0,1 0 0,-1 0 0,1 0 0,2 6 0,-2-8 0,0-1 0,0 1 0,0-1 0,0 0 0,0 0 0,0 1 0,1-1 0,-1-1 0,1 1 0,-1 0 0,1-1 0,0 1 0,0-1 0,0 0 0,0 0 0,0 0 0,0 0 0,0 0 0,0-1 0,6 1 0,-3 0 2,0 0 0,0-1 1,1 0-1,-1 0 0,0 0 0,1-1 0,-1 1 0,0-2 1,11-2-1,-14 2-2,-1 1 1,0-1-1,0 1 0,0-1 1,0 0-1,0 0 1,0 0-1,0 0 0,-1 0 1,1 0-1,-1-1 1,0 1-1,1 0 1,-1-1-1,0 1 0,0-1 1,0 1-1,-1-1 1,1 0-1,-1 1 0,1-1 1,-1 0-1,0 1 1,-1-6-1,2 2 0,-1 0 0,0 0 0,-1 1 0,1-1 0,-1 0 0,0 0 0,-1 0 0,1 1 0,-1-1 0,0 1 0,-1-1 0,-4-7 0,5 10 0,-1 0 0,0 0 0,0 0 0,0 0 0,0 0 0,0 1 0,0-1 0,-1 1 0,0 0 0,1 0 0,-1 0 0,0 1 0,0-1 0,0 1 0,0 0 0,0 0 0,0 0 0,0 1 0,-4-1 0,3 1 0,1-1 1,-1 1-1,1 0 0,-1 0 1,1 1-1,-1-1 0,1 1 0,-1 0 1,1 0-1,0 0 0,-1 1 1,-5 2-1,8-2-2,-1 0-1,1 0 1,0 0-1,0 0 1,0 1-1,0-1 1,0 1-1,0-1 1,0 1-1,1 0 1,0-1-1,-1 1 1,1 0-1,0 0 1,0 0 0,1 0-1,-1 0 1,0 0-1,1 4 1,-2 29-225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39.9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20 366 32303,'-13'37'459,"11"-25"-459,0 1 1,1-1 0,0 1 0,1 0 0,0-1 0,3 17-1,-3-26 0,1 0 0,-1 0 0,1 0 0,0-1 0,0 1 0,0 0 0,0 0 0,0 0 0,1-1 0,0 1 0,-1 0 0,1-1 0,0 0 0,0 1 0,0-1 0,0 0 0,1 0 0,-1 0 0,0 0 0,1-1 0,0 1 0,-1-1 0,1 1 0,0-1 0,0 0 0,0 0 0,-1 0 0,1 0 0,0-1 0,0 1 0,5-1 0,-5 0 0,0 1 0,0-1 0,0 0 0,0 0 0,0-1 0,0 1 0,0-1 0,0 1 0,0-1 0,0 0 0,-1 0 0,1 0 0,0-1 0,0 1 0,-1-1 0,1 1 0,2-4 0,-1 2 0,-1-1 0,0-1 0,0 1 0,-1 0 0,1-1 0,-1 1 0,0-1 0,-1 0 0,1 1 0,1-6 0,2-18 0,-1 0 0,-1 1 0,-1-1 0,-2 0 0,-4-44 0,-2 49 0,2 17 0,2 14 0,2-6 0,-1 26 0,1 0 0,2-1 0,1 1 0,0-1 0,12 37 0,-5-28 0,-6-22 0,0-1 0,1 1 0,0-1 0,1 0 0,13 23 0,-18-36 0,-1 1 0,1-1 0,-1 1 0,0 0 0,1-1 0,0 1 0,-1-1 0,1 1 0,-1-1 0,1 1 0,-1-1 0,1 1 0,0-1 0,-1 0 0,1 1 0,0-1 0,0 0 0,-1 0 0,1 1 0,0-1 0,0 0 0,-1 0 0,1 0 0,0 0 0,0 0 0,-1 0 0,1 0 0,0 0 0,0 0 0,-1-1 0,1 1 0,0 0 0,0 0 0,-1-1 0,1 1 0,0 0 0,-1-1 0,1 1 0,-1-1 0,1 1 0,0-1 0,-1 1 0,1-1 0,-1 1 0,1-2 0,2-1 0,-1 0 0,0 0 0,0 0 0,0 0 0,0 0 0,0-1 0,-1 1 0,2-4 0,4-27 0,-1-1 0,3-47 0,3-24 0,-11 104 0,0-1 0,0 0 0,0 0 0,0 1 0,0-1 0,0 1 0,1-1 0,-1 1 0,1-1 0,0 1 0,0 0 0,0 0 0,4-4 0,-5 6 0,-1-1 0,1 0 0,0 1 0,0-1 0,0 1 0,0-1 0,0 1 0,0 0 0,0-1 0,0 1 0,0 0 0,0 0 0,0 0 0,0 0 0,0-1 0,1 2 0,-1-1 0,0 0 0,0 0 0,0 0 0,0 0 0,0 1 0,0-1 0,0 0 0,0 1 0,0-1 0,0 1 0,0-1 0,-1 1 0,1 0 0,0-1 0,0 1 0,0 0 0,0-1 0,-1 1 0,1 0 0,0 0 0,-1 0 0,1 0 0,0 1 0,5 8 0,-1 0 0,0 1 0,-1 0 0,0-1 0,-1 1 0,0 1 0,3 22 0,-2 2 0,-1 45 0,-4-65 0,1 11 0,2-25 0,4-15 0,9-30 0,-6 12 0,3 0 0,0 0 0,2 2 0,24-40 0,-35 65 0,0-1 0,1 1 0,0 0 0,0 0 0,6-5 0,-9 8 0,1 0 0,-1 0 0,1 0 0,0 0 0,0 0 0,-1 1 0,1-1 0,0 0 0,0 1 0,0-1 0,0 1 0,0 0 0,-1-1 0,1 1 0,0 0 0,0 0 0,0 1 0,3-1 0,-4 1 0,0 0 0,-1 0 0,1 0 0,0 0 0,-1 0 0,1 1 0,-1-1 0,1 0 0,-1 0 0,1 0 0,-1 0 0,0 1 0,0-1 0,0 0 0,0 0 0,0 0 0,0 1 0,0-1 0,0 0 0,0 0 0,0 1 0,-1 0 0,1 3 0,-2 56 0,1-27 0,0-1 0,6 38 0,-5-68 0,1-1 0,0 1 0,0 0 0,-1-1 0,2 1 0,-1 0 0,0-1 0,0 1 0,1-1 0,0 0 0,-1 0 0,1 1 0,0-1 0,0 0 0,0 0 0,0-1 0,0 1 0,1 0 0,-1-1 0,0 1 0,1-1 0,-1 0 0,1 0 0,0 0 0,-1 0 0,1 0 0,0-1 0,0 1 0,-1-1 0,1 1 0,3-1 0,0 0 0,-1 0 0,0 0 0,1-1 0,-1 1 0,0-1 0,0 0 0,0-1 0,0 1 0,0-1 0,0 0 0,0 0 0,0-1 0,0 1 0,-1-1 0,0 0 0,5-4 0,-3 1 0,-1 0 0,1-1 0,-2 1 0,1-1 0,-1 0 0,0 0 0,0-1 0,-1 1 0,0-1 0,3-11 0,-3 3 0,0 0 0,0 0 0,-2-1 0,0-17 0,-1 32-1,0-1 0,0 1 0,0-1 0,0 1 0,-1 0 0,1-1 0,-1 1 0,1-1 0,-1 1 0,0 0 0,0-1 0,0 1 0,0 0 0,0 0 0,0 0 0,-1 0 0,1 0 0,-1 0 0,0 0 0,1 1 0,-1-1 0,0 0 0,0 1 0,0 0 0,0-1 0,0 1 0,-5-2 0,1 1 1,-1 1-1,0-1 1,1 1-1,-1 0 1,0 1-1,0 0 1,0 0-1,-11 2 1,16-2 0,0 0 0,0 1 0,0-1 0,0 1 0,0 0 0,0-1 0,1 1 0,-1 0 0,0 0 0,0 0 0,1 1 0,-1-1 0,1 0 0,-1 1 0,1-1 0,-1 0 0,1 1 0,0 0 0,-2 2 0,0 1 0,1 0 0,0-1 0,0 1 0,1 0 0,-1 0 0,1 0 0,-1 10 0,1-7 0,1 0 0,0 0 0,0 0 0,1 0 0,0 0 0,0 0 0,1 0 0,0 0 0,0 0 0,5 10 0,-4-13 0,1 0 0,0 0 0,0 0 0,1-1 0,-1 0 0,1 0 0,0 0 0,0 0 0,0-1 0,0 0 0,1 0 0,-1 0 0,1 0 0,0-1 0,0 0 0,0-1 0,0 1 0,12 0 0,-14-1 0,0-1 0,0 1 0,0-1 0,0 0 0,0-1 0,0 1 0,0-1 0,0 0 0,0 0 0,0 0 0,0 0 0,0-1 0,0 1 0,-1-1 0,1 0 0,-1 0 0,1 0 0,-1-1 0,0 1 0,0-1 0,0 0 0,0 0 0,-1 0 0,1 0 0,-1-1 0,1 1 0,-1 0 0,0-1 0,2-6 0,1-8 0,-1-1 0,-1 0 0,-1 0 0,0-1 0,-1 1 0,-3-25 0,1 6 0,1 12 0,-1 0 0,-2 0 0,0 0 0,-2 0 0,-11-36 0,11 52 0,0 9 0,-1 19 0,2 33 0,4 69 0,2-48 0,-3-54-1,5 85 5,-3-92-1,1 0 0,0-1 0,0 1 0,1-1 0,1 0 0,-1 0 0,8 13 0,-9-20-4,0 0 1,0 0 0,0 0 0,0 0-1,1-1 1,-1 1 0,1-1 0,0 0-1,-1 1 1,1-1 0,0-1 0,0 1-1,1 0 1,-1-1 0,0 1 0,0-1-1,1 0 1,-1 0 0,1 0 0,-1-1-1,1 1 1,-1-1 0,1 0 0,-1 0-1,1 0 1,-1-1 0,6 0 0,-3 0 0,-1-1 1,1 1 0,0-1 0,-1 0-1,1-1 1,-1 1 0,0-1 0,0 0 0,0-1-1,0 1 1,-1-1 0,1 0 0,-1 0-1,0 0 1,6-8 0,-5 3-1,0 0 0,0-1 0,0 1 0,-1-1 0,-1 0 0,0 0 0,0 0 0,2-18 0,-3 3 0,0-1 0,-4-36 0,2 58-2,-1 1 1,0-1-1,0 0 1,0 1-1,0-1 1,0 1-1,-1 0 0,1-1 1,-1 1-1,0 0 1,0 0-1,-4-5 0,5 7 2,0 0 0,0 0-1,0 0 1,0 0 0,0 0-1,-1 0 1,1 0 0,0 0-1,-1 0 1,1 1 0,-1-1-1,1 0 1,-1 1 0,1-1-1,-1 1 1,1 0 0,-1 0-1,1-1 1,-1 1-1,0 0 1,1 0 0,-1 0-1,1 1 1,-1-1 0,1 0-1,-1 0 1,0 1 0,1-1-1,-1 1 1,1 0 0,0-1-1,-3 2 1,3-1 0,0 1 0,-1-1 0,1 0 0,0 0 0,0 1 0,0-1 0,0 0 0,0 1 0,0-1 0,1 1 0,-1 0 0,0-1 0,1 1 0,-1-1 0,1 1 0,-1 0 0,1 3 0,-1 34 0,1-28 0,0 3 0,1-1 0,0 0 0,1 1 0,1-1 0,0 0 0,1 0 0,0-1 0,1 1 0,0-1 0,1 0 0,0 0 0,1-1 0,1 0 0,0 0 0,14 15 0,-20-24 0,1 1 1,0-1-1,0 0 1,0 0-1,0 0 1,1-1-1,-1 1 0,0-1 1,1 1-1,-1-1 1,1 0-1,-1-1 0,1 1 1,-1-1-1,1 1 1,0-1-1,-1 0 1,1 0-1,0-1 0,-1 1 1,1-1-1,-1 0 1,1 0-1,3-1 0,-2 0 2,0-1-1,0 1 1,-1-1-1,1 0 0,-1 0 1,1 0-1,-1-1 0,0 1 1,0-1-1,-1 0 0,1 0 1,-1-1-1,0 1 0,0-1 1,3-6-1,-2 0-1,0 0 0,0 0 0,-1-1 0,-1 1 0,2-24 0,-2-57 0,-2 65 0,-16 498 0,14-415 0,2-49 0,0-31 0,0 17 0,0-27 0,3-172 0,1 155 0,18-99 0,-20 142 0,0 0 0,1 0 0,0 0 0,0 0 0,1 0 0,0 1 0,0 0 0,6-8 0,-9 13 0,1 0 0,0 0 0,0 0 0,-1 1 0,1-1 0,1 0 0,-1 1 0,0-1 0,0 1 0,0 0 0,1-1 0,-1 1 0,1 0 0,-1 1 0,1-1 0,-1 0 0,1 1 0,0-1 0,-1 1 0,1 0 0,-1 0 0,1 0 0,0 0 0,-1 0 0,1 1 0,0-1 0,-1 1 0,1 0 0,3 1 0,-3 0 0,1 0 0,-1 1 0,0-1 0,0 0 0,-1 1 0,1 0 0,0 0 0,-1 0 0,0 0 0,0 0 0,0 0 0,0 0 0,0 1 0,0-1 0,-1 1 0,2 6 0,1 2 0,-1 1 0,0 0 0,2 21 0,-4-24 0,0 0 0,-1 0 0,0 0 0,-1 0 0,0 0 0,-5 18 0,4-21 0,0-1 0,-1 0 0,0 0 0,0-1 0,-1 1 0,0-1 0,0 1 0,0-1 0,0 0 0,-1-1 0,-6 6 0,4-4-1,1-1 1,-1 1-1,-1-1 1,1-1-1,-1 1 1,0-2-1,0 1 1,0-1-1,-10 3 1,16-6-24,15-2-72,70-8 50,-53 7 44,1-1 0,36-10 1,-58 12 7,-1-1 0,0 0-1,0 0 1,0-1 0,-1 0 0,1 0 0,-1-1 0,0 0 0,0 0 0,0 0 0,-1-1 0,9-11 0,-11 10-2,1-1-1,-2 0 1,1 0-1,-1 0 1,-1 0 0,1 0-1,-1-1 1,-1 1-1,0-1 1,0 1-1,0-1 1,-1 0-1,-2-14 1,2 3-3,0 13 0,-1 0 0,0 0 0,0 1 0,0-1 0,-1 1 0,0-1 0,-6-12 0,8 18-1,-1-1 0,0 0 1,0 1-1,1-1 0,-1 1 0,0-1 0,0 1 1,-1 0-1,1-1 0,0 1 0,0 0 1,-1 0-1,1 0 0,0 0 0,-1 0 0,1 0 1,-1 0-1,0 0 0,1 1 0,-1-1 0,1 1 1,-1-1-1,0 1 0,0-1 0,1 1 0,-1 0 1,0 0-1,1 0 0,-1 0 0,0 0 1,0 0-1,1 1 0,-1-1 0,0 0 0,1 1 1,-1 0-1,-1 0 0,0 1 0,1-1 0,-1 1 0,1 0 0,0 0 0,0 1 0,-1-1 0,2 0 0,-1 1 0,0-1 0,0 1 0,1 0 0,0-1 0,-1 1 0,1 0 0,0 0 0,0 0 0,0 0 0,0 3 0,-1 8 0,0-1 0,-1 24 0,2-21 0,1 0 0,0 0 0,2 0 0,0 0 0,5 20 0,-6-31 0,0-1 0,1 0 0,0 1 0,0-1 0,0 0 0,0 0 0,1 0 0,-1 0 0,1-1 0,0 1 0,0-1 0,1 0 0,-1 0 0,1 0 0,-1 0 0,1 0 0,0-1 0,0 0 0,0 1 0,0-2 0,1 1 0,-1 0 0,6 0 0,-2 0 0,0 0 0,1 0 0,-1-1 0,0-1 0,1 1 0,-1-1 0,0-1 0,16-2 0,-21 2 0,1 0 0,-1 0 0,1 0 0,-1-1 0,0 1 0,1-1 0,-1 0 0,0 0 0,0 0 0,0 0 0,0-1 0,-1 1 0,1-1 0,-1 1 0,1-1 0,-1 0 0,0 0 0,0 0 0,0-1 0,0 1 0,2-7 0,2-14 0,-1 0 0,-1 0 0,-1 0 0,-2-1 0,0 1 0,-4-36 0,2-1 0,1 61 0,0-1 0,0 1 0,0 0 0,0-1 0,-1 1 0,1 0 0,0-1 0,0 1 0,0 0 0,0-1 0,0 1 0,1 0 0,-1 0 0,0-1 0,0 1 0,0 0 0,0-1 0,0 1 0,0 0 0,0-1 0,1 1 0,-1 0 0,0 0 0,0-1 0,0 1 0,1 0 0,-1 0 0,0-1 0,0 1 0,1 0 0,-1 0 0,0 0 0,0 0 0,1-1 0,-1 1 0,0 0 0,1 0 0,-1 0 0,0 0 0,0 0 0,1 0 0,-1 0 0,0 0 0,1 0 0,-1 0 0,0 0 0,1 0 0,-1 0 0,0 0 0,1 0 0,-1 0 0,0 0 0,1 0 0,-1 0 0,0 1 0,0-1 0,1 0 0,-1 0 0,0 0 0,0 0 0,1 1 0,-1-1 0,17 17 5,-10-2-1,0 0 0,-1 1-1,-1 0 1,0 0-1,-1 0 1,-1 0 0,1 18-1,-1 4-3,-2 0-1,-4 39 0,1-109-26,5-32 22,4 31 2,11-36 0,-15 58-1,1 1 1,1-1 0,-1 1 0,2 0 0,-1 0-1,1 1 1,8-10 0,-13 18 3,-1 0 0,1 0 0,-1 1 0,1-1 0,-1 0 0,1 1 0,0-1 0,-1 0 0,1 1 0,0-1 0,0 1 0,-1-1 0,1 1 0,0 0 0,0-1 0,0 1 0,0 0 0,-1-1 0,1 1 0,0 0 0,0 0 0,0 0 0,0 0 0,0 0 0,0 0 0,0 0 0,0 0 0,-1 0 0,3 1 0,-2 0 0,0 0 0,1 0 0,-1 0 0,0 1 0,1-1 0,-1 0 0,0 1 0,0-1 0,0 1 0,0-1 0,-1 1 0,1-1 0,1 4 0,1 6 0,1 1 0,-2-1 0,2 13 0,-4-24 0,4 64 0,-4-49 0,1 1 0,0-1 0,1 0 0,7 27 0,-8-40 0,0 1 0,1 0 0,0-1 0,0 1 0,0-1 0,0 1 0,0-1 0,0 0 0,0 0 0,1 0 0,-1 0 0,1 0 0,0-1 0,-1 1 0,1-1 0,0 1 0,0-1 0,0 0 0,0 0 0,0-1 0,0 1 0,0 0 0,0-1 0,5 0 0,7 1 0,0 0 1,0-2 0,24-2 0,-33 1-1,0 1 0,0-1 1,0 0-1,0 0 0,0-1 1,0 1-1,-1-1 0,1-1 1,-1 1-1,0-1 0,0 0 1,0 0-1,0 0 0,-1-1 1,0 0-1,0 1 0,0-2 1,-1 1-1,1 0 0,-1-1 1,0 1-1,-1-1 0,0 0 1,1 0-1,1-9 0,-3 9 0,0 1 1,0-1-1,0 1 0,0-1 0,-1 1 0,0-1 0,0 0 1,0 1-1,-1-1 0,0 1 0,0-1 0,0 1 0,-1-1 1,0 1-1,0 0 0,0 0 0,-1 0 0,1 0 0,-1 0 1,0 0-1,-1 1 0,1 0 0,-1-1 0,0 1 0,0 1 0,0-1 1,0 0-1,-8-4 0,9 7 0,0-1 0,1 0 0,-1 1 0,0 0 0,0-1 0,0 1 0,0 1 0,0-1 0,0 0 0,0 1 0,0-1 0,-1 1 0,1 0 0,0 0 0,0 0 0,0 0 0,0 1 0,0-1 0,0 1 0,0 0 0,0 0 0,0 0 0,0 0 0,0 1 0,0-1 0,0 1 0,1 0 0,-1-1 0,1 1 0,-1 0 0,1 0 0,0 1 0,0-1 0,0 1 0,0-1 0,0 1 0,0-1 0,1 1 0,0 0 0,-1 0 0,0 3 0,-2 11 0,0 1 0,1-1 0,1 1 0,1 0 0,1 26 0,0-36 0,0-6 0,-1 1 0,1-1 0,0 0 0,1 1 0,-1-1 0,0 0 0,1 1 0,-1-1 0,1 0 0,0 0 0,0 1 0,0-1 0,0 0 0,0 0 0,0 0 0,1 0 0,-1 0 0,1 0 0,-1-1 0,1 1 0,0 0 0,-1-1 0,1 1 0,0-1 0,0 0 0,3 2 0,2-1 0,-1 0 0,0 0 0,1-1 0,-1 0 0,1-1 0,-1 1 0,1-1 0,8-1 0,-10 0 0,-1 0 0,0 0 0,0 0 0,-1 0 0,1-1 0,0 0 0,0 1 0,-1-1 0,1-1 0,-1 1 0,1-1 0,-1 1 0,0-1 0,0 0 0,0 0 0,-1 0 0,5-7 0,2-1 0,-2-1 0,0-1 0,10-24 0,-9 16 0,-2 1 0,0-1 0,-2-1 0,4-35 0,-4-86 0,-4 126 0,0 14 0,1-5 1,-1 0 1,-1-1-1,0 1 0,0 0 1,-2-9-1,2 15-1,0 0 1,1 1-1,-1-1 0,0 0 1,1 1-1,-1-1 0,0 1 0,0 0 1,0-1-1,-1 1 0,1 0 0,0-1 1,0 1-1,-1 0 0,1 0 0,0 0 1,-1 0-1,1 0 0,-1 1 0,0-1 1,1 0-1,-1 1 0,0-1 0,1 1 1,-1 0-1,0-1 0,1 1 0,-1 0 1,-3 0-1,3 0 0,1 1 0,-1-1 0,0 1 0,0 0 0,1-1 0,-1 1 0,0 0 0,1 0 0,-1 0 0,1 0 0,-1 0 0,1 1 0,-1-1 0,1 0 0,0 1 0,0-1 0,0 1 0,0-1 0,0 1 0,0-1 0,0 1 0,0 0 0,1 0 0,-1-1 0,0 1 0,1 0 0,0 0 0,-1 0 0,1 2 0,-3 11 0,2 0 0,-1 23 0,2-34 0,-2 52 0,0 80 0,3-113 0,1 1 0,1-1 0,10 37 0,-12-55 0,0 0 0,1 0 1,0 0-1,0 0 0,0-1 0,1 1 1,-1-1-1,1 1 0,0-1 0,0 0 1,1 0-1,-1 0 0,1-1 0,0 1 0,5 3 1,-4-5 1,0 1 0,0-1 0,1-1 0,-1 1 0,0-1 0,1 0 0,-1 0 0,1 0 0,-1-1 0,1 0 0,0 0 0,-1 0 0,11-2 0,-9 0-2,-1 1 0,0-1 0,1 0 0,-1 0 0,0-1 1,0 0-1,0 0 0,-1 0 0,1-1 0,-1 1 0,0-2 0,0 1 0,0 0 0,0-1 0,-1 0 0,0 0 1,0 0-1,0-1 0,0 1 0,-1-1 0,0 0 0,-1 0 0,1 0 0,-1 0 0,2-8 0,2-9-4,-1 0-1,-2 0 0,0 0 0,-1-1 0,-2-39 0,0 62 5,-1-1 0,1 0 0,0 0 0,-1 1 0,1-1 0,-1 0 0,0 1 0,1-1-1,-1 1 1,0-1 0,0 1 0,0-1 0,0 1 0,0 0 0,0-1 0,-1 1 0,1 0 0,0 0 0,-1 0-1,1 0 1,-1 0 0,1 0 0,-1 0 0,1 1 0,-1-1 0,1 1 0,-1-1 0,0 1 0,0-1 0,1 1-1,-1 0 1,0 0 0,1 0 0,-1 0 0,0 0 0,0 0 0,1 0 0,-1 0 0,0 1 0,1-1-1,-1 1 1,0-1 0,1 1 0,-1 0 0,1 0 0,-1 0 0,1-1 0,-1 1 0,1 1 0,0-1 0,-1 0-1,1 0 1,0 0 0,0 1 0,0-1 0,-2 3 0,0 2 0,0 1 0,0 0 0,0-1 0,1 1 0,0 0 0,1 0 0,-1 1 0,0 11 0,2 63 0,1-65 0,-1-13 0,1 1 0,-1 0 0,2 0 0,-1-1 0,0 1 0,1-1 0,0 1 0,0-1 0,0 0 0,0 1 0,6 6 0,-6-9 0,0 1 0,0-1 0,0 0 0,0 0 0,0 0 0,1 0 0,-1 0 0,1 0 0,-1 0 0,1-1 0,0 0 0,0 1 0,0-1 0,0 0 0,0 0 0,0 0 0,0-1 0,6 1 0,-5-1 0,0 1 0,1-1 0,-1-1 0,1 1 0,-1-1 0,0 0 0,1 0 0,-1 0 0,0 0 0,0-1 0,0 0 0,0 0 0,5-3 0,-6 2 0,0 0 0,0 0 0,-1-1 0,1 1 0,-1-1 0,0 1 0,0-1 0,0 0 0,0 0 0,-1 0 0,1 0 0,-1 0 0,0 0 0,0-6 0,2-8 0,-2 1 0,0-21 0,-1 24 0,0 1 0,1-1 0,0 0 0,6-22 0,-6 35 1,0 0-1,-1-1 1,1 1 0,0 0 0,0 0 0,0 0-1,0 0 1,0 0 0,0 0 0,0 1-1,0-1 1,0 0 0,0 0 0,0 1-1,0-1 1,1 1 0,-1-1 0,0 1-1,0-1 1,1 1 0,-1 0 0,0-1-1,1 1 1,-1 0 0,0 0 0,1 0-1,-1 0 1,0 0 0,1 1 0,-1-1-1,0 0 1,1 1 0,-1-1 0,0 1-1,2 0 1,1 0 0,0 0-1,0 1 1,-1-1-1,1 1 0,-1 0 1,1 0-1,-1 0 1,0 1-1,1-1 1,4 6-1,-4-1 0,0 0 0,0 1 0,-1-1 0,0 1 0,0 0 0,-1 0 0,0 0 0,0 1 0,-1-1 0,1 10 0,-2-12 0,1 1 0,-1 0 0,-1 0 0,1 0 0,-1 0 0,0-1 0,-1 1 0,0 0 0,0-1 0,0 1 0,-1-1 0,-5 10 0,-26 34 0,73-110 0,54-128 0,-90 198 0,-1 10 0,-1 34 0,-2-28 0,2 1 0,7 42 0,-8-67 0,0 0 0,1 0 0,-1 0 0,1 0 0,0 0 0,0 0 0,0 0 0,0 0 0,0 0 0,0 0 0,0-1 0,1 1 0,-1-1 0,0 1 0,1-1 0,0 1 0,-1-1 0,1 0 0,0 1 0,-1-1 0,1 0 0,0 0 0,0-1 0,0 1 0,0 0 0,3 0 0,2 0 0,1 0 0,-1-1 0,1 0 0,0 0 0,-1-1 0,10-1 0,-12 1 0,-1 0 0,1-1 0,-1 0 0,0 1 0,0-1 0,0-1 0,0 1 0,0-1 0,0 1 0,0-1 0,-1 0 0,1 0 0,-1-1 0,0 1 0,0-1 0,0 1 0,-1-1 0,1 0 0,-1 0 0,0 0 0,0-1 0,0 1 0,-1 0 0,2-7 0,2-8 0,-1 0 0,0 0 0,-2 0 0,1-31 0,-2-3 0,1 6 0,-2 0 0,-7-56 0,4 92 0,1 10 0,-2 21 0,-12 332 0,14-237-5,2-115-27,0-4-270,0-20-976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0.2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 32367,'13'0'224,"14"0"-144,6 0-48,3 0-16,6 0 0,-2 0 16,-8 0-32,-12 0 0,-14 0 0,-10-6-32,-27-4-144,-16-4-1265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0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11 32463,'-11'-3'22,"-1"1"1,1 0-1,-1 0 1,0 1-1,0 1 0,1 0 1,-1 1-1,0 0 1,-16 4-1,24-4-21,0 1 1,0-1-1,0 1 1,1 0-1,-1 0 0,0 1 1,1-1-1,0 1 1,-1-1-1,1 1 0,0 0 1,0 1-1,1-1 0,-1 0 1,1 1-1,-1-1 1,1 1-1,0 0 0,-1 4 1,0 1 0,0 0 1,0 0-1,1 0 1,1 0-1,-1 1 1,1-1-1,1 16 1,0-21-3,1-1 0,-1 0 0,1 1 0,-1-1 0,1 0 0,0 0-1,1 0 1,-1 1 0,0-1 0,1 0 0,0-1 0,0 1 0,0 0 0,0 0 0,0-1 0,0 1 0,1-1 0,-1 0-1,1 0 1,-1 0 0,1 0 0,0 0 0,0 0 0,0-1 0,0 1 0,0-1 0,7 2 0,3 1 5,1-1-1,0-1 1,0 0 0,1-1 0,17-1 0,-29 0-5,0 0 0,0-1 0,0 1 0,1-1 1,-1 0-1,0 0 0,0 0 0,0 0 0,0-1 1,-1 1-1,1-1 0,0 0 0,-1 1 0,1-1 0,-1-1 1,1 1-1,-1 0 0,0 0 0,0-1 0,0 0 1,0 1-1,0-1 0,-1 0 0,1 0 0,-1 0 1,0 0-1,0 0 0,0 0 0,0 0 0,0-6 0,1 3 0,-1-1 0,-1 1 0,1 0 0,-1-1 0,0 1 0,-1 0 0,1-1 0,-1 1 0,0 0 0,-1 0 0,0 0 0,0-1 0,0 2 0,-1-1 0,-4-8 0,4 10 0,0-1 0,0 1 0,-1-1 0,0 1 0,0 0 0,0 0 0,-1 1 0,1-1 0,-1 1 0,0 0 0,0 1 0,0-1 0,0 1 0,0 0 0,0 0 0,-1 0 0,1 1 0,-1 0 0,1 0 0,-1 0 0,0 1 0,1-1 0,-1 1 0,0 1 0,-5 0 0,9 0 0,1-1-1,-1 0 1,1 1-1,0 0 1,0-1-1,-1 1 1,1 0-1,0-1 1,0 1-1,-1 0 1,1 0-1,0 0 1,0 0-1,0 0 1,-1 3-1,-6 23-39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2.1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23275,'0'-6'9364,"0"2"-9236,0 18-128,0 18 0,0 6 0,0 2 0,0-4 0,2-2 0,9-8 0,1-6 0,3-8-32,1-12-176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2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30622,'0'0'2081,"0"12"-2065,0 18 0,0 6 16,-5 6-32,3 0 0,2 0 0,0-6-32,0-6-864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3.2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5 32239,'0'-4'528,"-2"4"-528,-10 16 0,1 8 0,2 2 0,0 4 0,3 2 0,-1-4 0,3 0 0,1-4 0,1-8 0,2-4 0,0-2 0,13-10-336,10 0-2257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59:43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3 32559,'0'-2'208,"0"14"-208,0 14 0,-5 6 0,-6 4 0,0 4 0,2-2 0,3-4-192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20.4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568 34 32559,'1'-1'17,"0"-1"0,0 0 0,0 0-1,-1 0 1,1 0 0,-1 0 0,1 0 0,-1 0 0,1 0 0,-1-3 0,-1 5-16,1-1-1,-1 0 1,1 1 0,-1-1 0,1 1-1,-1-1 1,0 0 0,1 1 0,-1-1-1,0 1 1,1 0 0,-1-1 0,0 1 0,0 0-1,1-1 1,-1 1 0,0 0 0,0 0-1,0 0 1,1-1 0,-1 1 0,0 0-1,0 0 1,0 0 0,0 0 0,1 1-1,-1-1 1,-1 0 0,-19 0-1,9-1 0,0 1 0,-1 0 0,1 1 0,0 0 0,0 1 0,0 1 0,0-1 0,-16 8 0,1 3 0,1 2 0,1 1 0,0 1 0,1 1 0,1 1 0,0 1 0,2 1 0,-32 40 0,33-34 0,0 1 0,2 1 0,1 1 0,1 0 0,2 1 0,1 1 0,-12 46 0,19-51 0,2-1 0,0 1 0,2 0 0,2 0 0,2 37 0,-1-57 0,1 1 0,0-1 0,0 0 0,0 1 0,1-1 0,0 0 0,0 0 0,1-1 0,0 1 0,0-1 0,1 0 0,-1 0 0,1 0 0,1 0 0,-1-1 0,1 0 0,0 0 0,0-1 0,0 1 0,12 4 0,-1 0 0,1 0 0,0-2 0,0 0 0,1-1 0,0-1 0,38 5 0,29-4 0,99-6 0,-76-2 0,-109 2 0,0 0 0,0 0 0,0 0 0,1 0 0,-1 0 0,0 0 0,0 0 0,1 0 0,-1 0 0,0 0 0,0 0 0,0 0 0,1 0 0,-1 0 0,0-1 0,0 1 0,0 0 0,0 0 0,1 0 0,-1 0 0,0-1 0,0 1 0,0 0 0,0 0 0,0 0 0,0-1 0,1 1 0,-1 0 0,0 0 0,0 0 0,0-1 0,0 1 0,0 0 0,0 0 0,0 0 0,0-1 0,0 1 0,0 0 0,0 0 0,0-1 0,0 1 0,0 0 0,0 0 0,0 0 0,0-1 0,-1 1 0,1 0 0,0 0 0,0 0 0,0-1 0,0 1 0,-6-10 0,-9-4 0,0 1 0,-2 1 0,1 0 0,-1 1 0,-1 1 0,0 0 0,-33-12 0,34 17 0,13 6 0,8 4 0,7 5 0,54 25 0,5 4 0,-63-35 0,0 1 0,-1 0 0,0 0 0,0 1 0,0-1 0,-1 1 0,7 9 0,-10-12 0,0 0 0,-1 0 0,1 0 0,-1 0 0,1 0 0,-1 1 0,0-1 0,0 0 0,0 1 0,-1-1 0,1 1 0,-1-1 0,0 0 0,0 1 0,0-1 0,0 1 0,-1-1 1,0 1-1,1-1 0,-1 0 0,0 1 0,0-1 0,-1 0 0,1 0 0,-1 0 0,0 0 0,1 0 0,-1 0 0,-1 0 0,1 0 0,0-1 0,-1 1 0,1-1 0,-5 3 0,-3 3-1,1-2-1,-1 1 1,0-1 0,-1-1-1,1 0 1,-1 0 0,0-1 0,-23 5-1,0-5-51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278 155 32383,'-4'-76'364,"3"70"-362,0 0 0,0 0-1,0 0 1,-1 0 0,0 0 0,0 1 0,-1-1 0,1 1-1,-1-1 1,-4-4 0,6 8-2,-1 1 0,0 0 0,1 0 0,-1 0 0,0 0 0,1 1 0,-1-1 0,0 0 0,0 1 0,0-1 0,0 1 0,0-1 0,0 1 0,0 0 0,-3 0 0,-34 2 0,31-1 0,3 0 0,-1 0 0,1 1 0,-1 0 0,1 0 0,0 0 0,0 1 0,0-1 0,0 1 0,0 1 0,0-1 0,1 1 0,0-1 0,-1 1 0,2 0 0,-1 1 0,0-1 0,-5 10 0,-1 2 0,0 0 0,1 1 0,1 0 0,-7 22 0,8-11 0,0 0 0,2 1 0,1 0 0,1 0 0,2 0 0,2 34 0,-1-59 0,0 0 0,0-1 0,1 1 0,-1 0 0,1-1 0,0 1 0,0-1 0,0 1 0,0-1 0,1 0 0,0 1 0,-1-1 0,1 0 0,0 0 0,1 0 0,-1 0 0,0 0 0,4 3 0,-1-4 0,-1 1 0,0 0 0,0-1 0,1 0 0,0 0 0,-1 0 0,1-1 0,0 0 0,0 1 0,0-2 0,0 1 0,9 0 0,-5-1 0,0 0 0,0 0 0,-1-1 0,1 0 0,0 0 0,-1-1 0,11-3 0,-13 3 0,-1-1 0,1 0 0,-1 0 0,0-1 0,0 0 0,0 0 0,0 0 0,-1 0 0,0 0 0,0-1 0,5-6 0,-2 0 0,-1 0 0,0 0 0,0 0 0,-1-1 0,0 0 0,-1 0 0,0-1 0,-1 1 0,2-23 0,-1-11 0,-3-62 0,-1 61 0,-5 164 0,1-59 0,6 76 0,-2-131 0,1 0 0,-1 0 0,1 0 0,0 0 0,0 0 0,0 0 0,1 0 0,-1-1 0,1 1 0,-1 0 0,1-1 0,0 1 0,0-1 0,0 0 0,1 1 0,-1-1 0,0 0 0,1 0 0,-1-1 0,1 1 0,0 0 0,-1-1 0,1 0 0,0 1 0,0-1 0,0 0 0,0-1 0,0 1 0,5 0 0,-3 0 0,-1-1 0,1 1 0,-1-1 0,1 0 0,-1 0 0,1-1 0,0 1 0,-1-1 0,1 0 0,-1 0 0,0-1 0,1 1 0,-1-1 0,0 0 0,0 0 0,0-1 0,0 1 0,0-1 0,5-5 0,1-4-42,0-1 0,-2-1-1,0 1 1,0-1 0,6-17 0,12-36-1098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25.9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4 327 32063,'-1'6'487,"0"3"-460,0 1 1,1-1-1,0 1 0,0-1 0,1 1 0,0-1 0,3 10 0,-3-18-27,0 0 0,1 0 0,-1 0 0,0 0 0,1 0 0,-1 0 0,0 0 0,1-1 0,-1 1 0,1-1 0,-1 1 0,1-1 0,-1 1 0,1-1 0,-1 0 0,1 0 0,-1 0 0,1 0 0,-1 0 0,3 0 0,-1 0 0,-1 0 0,1-1 0,0 1 0,-1-1 0,1 1 0,-1-1 0,1 0 0,-1 0 0,1 0 0,-1 0 0,0 0 0,4-3 0,0-2 0,-1-1 0,0 0 0,0 0 0,0-1 0,-1 1 0,-1-1 0,1 0 0,-1 0 0,0 0 0,-1-1 0,3-14 0,-1-8 0,2-58 0,-6-101 0,-6 400 0,7-72 0,-3 158 0,0-279 0,0 0 0,0-1 0,-2 1 0,0 0 0,-1-1 0,-11 26 0,16-41 0,-1 0 0,1 0 0,-1 1 0,0-1 0,1 0 0,-1 0 0,0 0 0,0 0 0,0 0 0,0 0 0,0 0 0,0 0 0,0 0 0,0 0 0,0 0 0,0 0 0,0-1 0,0 1 0,-2 0 0,2-1 0,0 0 0,1 0 0,-1 0 0,0 0 0,0-1 0,0 1 0,1 0 0,-1-1 0,0 1 0,0 0 0,1-1 0,-1 1 0,0-1 0,1 1 0,-1-1 0,1 1 0,-1-1 0,0 1 0,1-1 0,-1 0 0,1 1 0,-1-2 0,-3-6 0,0 1 0,1-1 0,0 1 0,-4-14 0,-1-15 0,2 0 0,1 0 0,1 0 0,3-54 0,1 88 0,0 0 0,0 0 0,0 1 0,0-1 0,1 0 0,-1 1 0,1-1 0,-1 0 0,1 1 0,0-1 0,-1 1 0,1-1 0,0 1 0,0-1 0,0 1 0,0-1 0,0 1 0,1 0 0,-1 0 0,2-2 0,0 1 0,1 0 0,-1 0 0,0 1 0,1 0 0,-1-1 0,1 1 0,-1 0 0,1 0 0,5 0 0,1 0 0,0 1 0,0 0 0,1 0 0,-1 1 0,0 1 0,18 4 0,-17-2 0,31 7 0,-41-10 0,1-1 0,-1 0 0,0 0 0,0 0 0,0 0 0,0 0 0,0 0 0,1 0 0,-1 0 0,0 0 0,0 0 0,0-1 0,0 1 0,0-1 0,0 1 0,0 0 0,0-1 0,0 0 0,0 1 0,0-1 0,0 0 0,0 1 0,0-1 0,0 0 0,-1 0 0,1 0 0,0 0 0,0 0 0,0-2 0,5-14 0,-2-1 0,0 0 0,3-34 0,3-17 0,-8 62 0,0-4 0,1 1 0,0-1 0,0 1 0,7-15 0,-9 23 0,1-1 0,-1 1 0,1 0 0,-1 0 0,1 0 0,-1 0 0,1 0 0,0 0 0,0 0 0,0 1 0,0-1 0,0 1 0,1-1 0,-1 1 0,0 0 0,1 0 0,-1 0 0,1 0 0,-1 0 0,1 1 0,-1-1 0,1 1 0,-1 0 0,4-1 0,-1 1 0,-4 0 0,0 0 0,0 0 0,-1 0 0,1 0 0,0 0 0,-1 0 0,1 0 0,0 0 0,0 0 0,-1 0 0,1 0 0,0 0 0,-1 0 0,1 0 0,0 1 0,0-1 0,-1 0 0,1 1 0,-1-1 0,1 0 0,0 1 0,-1-1 0,1 1 0,-1-1 0,1 1 0,-1-1 0,1 1 0,-1 0 0,1-1 0,-1 1 0,0-1 0,1 1 0,-1 0 0,0-1 0,1 2 0,-26 0 0,23-1 0,-1 0 0,0-1 0,1 1 0,-1 0 0,1 0 0,0 0 0,-1 1 0,1-1 0,0 1 0,-1-1 0,1 1 0,0 0 0,0-1 0,0 1 0,1 0 0,-1 0 0,0 1 0,1-1 0,0 0 0,-1 0 0,1 1 0,0-1 0,0 1 0,-1 3 0,-2 6 0,0 0 0,0 0 0,-3 25 0,7-33 0,-2 8 0,1 0 0,0 1 0,1-1 0,2 24 0,-2-34 0,1 1 0,-1-1 0,0 0 0,1 0 0,0 0 0,0 0 0,0 0 0,0 1 0,0-2 0,0 1 0,0 0 0,0 0 0,1 0 0,-1 0 0,1-1 0,0 1 0,-1-1 0,1 1 0,0-1 0,0 0 0,0 0 0,0 0 0,0 0 0,0 0 0,0 0 0,0 0 0,0-1 0,0 1 0,0-1 0,1 1 0,-1-1 0,0 0 0,4 0 0,-3 0 0,1 1 0,-1-1 0,0 0 0,1 0 0,-1-1 0,0 1 0,0-1 0,1 1 0,-1-1 0,0 0 0,0-1 0,0 1 0,0 0 0,0-1 0,0 0 0,0 1 0,-1-1 0,1 0 0,-1 0 0,1-1 0,-1 1 0,0-1 0,0 1 0,0-1 0,0 1 0,0-1 0,0 0 0,-1 0 0,0 0 0,3-6 0,0-7 0,1-1 0,-2 1 0,0-1 0,-1 0 0,-1 0 0,-1 1 0,-2-27 0,2 32 0,0 9 0,-4-32 0,4 33 0,0 0 0,0 0 0,-1 0 0,1 0 0,0 0 0,-1 0 0,1 0 0,0 0 0,-1 1 0,1-1 0,-1 0 0,0 0 0,1 0 0,-1 1 0,0-1 0,1 0 0,-1 1 0,0-1 0,0 0 0,1 1 0,-1-1 0,0 1 0,0-1 0,0 1 0,0 0 0,0-1 0,0 1 0,0 0 0,-1-1 0,1 2 0,1-1 0,-1 0 0,1 0 0,0 1 0,-1-1 0,1 0 0,-1 1 0,1-1 0,0 0 0,-1 1 0,1-1 0,0 1 0,0-1 0,-1 0 0,1 1 0,0-1 0,0 1 0,0-1 0,-1 1 0,1-1 0,0 1 0,0-1 0,0 1 0,0-1 0,0 1 0,0-1 0,0 1 0,0 0 0,0 20 0,0-16 0,0-1 0,0 33 0,5 40 0,-3-66 0,0 0 0,0 0 0,1 0 0,0 0 0,1 0 0,0-1 0,1 1 0,6 9 0,-9-18 0,-1 1 0,1-1 0,-1 0 0,1 0 0,0 0 0,0 0 0,0 0 0,0-1 0,0 1 0,0 0 0,0-1 0,0 0 0,1 1 0,-1-1 0,1 0 0,-1 0 0,1-1 0,-1 1 0,1 0 0,-1-1 0,1 1 0,0-1 0,-1 0 0,1 0 0,0 0 0,-1 0 0,1-1 0,0 1 0,-1-1 0,4-1 0,-2 1 0,0-1 0,0 0 0,0 0 0,0 0 0,0 0 0,-1-1 0,1 0 0,-1 0 0,0 0 0,0 0 0,0 0 0,0 0 0,0-1 0,-1 0 0,0 1 0,1-1 0,1-5 0,1-5 0,-1 0 0,-1 0 0,0 0 0,-1 0 0,1-22 0,-5-76 0,0 65 0,2 36 0,0 0 0,-1 1 0,0-1 0,-1 1 0,0-1 0,-1 1 0,-7-18 0,10 28 0,0 0 0,0 0 0,0 0 0,0 0 0,0 0 0,0 0 0,0 0 0,0 0 0,0 0 0,0 0 0,0 0 0,0 0 0,0 0 0,0 1 0,0-1 0,-1 0 0,1 0 0,0 0 0,0 0 0,0 0 0,0 0 0,0-1 0,0 1 0,0 0 0,0 0 0,0 0 0,0 0 0,0 0 0,0 0 0,0 0 0,0 0 0,-1 0 0,1 0 0,0 0 0,0 0 0,0 0 0,0 0 0,0 0 0,0 0 0,0 0 0,0 0 0,0 0 0,0 0 0,0 0 0,0 0 0,0 0 0,0-1 0,0 1 0,0 0 0,0 0 0,0 0 0,-1 8 0,1 6 0,-1 43 0,3-1 0,2 0 0,16 84 0,-19-136 0,0 0 0,0-1 0,0 1 0,0-1 0,1 1 0,-1-1 0,1 0 0,0 1 0,0-1 0,0 0 0,1 0 0,-1-1 0,1 1 0,-1 0 0,1-1 0,0 1 0,0-1 0,4 2 0,-2-2 0,0 0 0,0 0 0,0-1 0,0 0 0,0 0 0,0-1 0,0 1 0,0-1 0,0 0 0,0 0 0,1-1 0,6-1 0,-10 2 0,1-1 0,0 0 0,-1 0 0,1 0 0,0 0 0,-1 0 0,0 0 0,1 0 0,-1-1 0,0 0 0,1 1 0,-1-1 0,2-2 0,-1-29 0,16-1 0,-15 28 0,0 0 0,-1-1 0,0 1 0,0-1 0,0 0 0,-1 1 0,0-1 0,0 0 0,-1 0 0,1-11 0,-1 4 0,0 6 0,0 1 0,-1-1 0,-1 0 0,-1-12 0,2 19 0,0-1 0,-1 1 0,1-1 0,-1 1 0,1-1 0,-1 1 0,0 0 0,1-1 0,-1 1 0,0 0 0,0 0 0,0-1 0,0 1 0,0 0 0,0 0 0,0 0 0,-1 0 0,1 0 0,0 0 0,-1 1 0,1-1 0,0 0 0,-1 1 0,1-1 0,-1 1 0,1-1 0,-1 1 0,-1-1 0,-3 0 0,1 1 0,-1-1 0,0 1 0,1 0 0,-1 0 0,0 0 0,1 1 0,-1 0 0,1 0 0,-8 3 0,9-2 0,1 0 0,0 0 0,-1 0 0,1 1 0,0-1 0,1 1 0,-1-1 0,0 1 0,1 0 0,-1 0 0,1 1 0,0-1 0,0 0 0,0 1 0,1-1 0,-2 5 0,-1 2 0,0 0 0,1 0 0,1 0 0,0 0 0,0 0 0,1 1 0,0-1 0,0 0 0,2 1 0,-1-1 0,1 1 0,1-1 0,4 18 0,-5-23 0,1-1 0,0 1 0,1 0 0,-1-1 0,1 1 0,-1-1 0,2 1 0,-1-1 0,0 0 0,1-1 0,-1 1 0,1 0 0,0-1 0,0 0 0,1 0 0,-1 0 0,1-1 0,-1 1 0,1-1 0,0 0 0,0-1 0,0 1 0,0-1 0,0 0 0,0 0 0,0 0 0,0-1 0,10 0 0,-11 0 0,0 0 0,0 0 0,0 0 0,1 0 0,-1-1 0,0 0 0,0 0 0,5-2 0,-7 2 0,0 0 0,0-1 0,-1 1 0,1-1 0,0 1 0,-1-1 0,0 0 0,1 1 0,-1-1 0,0 0 0,0 0 0,0 0 0,0 0 0,0 0 0,0 0 0,0 0 0,-1 0 0,1-3 0,2-11 0,0 0 0,-1-1 0,-1 0 0,-1 1 0,0-1 0,-1 0 0,-1 1 0,-4-18 0,6 32 0,-1 0 0,1 0 0,-1 0 0,0 0 0,0 0 0,0 0 0,0 0 0,0 0 0,0 0 0,-1 1 0,1-1 0,-1 0 0,-1-1 0,0 24 0,2 22 0,0 37 0,2-72 0,-1 0 0,2 0 0,-1 0 0,1 0 0,0 0 0,1 0 0,4 9 0,-6-15 0,0 0 0,1-1 0,-1 1 0,0 0 0,1-1 0,-1 1 0,1-1 0,0 0 0,-1 1 0,1-1 0,0 0 0,0 0 0,0 0 0,0 0 0,0 0 0,0-1 0,0 1 0,0-1 0,0 1 0,0-1 0,0 0 0,0 1 0,1-1 0,-1 0 0,0-1 0,0 1 0,4-1 0,-2 0 0,1 0 0,-1 0 0,1 0 0,-1-1 0,0 0 0,0 1 0,0-2 0,0 1 0,0 0 0,0-1 0,6-5 0,0-4 0,-1 1 0,-1-2 0,0 1 0,0-1 0,-1 0 0,-1-1 0,0 1 0,-1-1 0,-1-1 0,0 1 0,4-29 0,-2-12 0,-3-104 0,-4 105 0,1 54 0,0 0 0,0 0 0,0 0 0,0 0 0,0 0 0,0 0 0,0 0 0,0 0 0,0 0 0,0 0 0,0 0 0,0 0 0,0 1 0,-1-1 0,1 0 0,0 0 0,0 0 0,0 0 0,0 0 0,0 0 0,0 0 0,0 0 0,0 0 0,0 0 0,0 0 0,0-1 0,-1 1 0,1 0 0,0 0 0,0 0 0,0 0 0,0 0 0,0 0 0,0 0 0,0 0 0,0 0 0,0 0 0,0 0 0,0 0 0,0 0 0,0 0 0,0 0 0,0 0 0,0 0 0,-1 0 0,1-1 0,0 1 0,-4 10 0,-2 24 0,2 1 0,-1 59 0,0-7 0,-46 424 0,51-506 0,-1 1 0,0-1 0,-1 1 0,1-1 0,-1 1 0,-4 7 0,6-12 0,-1 0 0,1 0 0,-1 0 0,1-1 0,-1 1 0,0 0 0,1-1 0,-1 1 0,0 0 0,0-1 0,1 1 0,-1-1 0,0 1 0,0-1 0,0 1 0,0-1 0,0 1 0,0-1 0,-1 0 0,1 0 0,-1 0 0,1 0 0,0 0 0,-1-1 0,1 1 0,-1 0 0,1-1 0,0 1 0,-1-1 0,1 0 0,0 1 0,0-1 0,0 0 0,-1 0 0,1 0 0,0 0 0,-1-2 0,-10-12 0,0-1 0,2-1 0,0 0 0,1 0 0,-13-34 0,19 44 0,0-1 0,0 0 0,1-1 0,0 1 0,0 0 0,0-16 0,2 21 0,0 0 0,0 0 0,0 1 0,1-1 0,-1 0 0,1 1 0,-1-1 0,1 0 0,0 1 0,0-1 0,1 1 0,-1-1 0,0 1 0,1 0 0,-1-1 0,1 1 0,0 0 0,0 0 0,0 0 0,0 0 0,0 0 0,0 1 0,5-4 0,16-5 0,1 0 0,43-11 0,-39 13 0,49-21 0,-68 25 0,-1-1 0,0 1 0,-1-1 0,1 0 0,-1-1 0,0 0 0,-1 0 0,1-1 0,-1 1 0,6-9 0,-8 5 0,1 0 0,-2 0 0,1 0 0,-1 0 0,-1 0 0,0-1 0,0 1 0,-1-1 0,0 1 0,-2-18 0,2-2 0,-1 29 0,0-1 0,0 1 0,0-1 0,1 1 0,-1-1 0,0 1 0,1-1 0,-1 1 0,1-1 0,-1 1 0,1 0 0,0-1 0,0 1 0,-1 0 0,1 0 0,0-1 0,0 1 0,0 0 0,0 0 0,0 0 0,1 0 0,-1 0 0,0 1 0,0-1 0,1 0 0,-1 0 0,0 1 0,4-2 0,1 1 0,0 0 0,1 0 0,-1 1 0,0 0 0,11 1 0,2-1 0,-26 0 0,1 0 0,0 0 0,-1 1 0,1 0 0,0 0 0,0 0 0,-1 1 0,1 0 0,0 0 0,1 0 0,-1 1 0,0 0 0,1 0 0,-1 0 0,1 1 0,0 0 0,0 0 0,1 0 0,-1 0 0,1 1 0,0 0 0,0 0 0,0 0 0,-2 6 0,1-2 0,1 1 0,0-1 0,1 1 0,0 0 0,0 0 0,1 0 0,0 0 0,1 0 0,1 0 0,-1 0 0,1 1 0,1-1 0,3 18 0,-3-26 0,-1 0 0,1 0 0,0 0 0,0 0 0,0 0 0,0-1 0,1 1 0,-1 0 0,0 0 0,1-1 0,-1 1 0,1-1 0,0 1 0,-1-1 0,1 0 0,0 0 0,0 1 0,0-1 0,0-1 0,0 1 0,0 0 0,0 0 0,3 0 0,5 1 0,-1-1 0,1 0 0,19-1 0,-19 0 0,-7 0 0,-1 0 0,1 0 0,0-1 0,-1 1 0,1-1 0,0 0 0,-1 0 0,1 0 0,-1 0 0,1 0 0,-1 0 0,1 0 0,-1-1 0,0 0 0,0 1 0,0-1 0,0 0 0,0 0 0,0 0 0,0 0 0,-1 0 0,1-1 0,-1 1 0,1 0 0,-1-1 0,0 1 0,0-1 0,0 1 0,-1-1 0,1 0 0,0-4 0,2-9 0,-1-1 0,-1 0 0,0 0 0,-3-18 0,2 8 0,-1-16 0,0 28 0,0 24 0,1 27 0,-2-7 0,5 40 0,-3-62 0,1-1 0,0 1 0,1-1 0,-1 1 0,1-1 0,0 1 0,1-1 0,0 0 0,0 0 0,0 0 0,7 9 0,-7-13 0,0 1 0,0-1 0,1 0 0,-1-1 0,0 1 0,0 0 0,1-1 0,-1 0 0,1 0 0,0 0 0,-1 0 0,1-1 0,0 1 0,-1-1 0,7 0 0,-4 0 0,0 0 0,0-1 0,0 1 0,0-1 0,0-1 0,0 1 0,-1-1 0,1 0 0,6-3 0,-7 1 0,0 0 0,0 0 0,0-1 0,0 0 0,-1 0 0,0 0 0,0 0 0,0-1 0,-1 1 0,0-1 0,0 0 0,0 0 0,-1 0 0,0-1 0,0 1 0,2-13 0,0-9 0,0 0 0,-1-41 0,-3 69 0,2-42 0,-1 12 0,-2-35 0,1 58 0,-1-1 0,0 1 0,-1-1 0,0 1 0,0-1 0,0 1 0,-1 0 0,0 0 0,-7-11 0,9 17 0,1 0 0,0 1 0,0-1 0,-1 1 0,1-1 0,0 1 0,-1-1 0,1 1 0,-1-1 0,1 1 0,-1-1 0,1 1 0,-1-1 0,1 1 0,-1 0 0,1-1 0,-1 1 0,1 0 0,-1 0 0,0-1 0,1 1 0,-1 0 0,0 0 0,0 0 0,-6 11 0,4 27 0,3-36 0,-1 95 0,6 144 0,3-191 0,-7-48 0,-1-1 0,0 1 0,1-1 0,-1 0 0,1 1 0,-1-1 0,1 1 0,0-1 0,0 0 0,-1 1 0,1-1 0,0 0 0,0 0 0,0 0 0,1 0 0,-1 0 0,0 0 0,0 0 0,0 0 0,1 0 0,-1 0 0,0-1 0,1 1 0,-1-1 0,1 1 0,-1-1 0,3 1 0,-3-1-6,-1-1 0,1 1 0,-1 0-1,1-1 1,-1 1 0,1-1 0,-1 1 0,1-1 0,-1 1 0,0-1 0,1 1-1,-1-1 1,0 0 0,1 1 0,-1-1 0,0 1 0,0-1 0,0 0 0,1 1-1,-1-1 1,0 0 0,0 1 0,0-1 0,0 0 0,0 1 0,0-1 0,0 0-1,-1 1 1,1-2 0,0-2-106,0-28-985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26.3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32159,'0'0'528,"16"0"-496,19 0-16,5 0 16,3 0-32,-5 0 0,-9 0 0,-5 0 0,-8 0 0,-10 0 0,-30-4-1088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26.6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29598,'-4'2'2177,"4"0"-1713,0 0-208,0 0-112,7 0-112,17-2 16,9 4-32,5-4 16,2 0-32,1 0 0,-8 0 0,-6 0 0,-5 0 0,-4 0 0,-9 0 0,-9-6 0,0 0-48,-14 4-512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27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4 283 32431,'-1'27'324,"0"-13"-322,0 0 1,1 0-1,1 1 1,3 24-1,-3-37-2,0 0 0,0 0 0,0 0 0,0 0 0,1-1 0,-1 1 0,0 0 0,1-1 0,-1 1 0,1-1 0,0 1 0,-1-1 0,1 0 0,0 0 0,0 1 0,0-1 0,0-1 0,0 1 0,0 0 0,0 0 0,0-1 0,0 1 0,0-1 0,3 1 0,-1-1 0,-1 0 0,0 1 0,0-1 0,1-1 0,-1 1 0,0 0 0,0-1 0,1 1 0,-1-1 0,0 0 0,0 0 0,0 0 0,0-1 0,0 1 0,0-1 0,3-2 0,-1-1 0,1-1 0,-1-1 0,0 1 0,0-1 0,-1 0 0,0 0 0,0-1 0,0 1 0,4-16 0,2-10 0,5-34 0,-8 32 0,-2 11 0,13-44 0,-17 63 0,0 1 0,1-1 0,0 1 0,0 0 0,1 0 0,-1 0 0,1 0 0,-1 0 0,1 1 0,1-1 0,5-4 0,-8 6 0,1 1 0,0 0 0,0 0 0,0 0 0,0 0 0,0 0 0,0 0 0,0 1 0,0-1 0,0 1 0,0-1 0,0 1 0,0 0 0,0 0 0,1 0 0,-1 0 0,0 0 0,0 1 0,0-1 0,0 0 0,0 1 0,0 0 0,0-1 0,0 1 0,0 0 0,0 0 0,0 0 0,0 0 0,-1 1 0,1-1 0,0 0 0,-1 1 0,1-1 0,-1 1 0,1-1 0,-1 1 0,0 0 0,2 2 0,1 3 0,1 1 0,-1 0 0,0 0 0,0 0 0,-1 0 0,0 0 0,3 18 0,-4-14 0,-1 1 0,0 0 0,-1 0 0,0 0 0,-1 0 0,0-1 0,-1 1 0,-1 0 0,-5 17 0,6-23 0,-1-1 0,0 0 0,0 1 0,-1-1 0,1 0 0,-1 0 0,-1-1 0,1 1 0,-1-1 0,0 0 0,0 0 0,0-1 0,-1 1 0,0-1 0,1 0 0,-2-1 0,1 0 0,-11 5 0,14-7 0,-1 1 0,1-1 0,0-1 0,0 1 0,0 0 0,0-1 0,-1 1 0,1-1 0,0 0 0,0 0 0,-1-1 0,1 1 0,0-1 0,0 1 0,-1-1 0,1 0 0,0 0 0,0 0 0,-3-2 0,2 0 0,1 0 0,-1 0 0,1 0 0,0 0 0,0 0 0,0-1 0,1 1 0,-1-1 0,1 1 0,0-1 0,0 0 0,-2-6 0,-2-9 0,0-1 0,2 1 0,0-1 0,-1-37 0,2-55 0,4 111 0,-1 1 0,1-1 0,-1 1 0,0-1 0,1 1 0,-1-1 0,1 1 0,0 0 0,-1-1 0,1 1 0,-1 0 0,1 0 0,-1-1 0,1 1 0,0 0 0,-1 0 0,1 0 0,0 0 0,-1 0 0,1-1 0,-1 1 0,1 0 0,0 1 0,-1-1 0,1 0 0,0 0 0,-1 0 0,1 0 0,0 0 0,-1 1 0,1-1 0,-1 0 0,1 1 0,-1-1 0,1 0 0,-1 1 0,1-1 0,0 1 0,5 5 0,-1 0 0,0 0 0,0 0 0,-1 1 0,0 0 0,0 0 0,4 10 0,4 6 0,11 22 0,21 37 0,-39-75 0,-1 0 0,1-1 0,1 1 0,-1-1 0,1-1 0,0 1 0,1-1 0,11 8 0,-13-10 0,0-1 0,0 0 0,1 0 0,-1 0 0,0-1 0,1 0 0,-1 0 0,1 0 0,-1-1 0,1 0 0,-1 0 0,1 0 0,0 0 0,7-3 0,-9 2 0,0 0 0,-1 0 0,1 0 0,-1 0 0,0-1 0,1 1 0,-1-1 0,0 0 0,0 0 0,0 0 0,0-1 0,-1 1 0,1-1 0,0 1 0,-1-1 0,0 0 0,0 0 0,0 0 0,0 0 0,0 0 0,0-1 0,1-4 0,7-31 0,-2 1 0,-2-1 0,-1 0 0,-2 0 0,-1-1 0,-5-41 0,3 81 0,-1-1 0,1 0 0,0 0 0,-1 0 0,1 0 0,-1 0 0,1 1 0,-1-1 0,1 0 0,-1 0 0,1 1 0,-1-1 0,0 0 0,1 1 0,-1-1 0,0 0 0,0 1 0,0-1 0,1 1 0,-1 0 0,0-1 0,0 1 0,0 0 0,0-1 0,0 1 0,0 0 0,0 0 0,0 0 0,1 0 0,-1 0 0,-2 0 0,1 0 0,0 0 0,0 0 0,-1 0 0,1 0 0,0 0 0,0 1 0,-1-1 0,1 1 0,0-1 0,0 1 0,0 0 0,0 0 0,-3 2 0,2 0 0,-1 1 0,1 0 0,0 0 0,0 1 0,1-1 0,-1 1 0,1-1 0,0 1 0,0 0 0,0-1 0,1 1 0,0 0 0,0 0 0,-1 6 0,0 13 0,-1 38 0,3-53 0,1-1 0,-1 1 0,1 0 0,1-1 0,-1 1 0,2 0 0,-1-1 0,1 0 0,0 0 0,1 0 0,0 0 0,6 9 0,-6-12 0,-1 0 0,2-1 0,-1 0 0,0 0 0,1 0 0,0 0 0,0-1 0,0 0 0,0 0 0,0 0 0,1 0 0,-1-1 0,1 0 0,0 0 0,-1-1 0,1 1 0,0-1 0,10 0 0,-9 0 8,-1 0 0,0-1 0,0 0-1,0 0 1,0-1 0,0 0 0,7-1 0,-11 1-36,-1 0 0,1 0 0,-1 0 0,0 1 1,1-2-1,-1 1 0,0 0 0,1 0 0,-1 0 0,0-1 1,0 1-1,0 0 0,0-1 0,0 1 0,-1-1 0,1 1 1,0-1-1,-1 0 0,1 1 0,-1-1 0,1 0 0,-1 1 1,0-1-1,0 0 0,0 1 0,0-1 0,0 0 0,0-2 1,0-20-3375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34.9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3 411 32255,'0'0'317,"0"8"-282,-1 20-7,0-15-11,1-1-1,0 1 0,2 20 0,-1-32-15,0-1-1,0 1 1,-1-1-1,1 1 1,0-1-1,0 1 1,0-1-1,-1 0 1,1 1-1,0-1 1,0 0-1,0 0 1,0 1-1,0-1 1,0 0-1,0 0 1,0 0-1,0 0 1,-1 0-1,1 0 0,0-1 1,0 1-1,0 0 1,0 0-1,0-1 1,0 1-1,0 0 1,-1-1-1,1 1 1,0-1-1,0 1 1,1-2-1,2-5 1,0 0-1,0 0 0,0 0 1,-1 0-1,0-1 0,0 1 1,-1-1-1,0 0 0,1-9 1,5-79-2,-7 84 1,2-240 41,-3 177-34,-1 222-7,2 174 0,-1-318 0,0 1 0,1-1 0,-1 0 0,1 0 0,-1 1 0,1-1 0,0 0 0,0 0 0,1 0 0,-1 0 0,1 0 0,-1 0 0,1 0 0,0 0 0,0-1 0,0 1 0,1-1 0,-1 1 0,1-1 0,-1 0 0,1 0 0,-1 0 0,5 2 0,-2-2 0,-1 0 0,1-1 0,0 1 0,0-1 0,0 0 0,0 0 0,0-1 0,0 1 0,0-1 0,0 0 0,0 0 0,0-1 0,0 0 0,0 0 0,6-2 0,-6 2 0,-1-1 0,0 0 0,0 0 0,0-1 0,0 1 1,0-1-1,-1 0 0,1 0 0,-1 0 0,1 0 0,-1-1 0,0 1 0,-1-1 0,1 0 0,-1 0 0,1 0 0,-1 0 1,0 0-1,-1 0 0,1-1 0,-1 1 0,2-6 0,-1-3-4,1 1 1,-2 0-1,0-1 1,0 1-1,-1-1 0,-1 0 1,-1-12-1,1 21 4,0 0-1,0 1 1,0-1-1,0 1 0,-1-1 1,0 1-1,1-1 1,-1 1-1,0 0 1,-1-1-1,1 1 1,0 1-1,-1-1 0,0 0 1,1 0-1,-1 1 1,0 0-1,-1 0 1,1-1-1,0 2 0,-1-1 1,1 0-1,-1 1 1,1-1-1,-1 1 1,1 0-1,-1 1 0,0-1 1,0 0-1,0 1 1,1 0-1,-8 0 1,73 1-3,-17 1 3,1-3 0,69-10 0,-54 6 0,-59 5 0,-2 0 0,0 0 0,0 0 0,1-1 0,-1 1 0,0 0 0,0 0 0,0 0 0,0-1 0,0 1 0,0 0 0,0 0 0,0 0 0,0-1 0,0 1 0,0 0 0,0 0 0,0 0 0,0-1 0,0 1 0,0 0 0,0 0 0,0-1 0,0 1 0,0 0 0,0 0 0,0 0 0,0-1 0,0 1 0,0 0 0,0 0 0,0 0 0,-1 0 0,1-1 0,0 1 0,0 0 0,0 0 0,0 0 0,0 0 0,-1-1 0,1 1 0,0 0 0,0 0 0,0 0 0,-1 0 0,1 0 0,0 0 0,0 0 0,0 0 0,-1 0 0,1 0 0,0 0 0,-1 0 0,-8-4 0,-33-7 16,40 10-16,0 1 0,-1-1 0,1 1 0,0 0 0,0 0 0,0 0 0,-1 1 0,1-1 0,0 0 0,0 1 0,0-1 0,0 1 0,0 0 0,0 0 0,0-1 0,0 2 0,0-1 0,0 0 0,0 0 0,0 0 0,1 1 0,-1-1 0,0 1 0,1 0 0,-1-1 0,1 1 0,-2 3 0,-2 3 0,0 0 0,0 1 0,1-1 0,-5 14 0,4-8 0,2 0 0,0 1 0,0-1 0,2 0 0,-1 1 0,2-1 0,0 1 0,4 27 0,-3-39 0,0-1 0,0 1 0,0-1 0,1 1 0,-1-1 0,1 1 0,-1-1 0,1 0 0,0 0 0,0 0 0,0 0 0,0 0 0,0-1 0,0 1 0,0 0 0,1-1 0,-1 0 0,1 1 0,-1-1 0,1 0 0,-1 0 0,1-1 0,0 1 0,-1 0 0,1-1 0,0 0 0,-1 1 0,5-1 0,-2 0 0,-1 0 0,1 1 0,-1-2 0,1 1 0,-1 0 0,0-1 0,1 0 0,-1 0 0,0 0 0,1 0 0,-1-1 0,0 0 0,0 0 0,0 0 0,0 0 0,6-5 0,-6 1 0,0 1 0,0-1 0,0 0 0,-1 0 0,0 0 0,0-1 0,0 1 0,-1-1 0,0 1 0,0-1 0,1-13 0,-1-4 0,-1-1 0,-2-25 0,0 31 0,1 18 0,-3-31 0,3 31 0,0 0 0,-1 0 0,1 0 0,0 0 0,0 0 0,0 1 0,-1-1 0,1 0 0,0 0 0,-1 0 0,1 0 0,-1 1 0,1-1 0,-1 0 0,1 0 0,-1 1 0,0-1 0,1 0 0,-1 1 0,0-1 0,1 1 0,-1-1 0,0 1 0,0-1 0,0 1 0,1-1 0,-1 1 0,-1-1 0,1 2 0,1-1 0,-1 0 0,1 0 0,-1 1 0,1-1 0,-1 0 0,1 1 0,-1-1 0,1 1 0,0-1 0,-1 0 0,1 1 0,0-1 0,-1 1 0,1-1 0,0 1 0,0-1 0,0 1 0,-1-1 0,1 1 0,0-1 0,0 1 0,0 0 0,0-1 0,0 1 0,0-1 0,0 2 0,-1 19 0,1-17 0,-1 15 0,1 0 0,1 0 0,1 0 0,4 20 0,-5-34 0,0 0 0,0 0 0,1 0 0,-1-1 0,1 1 0,0-1 0,0 1 0,1-1 0,-1 0 0,1 0 0,0 0 0,0 0 0,1 0 0,-1-1 0,1 0 0,0 1 0,-1-1 0,1 0 0,1-1 0,-1 1 0,6 2 0,-8-4 0,0 0 0,0-1 0,0 1 0,0 0 0,1-1 0,-1 1 0,0-1 0,1 0 0,-1 0 0,0 0 0,1 0 0,-1 0 0,0 0 0,0 0 0,1-1 0,-1 1 0,0-1 0,0 0 0,0 0 0,1 0 0,-1 0 0,0 0 0,0 0 0,0 0 0,-1-1 0,1 1 0,0-1 0,0 1 0,-1-1 0,1 0 0,-1 1 0,1-1 0,-1 0 0,0 0 0,0 0 0,0 0 0,0 0 0,0-1 0,0 1 0,-1 0 0,1-4 0,3-10 0,-1 0 0,-1 0 0,0 0 0,-2-28 0,0 35 0,1-52 0,0 13 0,-6-62 0,4 104 2,0 1 1,0-1-1,-1 1 1,1 0-1,-1 0 1,-3-6-1,3 8 8,-2 29-5,3 26-5,4 90 0,-2-127 0,2 0 0,-1 0 0,2-1 0,0 1 0,0-1 0,2 0 0,8 17 0,-12-27 0,0 0 0,1 0 0,0 0 0,0-1 0,0 0 0,0 1 0,0-1 0,1 0 0,-1-1 0,1 1 0,0-1 0,0 1 0,0-1 0,0 0 0,0 0 0,0-1 0,1 0 0,-1 1 0,0-1 0,1-1 0,-1 1 0,1-1 0,-1 1 0,1-1 0,0 0 0,4-1 0,-3 0 0,0 0 0,0-1 0,0 1 0,0-1 0,-1 0 0,1-1 0,0 1 0,-1-1 0,0 0 0,0-1 0,0 1 0,0-1 0,0 0 0,-1 0 0,1-1 0,-1 1 0,0-1 0,6-9 0,-6 5 0,0 1 0,-1-1 0,0 0 0,0 0 0,-1 0 0,0 0 0,0 0 0,-1-1 0,0 1 0,-1 0 0,0-1 0,-1 1 0,-2-14 0,3 20 0,-1 1 0,0 0 0,0-1 0,0 1 0,0 0 0,-1 0 0,1 0 0,0 0 0,-1 0 0,0 0 0,1 0 0,-1 1 0,0-1 0,0 0 0,0 1 0,0 0 0,0-1 0,0 1 0,-4-2 0,0 1 0,1 0 0,-1 1 0,0-1 0,1 1 0,-1 0 0,0 1 0,-7-1 0,12 2 0,-1-1 0,1 0 0,-1 1 0,1 0 0,0-1 0,0 1 0,-1 0 0,1-1 0,0 1 0,0 0 0,0 0 0,0 0 0,0 0 0,0 0 0,0 1 0,0-1 0,0 0 0,0 0 0,1 0 0,-1 1 0,1-1 0,-1 0 0,1 1 0,-1-1 0,1 1 0,0-1 0,-1 0 0,1 3 0,-5 48 0,5-51 0,-1 18-2,0-8-3,0 1-1,1-1 1,0 0 0,4 19-1,-4-28 6,1 0-1,-1 0 1,1 0-1,-1-1 0,1 1 1,0 0-1,0 0 1,0 0-1,0-1 0,0 1 1,0 0-1,0-1 1,1 1-1,-1-1 1,0 1-1,1-1 0,0 0 1,-1 0-1,1 1 1,0-1-1,-1 0 0,1-1 1,0 1-1,0 0 1,0 0-1,0-1 1,0 1-1,0-1 0,0 0 1,0 1-1,0-1 1,2 0-1,-1 0 1,0 0 0,0 0 0,1 0 0,-1 0 0,0-1 0,0 1 0,0-1 0,0 0 0,0 0-1,0 0 1,0 0 0,4-3 0,-4 2 1,-1 0-1,-1 0 0,1-1 0,0 1 0,0 0 1,-1-1-1,1 1 0,-1-1 0,0 0 1,0 1-1,0-1 0,0 0 0,-1 0 0,2-4 1,0-12 2,0 0 0,0-1 0,-3-26 1,1 14-4,-11 118 0,10-71 0,1-10 0,0 0 0,0 0 0,0 0 0,0 0 0,1 0 0,0 0 0,2 8 0,-2-11 0,0 0 0,1 0 0,-1-1 0,0 1 0,0-1 0,1 1 0,-1-1 0,1 0 0,-1 0 0,1 0 0,0 1 0,-1-1 0,1-1 0,0 1 0,0 0 0,0 0 0,0-1 0,0 1 0,0-1 0,0 1 0,-1-1 0,1 0 0,4 0 0,0 1 0,0-1 0,1 1 0,-1-2 0,0 1 0,0 0 0,0-1 0,0 0 0,0-1 0,10-3 0,-13 4 0,-1-1 0,1 1 0,0-1 0,-1 0 0,1 0 0,-1 0 0,1 0 0,-1-1 0,0 1 0,0-1 0,0 1 0,-1-1 0,1 0 0,0 0 0,-1 0 0,0 1 0,0-1 0,0-1 0,0 1 0,1-5 0,0-12 0,0 1 0,-1-1 0,-2-24 0,0 7 5,1 37-4,0 0-1,0-1 1,0 1-1,0 0 0,0-1 1,0 1-1,0 0 1,0-1-1,0 1 0,0 0 1,0 0-1,0-1 1,0 1-1,0 0 0,0-1 1,0 1-1,-1 0 1,1 0-1,0-1 0,0 1 1,0 0-1,0 0 1,-1-1-1,1 1 0,0 0 1,0 0-1,-1 0 1,1-1-1,0 1 0,0 0 1,-1 0-1,1 0 1,0 0-1,-1 0 0,1-1 1,0 1-1,-1 0 1,1 0-1,0 0 0,0 0 1,-1 0-1,1 0 1,0 0-1,-1 0 1,1 0-1,0 0 0,-1 0 1,1 1-1,0-1 1,-1 0-1,1 0 0,0 0 1,0 0-1,-1 0 1,1 1-1,0-1 0,0 0 1,-1 0-1,1 0 1,0 1-1,0-1 0,0 0 1,-1 0-1,1 1 1,0-1-1,-2 4 0,0 0 0,0 0 0,0-1 0,1 1 0,-1 1 0,1-1 0,0 0 0,1 0 0,-2 7 0,1 44 0,1-40 0,0-11 0,0 0 0,0 0 0,0 0 0,1 0 0,-1 1 0,1-1 0,0 0 0,0 0 0,0 0 0,1 0 0,0 0 0,-1-1 0,1 1 0,1 0 0,-1-1 0,0 0 0,1 1 0,0-1 0,0 0 0,0 0 0,0 0 0,0-1 0,0 1 0,1-1 0,-1 0 0,1 0 0,0 0 0,0 0 0,0-1 0,-1 1 0,1-1 0,1 0 0,-1 0 0,0 0 0,0-1 0,7 0 0,-8 1 0,3-1 0,0 0 0,0 1 0,-1-2 0,1 1 0,0-1 0,-1 0 0,8-1 0,-11 1 0,0-1 0,0 1 0,0 0 0,0-1 0,0 1 0,-1-1 0,1 1 0,0-1 0,-1 0 0,1 0 0,-1 0 0,0 0 0,1 0 0,-1 0 0,0 0 0,0 0 0,-1 0 0,1-1 0,0 1 0,0-4 0,6-39 0,0-78 0,-6 121 0,-4 76 0,-3 0 0,-3 0 0,-3-1 0,-4 0 0,-26 75 0,38-135 0,-1-1 0,0 1 0,-1 0 0,-10 14 0,14-23 0,0-1 0,-1 0 0,1 0 0,0-1 0,-1 1 0,0 0 0,0-1 0,1 0 0,-1 1 0,-1-1 0,1 0 0,0-1 0,0 1 0,-1 0 0,1-1 0,-1 0 0,1 0 0,-1 0 0,0 0 0,-6 0 0,7-1 0,-1 0 0,0 0 0,1-1 0,-1 1 0,1-1 0,-1 1 0,1-1 0,0 0 0,-1-1 0,1 1 0,0-1 0,0 1 0,-5-4 0,2-1 0,0 1 0,1-1 0,-1 0 0,1-1 0,-4-8 0,0 2 0,0-1 0,2 0 0,0 0 0,0-1 0,-5-20 0,10 30 0,1 0 0,0 1 0,0-1 0,0 0 0,0 0 0,1 0 0,0 0 0,0 0 0,0 0 0,1 0 0,-1 0 0,1 0 0,0 0 0,1 0 0,-1 1 0,1-1 0,0 0 0,0 1 0,1 0 0,-1-1 0,6-6 0,1 3 0,1 0 0,-1 0 0,1 1 0,1 0 0,-1 0 0,1 2 0,0-1 0,21-6 0,103-25 0,-88 27 0,-23 4 0,-4 2 0,0-1 0,-1-1 0,1-1 0,24-12 0,-39 17 0,-1-1 0,1 0 0,-1 0 0,0 0 0,0 0 0,-1 0 0,1-1 0,-1 0 0,0 0 0,1 0 0,-2 0 0,1 0 0,0 0 0,-1-1 0,0 1 0,0-1 0,0 0 0,-1 0 0,1 0 0,-1 1 0,-1-1 0,2-10 0,-1-3 0,0 9 0,0 0 0,-1 0 0,0 0 0,-1 0 0,-2-13 0,3 21 0,0 0 0,-1 0 0,1 0 0,0 1 0,-1-1 0,1 0 0,-1 1 0,1-1 0,-1 0 0,1 1 0,-1-1 0,0 0 0,1 1 0,-1-1 0,1 1 0,-1-1 0,0 1 0,0 0 0,1-1 0,-1 1 0,0 0 0,0-1 0,1 1 0,-1 0 0,0 0 0,0 0 0,0 0 0,0 0 0,1 0 0,-1 0 0,0 0 0,0 0 0,0 0 0,0 0 0,1 0 0,-1 0 0,0 1 0,0-1 0,1 0 0,-1 1 0,0-1 0,0 1 0,1-1 0,-1 1 0,0-1 0,1 1 0,-1-1 0,0 2 0,-3 1 0,0 0 0,0 0 0,1 0 0,-1 0 0,1 1 0,0-1 0,-4 7 0,0 6 0,1 0 0,1 0 0,0 0 0,1 1 0,1-1 0,1 1 0,0 0 0,1 0 0,2 26 0,-1-40 0,0-1 0,0 0 0,0 0 0,1 0 0,-1 1 0,1-1 0,-1 0 0,1 0 0,0 0 0,0 0 0,0 0 0,0 0 0,0 0 0,0 0 0,0 0 0,1-1 0,-1 1 0,1 0 0,-1-1 0,4 3 0,-1-2 0,-1 0 0,1 0 0,-1-1 0,1 1 0,-1-1 0,1 0 0,0 0 0,0 0 0,0-1 0,0 1 0,5-1 0,-3 0 0,-1 0 0,1 0 0,-1 0 0,1-1 0,-1 0 0,1-1 0,-1 1 0,1-1 0,-1 0 0,0 0 0,0 0 0,0-1 0,0 0 0,-1 0 0,1 0 0,-1-1 0,5-4 0,-2-3 0,0 0 0,-1 0 0,-1-1 0,0 0 0,0 0 0,-1 0 0,4-23 0,-5 21 0,0 0 0,1 1 0,1-1 0,0 1 0,12-20 0,-15 31 0,0 0 0,0 0 0,1 1 0,-1-1 0,0 1 0,1-1 0,0 1 0,-1 0 0,1 0 0,0 0 0,-1 0 0,1 1 0,0-1 0,0 1 0,3-1 0,-5 1 0,0 0 0,0-1 0,1 1 0,-1 0 0,0 0 0,0 0 0,0 0 0,0 0 0,1 0 0,-1 0 0,0 0 0,0 0 0,0 1 0,0-1 0,0 0 0,1 1 0,-1-1 0,0 1 0,0-1 0,0 1 0,0-1 0,0 1 0,0 0 0,0 0 0,-1-1 0,1 1 0,0 0 0,0 0 0,-1 0 0,1 0 0,0 0 0,-1 0 0,1 0 0,-1 0 0,1 0 0,-1 0 0,1 2 0,-2-2 0,-1-1 0,1 0 0,0 1 0,-1-1 0,1 0 0,-1 1 0,1-1 0,0 0 0,-1 0 0,1 0 0,-1 0 0,-1-1 0,2 1 0,-22 0 0,16-1 0,0 1 0,0 0 0,0 0 0,-1 1 0,-9 2 0,15-2 0,-1 0 0,1 0 0,-1 0 0,1 0 0,0 1 0,-1-1 0,1 1 0,0-1 0,0 1 0,0 0 0,1 0 0,-1 0 0,0 0 0,1 0 0,-1 0 0,1 1 0,-1-1 0,0 4 0,-2 4 0,1 1 0,0-1 0,1 0 0,0 1 0,0 0 0,1 0 0,1-1 0,0 1 0,0 0 0,4 16 0,-4-25 0,1 0 0,0 0 0,0 0 0,0-1 0,0 1 0,0 0 0,0-1 0,0 1 0,1 0 0,-1-1 0,0 0 0,1 1 0,-1-1 0,1 0 0,0 0 0,-1 0 0,1 0 0,0 0 0,0 0 0,0 0 0,0 0 0,0-1 0,0 1 0,0-1 0,0 0 0,0 1 0,2-1 0,4 1 0,1 0 0,0-1 0,-1 0 0,1-1 0,9-1 0,-16 1 0,0 0 0,0 1 0,0-1 0,0 0 0,0 0 0,-1-1 0,1 1 0,0 0 0,-1 0 0,1-1 0,0 1 0,-1-1 0,0 0 0,1 1 0,-1-1 0,0 0 0,0 0 0,0 0 0,0 0 0,0 0 0,0 0 0,-1 0 0,1 0 0,0-4 0,1-6 0,1-1 0,-1-25 0,-1 28 0,1-122 0,-5 177 0,-15 79 0,8-63 0,-53 284 0,62-337 0,0 0 0,-1-1 0,0 1 0,-1 0 0,0-1 0,0 1 0,-5 7 0,7-14 0,0 1 0,0 0 0,0-1 0,0 1 0,0-1 0,-1 0 0,1 1 0,-1-1 0,1 0 0,-1 0 0,1 0 0,-1 0 0,0 0 0,0 0 0,1-1 0,-1 1 0,0-1 0,0 1 0,0-1 0,0 1 0,0-1 0,1 0 0,-1 0 0,0 0 0,0 0 0,0 0 0,0 0 0,0-1 0,0 1 0,0-1 0,1 1 0,-1-1 0,0 0 0,0 0 0,-2-1 0,-4-4 0,1 0 0,-1 0 0,1 0 0,0-1 0,1 0 0,0-1 0,0 0 0,0 1 0,-7-16 0,-1 1 0,2 5 0,-1-2 0,-18-34 0,28 47 0,0 0 0,1 0 0,0 0 0,0-1 0,0 1 0,1 0 0,0-1 0,0 1 0,1-1 0,0-11 0,1 15 0,-1 1 0,1 0 0,0-1 0,0 1 0,0 0 0,1 0 0,-1 0 0,0 0 0,1 0 0,-1 0 0,1 0 0,0 0 0,0 1 0,0-1 0,0 1 0,0-1 0,0 1 0,0 0 0,0-1 0,0 1 0,1 0 0,1 0 0,11-5 0,-1 2 0,22-5 0,-24 6 0,92-17 0,-58 13 0,85-27 0,-127 33 0,1-1 0,0 0 0,0 0 0,-1-1 0,1 0 0,-1 1 0,0-1 0,0-1 0,0 1 0,0 0 0,-1-1 0,1 0 0,3-6 0,-3 4 0,-1-1 0,1 0 0,-2 0 0,1 0 0,-1-1 0,0 1 0,-1-1 0,2-9 0,-2 6 0,0-2 0,1 1 0,0-1 0,1 0 0,8-20 0,-10 30 0,0 1 0,0-1 0,1 1 0,-1-1 0,1 1 0,0 0 0,-1-1 0,1 1 0,0 0 0,0 0 0,1 0 0,-1 1 0,0-1 0,1 0 0,-1 1 0,1-1 0,-1 1 0,1 0 0,0 0 0,-1 0 0,1 0 0,0 1 0,0-1 0,-1 1 0,1-1 0,5 1 0,1 0 0,-6 0 0,0 0 0,-1-1 0,1 2 0,0-1 0,0 0 0,-1 0 0,1 1 0,-1-1 0,1 1 0,0 0 0,3 2 0,-8-4 0,0 1 0,1-1 0,-1 1 0,0 0 0,0 0 0,1 0 0,-1 0 0,0 0 0,1 0 0,-1 1 0,0-1 0,1 0 0,-1 1 0,0-1 0,1 1 0,-1 0 0,-1 0 0,-27 17 0,23-12 0,1 0 0,-1 1 0,1-1 0,1 1 0,-1 0 0,1 1 0,1-1 0,-1 1 0,1 0 0,1 0 0,-1 0 0,1 1 0,1-1 0,0 1 0,0 0 0,0 0 0,1-1 0,1 1 0,-1 0 0,3 17 0,-2-25 0,1 1 0,-1-1 0,1 0 0,-1 0 0,1 0 0,0 0 0,-1 0 0,1 0 0,0 0 0,0 0 0,0 0 0,0 0 0,0 0 0,0 0 0,0 0 0,0-1 0,0 1 0,0 0 0,0-1 0,1 1 0,-1-1 0,0 0 0,0 1 0,1-1 0,-1 0 0,0 0 0,1 1 0,1-1 0,43 0 0,-38-1 0,-6 1 0,0 0 0,0 0 0,0-1 0,0 1 0,0-1 0,0 1 0,0-1 0,-1 0 0,1 0 0,0 0 0,0 0 0,-1 0 0,1 0 0,0-1 0,-1 1 0,1 0 0,2-4 0,-2 1 0,1 0 0,-1 0 0,1 0 0,-1 0 0,0-1 0,-1 1 0,3-7 0,-1-6 0,0-1 0,-1 1 0,0-20 0,-2-9 0,0 29 0,0 26 0,0 14 0,1 0 0,0 0 0,2 1 0,1-2 0,0 1 0,11 28 0,-14-49 0,0 1 0,0-1 0,1 0 0,-1 1 0,1-1 0,-1 0 0,1 0 0,0 0 0,0 0 0,0 0 0,0-1 0,0 1 0,0 0 0,1-1 0,-1 0 0,0 1 0,1-1 0,-1 0 0,1 0 0,0-1 0,-1 1 0,1 0 0,0-1 0,-1 0 0,1 1 0,0-1 0,-1 0 0,1-1 0,0 1 0,-1 0 0,6-2 0,-7 2 1,1-1 1,0 0-1,-1 1 0,1-1 1,-1 0-1,1 0 0,-1 0 0,0 0 1,1 0-1,-1-1 0,0 1 1,0 0-1,0-1 0,0 1 1,0 0-1,0-1 0,0 1 1,0-1-1,-1 0 0,1 1 0,0-1 1,-1 1-1,0-1 0,1 0 1,-1 0-1,0 1 0,0-1 1,0-3-1,1-1-121,-1-1 0,0 0 1,0 0-1,0 0 0,-1 0 0,-3-10 1,-13-15-3019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35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32271,'13'0'352,"11"0"-272,12 0-48,2 0-32,6 0 32,-3 0-32,-4-2 0,-8-6 0,-6 4 0,-12 2 0,-9 2 0,-11 0-5523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36.6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2 295 32671,'0'0'59,"0"12"-22,0 10-37,-1-14 0,1 0 0,0 0 0,0 0 0,1-1 0,0 1 0,2 10 0,-2-16 0,0-1 0,-1 1 0,1 0 0,0 0 0,0 0 0,1-1 0,-1 1 0,0-1 0,1 1 0,-1-1 0,0 1 0,1-1 0,0 0 0,-1 0 0,1 1 0,0-1 0,0-1 0,-1 1 0,1 0 0,0 0 0,0-1 0,0 1 0,0-1 0,0 1 0,0-1 0,0 0 0,0 0 0,0 0 0,3 0 0,0 0 0,-1 0 0,1 0 0,0-1 0,-1 1 0,1-1 0,-1 0 0,8-3 0,-10 3 0,0 0 0,0 0 0,0-1 0,0 1 0,0-1 0,0 1 0,-1-1 0,1 0 0,0 0 0,-1 0 0,1 0 0,-1 0 0,0 0 0,0 0 0,0 0 0,1-4 0,4-16 0,-1 0 0,0-1 0,-2 0 0,-1 0 0,-2-40 0,0 56 0,1 29 0,0 0 0,6 36 0,-5-49 0,0 1 0,1-1 0,0 0 0,1 0 0,0 0 0,0-1 0,1 1 0,11 15 0,-14-22 0,1 1 0,-1-1 0,1 1 0,0-1 0,0 0 0,0 0 0,0 0 0,0 0 0,0-1 0,1 1 0,-1-1 0,0 0 0,1 0 0,-1 0 0,1 0 0,-1 0 0,1-1 0,0 0 0,-1 0 0,1 0 0,0 0 0,-1 0 0,1-1 0,-1 0 0,7-1 0,-4 0 0,-1 0 0,1 0 0,-1-1 0,1 0 0,-1 0 0,0 0 0,0 0 0,0-1 0,-1 1 0,1-1 0,-1-1 0,0 1 0,0 0 0,6-11 0,-5 5 0,0-1 0,-1 0 0,0 1 0,-1-1 0,-1-1 0,1 1 0,-2 0 0,1-13 0,-3-95 0,0 98 0,1 7 0,-1 1 0,0 0 0,-2 0 0,1-1 0,-1 1 0,-9-20 0,8 58 0,-15 606 0,20-444 0,-1-186 0,1-1 0,-1 0 0,0 0 0,0 1 0,0-1 0,0 0 0,0 1 0,-1-1 0,1 0 0,0 1 0,0-1 0,0 0 0,0 0 0,0 1 0,0-1 0,0 0 0,-1 0 0,1 1 0,0-1 0,0 0 0,0 0 0,0 1 0,-1-1 0,1 0 0,0 0 0,0 0 0,-1 0 0,1 1 0,0-1 0,0 0 0,-1 0 0,1 0 0,0 0 0,-1 0 0,1 0 0,-1 0 0,-12-3 0,-13-15 0,14 3 0,0 0 0,1 0 0,0-1 0,1 0 0,1-1 0,1 0 0,0 0 0,1-1 0,1 0 0,1-1 0,1 1 0,0-1 0,-2-33 0,6 48 0,1 0 0,-1 0 0,1 1 0,0-1 0,0 0 0,0 1 0,0-1 0,0 1 0,1-1 0,0 1 0,0 0 0,0 0 0,0 0 0,0 0 0,0 0 0,1 0 0,0 0 0,-1 1 0,1 0 0,0-1 0,0 1 0,0 0 0,1 0 0,-1 0 0,6-1 0,9-4 0,0 1 0,0 0 0,36-5 0,-23 5 0,-19 4-1,3-1 2,-1-1-1,1 0 1,23-10-1,-34 12 0,-1 1-1,0-1 0,0 0 1,0 0-1,0 0 0,0 0 1,-1-1-1,1 1 0,0-1 1,-1 1-1,0-1 0,0 0 1,0 0-1,0 0 0,0 0 1,-1 0-1,1-1 0,-1 1 1,0-1-1,0 1 0,1-5 1,-1-17-739,-1-5-2703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37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17 32559,'-9'-1'25,"1"1"0,0-1-1,0 1 1,0 1 0,-1-1 0,-15 5 0,22-4-25,-1-1 0,1 2 0,0-1 0,0 0 0,0 0 0,0 1 0,0-1 1,0 1-1,0-1 0,0 1 0,0 0 0,1 0 0,-1 0 0,1 0 0,-1 0 0,1 0 0,0 0 0,0 0 0,0 1 0,0-1 0,0 0 1,1 1-1,-1-1 0,1 1 0,-1-1 0,1 1 0,0 2 0,-1-2 0,1 0 0,0 1 0,0-1 0,0 0 0,1 0 0,-1 0 0,1 0-1,0 1 1,0-1 0,0 0 0,0 0 0,0 0 0,0 0 0,1-1 0,0 1 0,-1 0 0,1-1 0,0 1 0,3 2 0,-1-2 2,0 0 0,0 0 0,0-1 0,0 1 0,0-1 0,0 0 0,0 0 0,1-1 0,-1 1 0,1-1 0,0 0 0,-1 0 0,6 0 0,-4 0-2,1 0 1,-1-1 0,0 0-1,1 0 1,-1 0 0,1-1-1,-1 0 1,12-3-1,-16 3 0,0 0 0,0 0 0,0-1 0,0 1 0,0-1 0,0 0 0,0 1 0,-1-1 0,1 0 0,-1 0 0,1 0 0,-1 0 0,0 0 0,0 0 0,0-1 0,0 1 0,0 0 0,0-1 0,0 1 0,-1 0 0,0-1 0,1 1 0,-1-1 0,0 1 0,0-5 0,0 1 0,0 1 0,0-1 0,0 1 0,-1 0 0,0-1 0,0 1 0,0 0 0,0-1 0,-1 1 0,-4-8 0,4 10 0,1 0 0,-1 1 0,0-1 0,0 1 0,-1 0 0,1 0 0,0 0 0,-1 0 0,1 0 0,-1 0 0,0 1 0,1-1 0,-1 1 0,0 0 0,0-1 0,0 1 0,0 1 0,0-1 0,0 0 0,-6 0 0,3 1 1,-1-1 0,1 1 0,-1 0 0,-10 1 0,15 0-9,-1-1-1,1 1 1,0 0-1,0 0 1,0 0-1,-1 0 1,1 0-1,0 0 1,0 0-1,1 1 1,-1-1 0,0 1-1,0-1 1,1 1-1,-1 0 1,-2 3-1,-14 29-492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2.3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5 346 32415,'-1'-8'46,"-1"-1"1,1 1-1,1 0 1,0 0-1,0 0 0,0 0 1,3-12-1,-2 18-46,-1 0-1,1 0 0,0 0 1,0 0-1,0 0 1,1 0-1,-1 0 0,0 1 1,1-1-1,-1 0 1,1 1-1,-1-1 0,1 1 1,0-1-1,0 1 1,0 0-1,0 0 0,0 0 1,0 0-1,0 0 1,0 0-1,0 1 0,0-1 1,1 1-1,-1-1 1,0 1-1,0 0 0,0 0 1,1 0-1,-1 0 1,2 0-1,-1 0 1,0 0 0,0 1 0,0-1 0,-1 1 0,1-1 0,0 1 0,-1 0 0,1 0 0,-1 0 0,1 0 0,-1 1 0,1-1 0,-1 1 0,0-1 0,0 1 0,1 0 0,2 3 0,-1 0 0,0 0 0,-1 0 0,0 1 0,0-1 0,0 1 0,0 0 0,2 10 0,0 1 0,-1 2 0,-1-1 0,-1 0 0,1 30 0,-3 58 0,-1-157 0,-1 15 0,6-55 0,-3 81 0,1 0 0,0 0 0,0 1 0,1-1 0,0 1 0,0 0 0,1 0 0,1 0 0,0 0 0,7-11 0,-11 19 0,0-1 0,0 1 0,0 0 0,0-1 0,0 1 0,1 0 0,-1 0 0,0 0 0,0 0 0,1 0 0,-1 0 0,1 0 0,-1 1 0,1-1 0,-1 0 0,1 1 0,-1-1 0,1 1 0,0-1 0,-1 1 0,1 0 0,0 0 0,-1 0 0,1 0 0,0 0 0,2 0 0,-2 1 0,0 0 0,0 0 0,0 0 0,-1 0 0,1 1 0,0-1 0,-1 0 0,1 1 0,-1-1 0,1 1 0,-1 0 0,1-1 0,-1 1 0,0 0 0,0 0 0,0 0 0,0 0 0,0-1 0,0 4 0,5 17 0,-2 0 0,0 1 0,-1-1 0,-1 1 0,-1 0 0,-3 23 0,2-11 0,2-41 0,-1-1 0,1 1 0,1 0 0,-1-1 0,6-8 0,3-10 0,-1-5 0,-5 15 0,0 1 0,1-1 0,1 1 0,0 0 0,13-20 0,-19 33 0,-1 0 0,1 0 0,-1 0 0,1 0 0,0 0 0,-1 0 0,1 0 0,0 1 0,0-1 0,0 0 0,0 0 0,-1 1 0,1-1 0,0 0 0,0 1 0,0-1 0,0 1 0,0 0 0,1-1 0,-1 1 0,0 0 0,0-1 0,0 1 0,0 0 0,0 0 0,0 0 0,3 0 0,-3 1 0,0 0 0,0 0 0,0 0 0,0 1 0,1-1 0,-1 0 0,-1 0 0,1 1 0,0-1 0,0 0 0,0 1 0,-1-1 0,1 1 0,-1-1 0,1 1 0,0 2 0,2 11 0,-1 1 0,1 26 0,-3-40 0,0 25 0,-1-16 0,1 0 0,1 0 0,0 1 0,4 18 0,-5-28 0,1 1 0,0-1 0,-1 0 0,1 0 0,1 1 0,-1-1 0,0 0 0,0 0 0,1 0 0,-1 0 0,1 0 0,-1-1 0,1 1 0,0 0 0,0-1 0,0 1 0,0-1 0,0 0 0,0 1 0,0-1 0,1 0 0,-1 0 0,0-1 0,0 1 0,1 0 0,-1-1 0,3 1 0,5-1 0,-1 1 0,0-2 0,0 1 0,1-1 0,-1-1 0,0 1 0,0-2 0,0 1 0,-1-1 0,1-1 0,-1 1 0,1-1 0,-1-1 0,14-10 0,-15 10 0,0 0 0,-1 0 0,0-1 0,-1 0 0,1 0 0,-1 0 0,0-1 0,0 0 0,-1 0 0,0 0 0,0 0 0,-1-1 0,0 1 0,0-1 0,-1 0 0,0 0 0,1-10 0,-2 12 0,0 0 0,-1-1 0,0 1 0,0 0 0,-1-1 0,1 1 0,-3-9 0,2 13 0,0 0 0,0 1 0,0-1 0,0 0 0,0 0 0,0 0 0,-1 1 0,1-1 0,-1 1 0,1-1 0,-1 1 0,1-1 0,-1 1 0,0 0 0,0 0 0,0 0 0,0 0 0,1 0 0,-1 0 0,0 0 0,-1 1 0,1-1 0,0 1 0,0 0 0,-2-1 0,-6-1 0,1 1 0,0 0 0,0 1 0,-1 0 0,1 0 0,0 1 0,0 0 0,-12 3 0,18-3 0,-1 0 0,1 1 0,0-1 0,0 1 0,1 0 0,-1 0 0,0 0 0,1 0 0,-1 1 0,1-1 0,-1 1 0,1-1 0,0 1 0,0 0 0,1 0 0,-1 0 0,0 0 0,1 0 0,0 0 0,0 1 0,0-1 0,0 0 0,0 0 0,1 1 0,-1 5 0,0 0 0,0 0 0,1 0 0,0 0 0,0 0 0,1 0 0,0-1 0,1 1 0,0 0 0,0 0 0,1-1 0,4 11 0,-5-15 0,0-1 0,1 1 0,-1 0 0,1-1 0,-1 1 0,1-1 0,0 0 0,0 0 0,1 0 0,-1 0 0,0-1 0,1 1 0,0-1 0,0 0 0,-1 0 0,1 0 0,0 0 0,1-1 0,-1 0 0,0 0 0,0 0 0,1 0 0,-1-1 0,8 1 0,-8-1 0,-1 0 0,0 0 0,1 0 0,-1-1 0,1 1 0,-1-1 0,0 0 0,1 0 0,-1 0 0,0 0 0,0 0 0,0-1 0,0 0 0,0 1 0,0-1 0,0 0 0,-1-1 0,1 1 0,0 0 0,-1-1 0,0 1 0,0-1 0,0 0 0,0 0 0,0 0 0,0 0 0,-1 0 0,0 0 0,1 0 0,-1 0 0,0-1 0,0 1 0,-1 0 0,1-6 0,2-12 0,-1 0 0,-1 0 0,-2-26 0,0 6 0,0 39 0,-2 6 0,-2 8 0,3 1 0,1 0 0,0 0 0,0 1 0,1-1 0,1 0 0,3 17 0,-4-27 0,1 0 0,-1 0 0,1 0 0,0 0 0,0 0 0,1 0 0,-1-1 0,0 1 0,1 0 0,0-1 0,0 1 0,0-1 0,0 1 0,0-1 0,0 0 0,0 0 0,1 0 0,-1 0 0,1 0 0,-1-1 0,1 1 0,0-1 0,0 0 0,0 0 0,0 0 0,0 0 0,0 0 0,0 0 0,0-1 0,0 1 0,0-1 0,4 0 0,-3 0 0,-1-1 0,1 1 0,0 0 0,-1-1 0,1 0 0,-1 0 0,1 0 0,-1 0 0,1-1 0,-1 0 0,0 1 0,0-1 0,1 0 0,-1 0 0,-1-1 0,1 1 0,0-1 0,-1 1 0,1-1 0,-1 0 0,0 0 0,1 0 0,-1 0 0,-1 0 0,1-1 0,-1 1 0,1 0 0,-1-1 0,0 1 0,0-1 0,0-4 0,3-13 0,-1-1 0,-1 0 0,-1 1 0,-1-28 0,-1 21 0,1 5 0,-2-68 0,1 81 0,-1 1 0,0-1 0,0 1 0,0 0 0,-1-1 0,-1 1 0,-4-9 0,8 18 0,0-1 0,-1 1 0,1 0 0,0 0 0,0 0 0,0 0 0,0 0 0,0 0 0,0 0 0,0 0 0,0-1 0,0 1 0,-1 0 0,1 0 0,0 0 0,0 0 0,0 0 0,0 0 0,0 0 0,0 0 0,-1 0 0,1 0 0,0 0 0,0 0 0,0 0 0,0 0 0,0 0 0,-1 0 0,1 0 0,0 0 0,0 0 0,0 0 0,0 0 0,0 0 0,0 0 0,0 0 0,-1 0 0,1 0 0,0 1 0,0-1 0,0 0 0,0 0 0,0 0 0,0 0 0,0 0 0,0 0 0,-1 0 0,1 0 0,0 1 0,0-1 0,0 0 0,0 0 0,0 0 0,0 0 0,0 0 0,0 0 0,0 1 0,0-1 0,0 0 0,0 0 0,0 0 0,0 0 0,0 0 0,0 0 0,0 1 0,-3 11 0,-1 36 0,4 80 0,1-52 0,-1-61 0,-1-2 0,1 0 0,0 0 0,1 0 0,0 0 0,1 0 0,1 0 0,0 0 0,9 23 0,-11-34 0,0 0 0,0-1 0,0 1 0,0 0 0,0-1 0,0 1 0,1-1 0,-1 0 0,1 1 0,-1-1 0,1 0 0,-1 0 0,1 0 0,0 0 0,0 0 0,-1 0 0,1 0 0,0-1 0,0 1 0,0-1 0,0 1 0,0-1 0,-1 0 0,1 0 0,0 0 0,0 0 0,0 0 0,0 0 0,0 0 0,0-1 0,0 1 0,0-1 0,0 1 0,-1-1 0,1 0 0,3-2 0,0 1 0,0-1 0,0 0 0,0-1 0,-1 1 0,1-1 0,-1 0 0,0 0 0,0 0 0,-1 0 0,1-1 0,2-5 0,0-1 0,-1 0 0,-1 0 0,0-1 0,-1 1 0,0-1 0,2-22 0,-2-74 0,-3 73 0,0 35 0,0-1 0,0 1 0,1-1 0,-1 1 0,0 0 0,1-1 0,-1 1 0,0 0 0,1-1 0,-1 1 0,1 0 0,-1-1 0,0 1 0,1 0 0,-1 0 0,1 0 0,-1-1 0,1 1 0,-1 0 0,1 0 0,-1 0 0,0 0 0,1 0 0,-1 0 0,1 0 0,-1 0 0,1 0 0,-1 0 0,1 0 0,-1 0 0,1 1 0,15 0 0,-16-1 0,5 1 0,0 1 0,0-1 0,0 1 0,0 0 0,-1 0 0,1 0 0,-1 1 0,1-1 0,-1 1 0,0 0 0,0 1 0,0-1 0,0 1 0,-1-1 0,0 1 0,0 0 0,0 0 0,0 1 0,0-1 0,-1 1 0,0-1 0,0 1 0,0 0 0,0 0 0,-1-1 0,0 1 0,1 10 0,-2-6 0,0 0 0,-1 0 0,-1 0 0,0-1 0,0 1 0,0 0 0,-1-1 0,-1 0 0,1 1 0,-1-1 0,-6 8 0,-5 19-3,12-15-12,3-20 14,0 1 0,0-1 0,0 1 1,0-1-1,0 1 0,0-1 0,1 0 0,-1 1 1,0-1-1,0 1 0,0-1 0,1 0 0,-1 1 1,0-1-1,1 0 0,-1 1 0,0-1 0,0 0 1,1 0-1,-1 1 0,1-1 0,-1 0 0,0 0 1,1 1-1,-1-1 0,0 0 0,1 0 0,-1 0 1,1 0-1,-1 0 0,1 0 0,-1 0 0,1 0 1,11 1-1,0-1 1,0 0 0,0-1-1,0 0 1,0-1 0,0 0-1,-1-1 1,1-1 0,17-7-1,-24 9 1,0-1 0,0 0 0,0 0 0,0 0 0,-1-1 0,1 0 1,-1 0-1,0 0 0,0 0 0,0 0 0,-1-1 0,0 0 0,1 0 0,-2 0 0,1 0 0,-1 0 0,1-1 0,-1 1 0,-1-1 0,1 1 0,-1-1 0,1-7 0,0-4 4,0 0-1,-1 0 1,-1 0-1,-1-1 1,-3-22-1,3 39-2,1-1 0,-1 1 0,1 0 0,-1 0 0,0 0 0,1 0 0,-1 0-1,0 0 1,0 1 0,0-1 0,0 0 0,0 0 0,0 0 0,0 1 0,0-1 0,0 1-1,0-1 1,0 1 0,0-1 0,-1 1 0,1-1 0,0 1 0,0 0 0,0 0 0,-1 0-1,1 0 1,0 0 0,0 0 0,-3 0 0,4 0-1,-1 1 0,0-1 0,1 1 0,-1-1 0,1 1 0,-1-1 0,1 1 0,0 0 0,-1-1 0,1 1 0,0-1 0,-1 1 0,1 0 0,0-1 0,-1 1 0,1 0 0,0 0 0,0-1 0,0 1 0,0 0 0,0-1 0,0 1 0,0 1 0,-2 23 0,2-21 0,-1 17 0,1 0 0,4 35 0,-3-50 0,0 1 0,1-1 0,0 0 0,0 1 0,0-1 0,1 0 0,0 0 0,0 0 0,0-1 0,1 1 0,0-1 0,8 9 0,-9-12 0,0 0 0,0 0 0,0 0-1,0-1 1,0 1 0,0-1 0,1 0 0,-1 0 0,1 0 0,-1 0-1,0-1 1,1 1 0,-1-1 0,1 0 0,0 0 0,-1 0 0,1-1-1,-1 1 1,0-1 0,1 0 0,-1 0 0,1 0 0,-1 0 0,0-1-1,0 1 1,0-1 0,0 0 0,0 0 0,0 0 0,0 0 0,0 0-1,-1-1 1,1 1 0,-1-1 0,0 0 0,4-5 0,-2-4-4,-1 1 1,0-1 0,-1 0 0,0 0-1,-1 0 1,0 0 0,-2-16 0,1 17 6,0 0 1,0-1-1,1 1 1,0 0-1,1 1 1,0-1-1,1 0 1,8-19-1,-11 29-3,0 0 0,1 0 0,-1 0 0,1 0 0,0 0 0,-1 0 0,1 0 0,0 0 0,-1 0 0,1 1 0,0-1 0,0 0 0,0 1 0,0-1 0,0 0 0,-1 1 0,1-1 0,0 1 0,0-1 0,1 1 0,-1 0 0,0-1 0,0 1 0,0 0 0,0 0 0,0 0 0,0 0 0,0 0 0,0 0 0,1 0 0,-1 0 0,0 0 0,0 0 0,0 1 0,0-1 0,0 0 0,0 1 0,2 0 0,-1 0 0,1 1 0,-1 0 0,0-1 0,1 1 0,-1 0 0,0 0 0,0 0 0,0 1 0,0-1 0,-1 0 0,1 1 0,2 4 0,0 3 0,0 0 0,-1 0 0,0 1 0,-1 0 0,0-1 0,0 1 0,-2 0 0,1 0 0,-1 0 0,0 0 0,-1 0 0,-1 0 0,0-1 0,0 1 0,-1 0 0,0-1 0,-1 0 0,0 0 0,-1 0 0,-6 10 0,-12 12 0,29-58-27,82-126 21,-31 57 12,-53 89 0,-1-1-1,0 1 0,0-1 1,3-12-1,-6 19-5,0 0 0,1 0 0,-1-1 0,0 1 0,0 0 0,0 0 0,0 0 0,0-1 0,0 1 0,1 0 0,-1 0 0,0 0 0,0-1 0,0 1 0,0 0 0,0 0 0,0-1 0,0 1 0,0 0 0,0 0 0,0-1 0,0 1 0,0 0 0,0 0 0,0-1 0,-1 1 0,1 0 0,0 0 0,0 0 0,0-1 0,0 1 0,0 0 0,0 0 0,-1 0 0,1-1 0,0 1 0,0 0 0,0 0 0,0 0 0,-1 0 0,1-1 0,0 1 0,0 0 0,0 0 0,-1 0 0,1 0 0,0 0 0,0 0 0,-1 0 0,1 0 0,0 0 0,0 0 0,-1 0 0,1 0 0,0 0 0,0 0 0,-1 0 0,1 0 0,0 0 0,0 0 0,-1 0 0,-9 6 0,4-1 0,0 0 0,1 1 0,0-1 0,0 1 0,0 1 0,1-1 0,0 1 0,0 0 0,1 0 0,-1 0 0,2 0 0,-1 0 0,1 1 0,-2 11 0,0 4 0,1 0 0,0-1 0,3 42 0,0-61 0,0 0 0,0 0 0,1-1 0,-1 1 0,1 0 0,0-1 0,0 1 0,0 0 0,0-1 0,0 1 0,0-1 0,1 1 0,-1-1 0,1 0 0,0 0 0,-1 1 0,1-1 0,0 0 0,0-1 0,1 1 0,-1 0 0,0-1 0,1 1 0,-1-1 0,0 0 0,1 1 0,0-1 0,4 1 0,5 1 0,0-1 0,0 0 0,1-1 0,-1 0 0,13-1 0,-20 0 0,0 0-9,-1 0 0,1-1 1,0 1-1,0-1 0,-1 0 0,1 0 0,0 0 1,-1-1-1,1 1 0,-1-1 0,0 0 1,1-1-1,-1 1 0,0-1 0,0 1 0,-1-1 1,1-1-1,-1 1 0,1 0 0,-1-1 0,0 0 1,0 1-1,-1-1 0,1 0 0,-1-1 1,0 1-1,0 0 0,0-1 0,0 1 0,-1-1 1,0 1-1,0-1 0,1-7 0,-1-21-941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2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1 32383,'-5'0'13,"1"-1"1,-1 1-1,0 1 1,1-1-1,-1 1 1,0-1-1,1 1 0,-1 0 1,1 1-1,-1-1 1,1 1-1,0 0 1,0 0-1,0 0 1,0 1-1,0 0 0,0-1 1,1 1-1,-1 0 1,1 1-1,0-1 1,0 1-1,-5 7 1,4-6-14,1 0 1,0 0 0,0 0-1,1 0 1,0 0 0,-1 1-1,2-1 1,-1 1 0,1-1-1,0 1 1,0 0 0,0 11-1,1-14 0,0-1 1,1 0-1,-1 1 0,1-1 0,-1 0 0,1 0 0,0 0 0,0 1 1,0-1-1,0 0 0,0 0 0,0 0 0,0 0 0,1-1 0,-1 1 1,1 0-1,0 0 0,-1-1 0,1 1 0,0-1 0,0 0 0,0 1 1,0-1-1,0 0 0,0 0 0,0 0 0,0 0 0,1-1 0,-1 1 1,0-1-1,0 1 0,5-1 0,6 2 5,0-1 0,0 0-1,0-1 1,17-2 0,-28 2-4,1 0 0,-1-1-1,1 1 1,-1-1 0,1 1 0,-1-1 0,0 0-1,1 0 1,-1 0 0,0 0 0,0 0 0,0-1-1,1 1 1,-1-1 0,-1 1 0,1-1 0,0 0-1,0 0 1,-1 0 0,1 0 0,-1 0 0,1 0-1,-1 0 1,0 0 0,0-1 0,0 1 0,0 0-1,0-1 1,0-2 0,0 0-1,0 0 0,-1 1 0,0-1 0,1 0 0,-1 0 0,-1 0 0,1 0 0,-1 1 0,0-1 0,0 0 0,0 1 0,-1-1 0,0 0 0,1 1 0,-2 0 0,1-1 0,0 1 0,-1 0 0,0 0 0,0 1 0,0-1 0,0 0 0,-1 1 0,1 0 0,-1 0 0,0 0 0,0 0 0,0 1 0,0-1 0,-1 1 0,1 0 0,-1 0 0,1 1 0,-1-1 0,0 1 0,1 0 0,-1 1 0,-8-2 0,5 2-4,2 0-21,0-1 0,1 1 0,-1 1-1,0-1 1,-8 3 0,-9 8-492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4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32703,'0'-2'3,"0"-1"1,0 1-1,0 0 1,0-1-1,0 1 1,1-1-1,-1 1 0,1 0 1,0-1-1,0 1 1,0 0-1,0 0 1,0 0-1,0 0 0,0 0 1,1 0-1,-1 0 1,1 0-1,1-2 1,1 2-5,-1 0 1,0 1 0,0-1-1,1 1 1,-1-1 0,1 1-1,-1 0 1,1 0-1,0 1 1,-1-1 0,1 1-1,5-1 1,-6 2 0,0-1 0,0 0 0,0 1 0,0-1 0,0 1 0,0 0 0,0 0 0,0 0 0,-1 0 0,1 1 0,0-1 0,-1 1 0,1-1 0,-1 1 0,1 0 0,-1 0 0,0 0 0,0 0 0,0 1 0,0-1 0,0 0 0,0 1 0,-1 0 0,3 5 0,0 1 0,1 1 0,-2 0 0,1 0 0,-2 0 0,1 0 0,0 13 0,0 2 0,-1 0 0,-2 0 0,-2 29 0,0-41 0,0 1 0,0-1 0,-2 0 0,1 0 0,-2 0 0,0 0 0,-9 17 0,-9 8 0,12-22 0,1 1 0,-13 31 0,23-48 0,0 1 0,0-1 0,1 0 0,-1 0 0,0 0 0,0 1 0,0-1 0,0 0 0,0 0 0,0 0 0,0 0 0,0 1 0,0-1 0,1 0 0,-1 0 0,0 0 0,0 0 0,0 0 0,0 0 0,0 1 0,1-1 0,-1 0 0,0 0 0,0 0 0,0 0 0,1 0 0,-1 0 0,0 0 0,0 0 0,0 0 0,0 0 0,1 0 0,-1 0 0,0 0 0,0 0 0,0 0 0,1 0 0,-1 0 0,0 0 0,0 0 0,0 0 0,1 0 0,-1 0 0,0 0 0,0 0 0,11-2 0,4-4 0,0 0 0,-1-1 0,0 0 0,17-12 0,-17 9 0,1 1 0,1 1 0,26-10 0,-38 16-205,0 1 0,1 0-1,-1 1 1,0-1 0,1 1 0,-1-1 0,1 1 0,-1 1-1,0-1 1,7 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3.0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31711,'18'0'880,"24"0"-800,14 0-32,6 0-48,1-4 0,-6-4-112,-12-6-624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4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2 175 32575,'0'24'115,"-1"-12"-100,1 0-1,0-1 1,1 1 0,0 0 0,5 20-1,-5-29-14,0 0 0,0-1-1,1 1 1,-1 0-1,1-1 1,-1 1 0,1-1-1,0 1 1,0-1-1,0 0 1,0 1 0,0-1-1,1 0 1,-1-1 0,1 1-1,-1 0 1,1-1-1,0 1 1,-1-1 0,1 0-1,0 0 1,0 0-1,0 0 1,0-1 0,0 1-1,0-1 1,0 0-1,3 0 1,-2 1 0,-1-1 0,1 0 0,-1 0 0,1 0 0,-1 0 0,1 0 0,-1-1 0,1 0 0,-1 1 0,1-2 0,4-1 0,-6 1 0,1 0 0,-1 0 0,0 0 0,-1 0 0,1 0 0,0 0 0,-1-1 0,1 1 0,-1-1 0,0 1 0,1-1 0,-1 0 0,-1 1 0,1-1 0,0-3 0,4-17 0,-2 0 0,-1 0 0,0-1 0,-2 1 0,-3-27 0,3 36 0,-1 6 0,1 0 0,0 1 0,0-1 0,-1 0 0,0 0 0,0 1 0,-1-1 0,0 1 0,-1-1 0,1 1 0,-7-11 0,9 18 0,0 0 0,0 0 0,-1 0 0,1 0 0,0 0 0,0 0 0,0-1 0,0 1 0,0 0 0,0 0 0,-1 0 0,1 0 0,0 0 0,0 0 0,0 0 0,0 0 0,0 0 0,-1 0 0,1 1 0,0-1 0,0 0 0,0 0 0,0 0 0,0 0 0,0 0 0,-1 0 0,1 0 0,0 0 0,0 0 0,0 0 0,0 0 0,0 1 0,0-1 0,0 0 0,0 0 0,0 0 0,-1 0 0,1 0 0,0 0 0,0 0 0,0 1 0,0-1 0,0 0 0,0 0 0,0 0 0,0 0 0,0 0 0,0 1 0,0-1 0,0 0 0,0 0 0,0 0 0,0 0 0,0 0 0,0 1 0,0-1 0,0 0 0,0 0 0,-2 13 0,0 13 0,1 0 0,1 0 0,4 32 0,-3-47 0,1 0-1,1 0 1,0 0-1,0 0 1,1-1-1,1 1 1,-1-1-1,2 0 1,0 0-1,8 11 1,-12-18-2,1-1 1,0 1 0,0 0 0,0-1 0,0 1-1,0-1 1,1 0 0,-1 0 0,0 0-1,1 0 1,0-1 0,-1 0 0,1 0 0,0 0-1,0 0 1,0 0 0,0-1 0,-1 1-1,1-1 1,0 0 0,0 0 0,0-1 0,6 0-1,-8 0 2,-1 0 1,1 0-1,0 0 0,-1 0 0,1 0 0,-1 0 0,0-1 0,1 1 0,-1 0 1,0-1-1,0 1 0,0-1 0,0 1 0,0-1 0,0 1 0,0-1 0,-1 0 1,1 0-1,0 1 0,-1-1 0,0 0 0,1 0 0,-1-3 0,4-51 0,-4 47 0,-1-49 0,0 38 0,0 0 0,2 0 0,4-29 0,-4 46 0,0 0 0,0 0 0,0 1 0,0-1 0,1 0 0,0 1 0,-1 0 0,1-1 0,0 1 0,0 0 0,0 0 0,0 0 0,1 0 0,-1 0 0,0 0 0,1 1 0,-1-1 0,1 1 0,0 0 0,-1-1 0,1 1 0,0 1 0,0-1 0,0 0 0,0 1 0,5-1 0,-3 0 0,0 1 0,0 0 0,0-1 0,1 2 0,-1-1 0,0 1 0,0 0 0,0 0 0,0 0 0,-1 0 0,1 1 0,0 0 0,0 0 0,-1 0 0,5 4 0,-4-1 0,0-1 0,0 1 0,-1 1 0,0-1-1,0 1 1,0-1 0,-1 1 0,0 0 0,0 0 0,0 1 0,-1-1 0,0 1-1,0-1 1,0 1 0,0 11 0,-1-11 2,-1 1 0,1 0 0,-1 0 0,-1 0 0,0-1 0,0 1 0,0 0 0,-1-1 0,0 1 1,-1-1-1,0 0 0,0 1 0,-6 9 0,1-4-2,0-1 1,-1-1-1,-1 1 1,0-1-1,0-1 1,-1 0-1,0-1 1,-1 0-1,0 0 1,-21 10-1,32-18 0,1-1-1,-1 0 1,0 1-1,1-1 1,-1 0 0,0 0-1,1 1 1,-1-1 0,0 0-1,1 0 1,-1 0-1,0 0 1,1 0 0,-1 0-1,0 0 1,0 0 0,1 0-1,-1 0 1,0 0-1,1-1 1,-1 1 0,0 0-1,1 0 1,-1-1 0,0 1-1,1 0 1,-1-1-1,1 1 1,-1-1 0,0 1-1,1-1 1,-1 1 0,1-1-1,-1 1 1,1-1-1,0 0 1,-1 1 0,1-1-1,0 1 1,-1-1-1,1 0 1,0 1 0,0-1-1,-1 0 1,1-1 0,0-39-27,1 24 23,-1 9 4,0-48 8,8-66 0,-4 113-8,0 16 0,-3-5 0,13 25 6,2-1-1,0-1 1,37 42 0,-47-60-6,2 0 1,-1 0-1,1 0 1,0-1 0,1 0-1,-1-1 1,1 0-1,0 0 1,0-1-1,1 0 1,0 0 0,-1-1-1,1-1 1,0 1-1,15 0 1,-19-2 74,1-1 0,0 0 0,0 0 0,-1-1 0,11-1-1,3-9-965,-18 10 406,-1-1 1,0 1 0,1-1 0,-1 0 0,0 1 0,0-1 0,0 0-1,0 0 1,0 0 0,0-2 0,2-6-8273,-2-5-9485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4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1 32479,'-7'0'10,"1"0"1,-1 1-1,1-1 1,0 2-1,-1-1 1,1 0-1,0 1 0,0 0 1,0 1-1,0 0 1,0-1-1,1 2 1,-1-1-1,1 1 0,0 0 1,0 0-1,0 0 1,1 0-1,-1 1 1,1 0-1,0 0 1,-4 8-1,6-11-10,0 0 0,1 0 0,0 1 0,-1-1 0,1 1 0,0-1 0,0 0 1,0 1-1,1 0 0,-1-1 0,1 1 0,-1-1 0,1 1 0,0 0 0,0 0 0,0-1 0,0 1 0,1-1 0,0 6 0,0-6 1,1 0-1,-1 0 0,0 0 0,1 0 0,-1 0 0,1 0 1,0-1-1,0 1 0,0-1 0,0 1 0,0-1 1,0 1-1,0-1 0,0 0 0,0 0 0,0 0 0,4 0 1,5 2 0,1 0 0,0-1 0,0-1 0,0 0 0,0 0 0,0-1 0,15-3 0,-24 3 0,0-1 0,0 1 1,-1-1-1,1 0 0,-1 0 0,1 0 0,-1 0 0,1-1 0,-1 1 0,1-1 0,-1 1 0,0-1 0,0 0 0,0 0 0,0 0 0,0 0 0,0 0 0,-1 0 0,1 0 1,-1-1-1,1 1 0,-1-1 0,0 1 0,0-1 0,0 0 0,0 1 0,-1-1 0,1 0 0,-1 1 0,1-1 0,-1 0 0,0 0 0,0 1 0,-1-5 0,1 4-1,0 0 0,0 0 0,-1 0 0,1-1 0,-1 1 0,0 0 0,0 0 0,0 0 0,0 0 0,-1 0 0,1 1-1,-1-1 1,0 0 0,1 1 0,-1-1 0,0 1 0,-1-1 0,1 1 0,0 0 0,-1 0 0,1 0 0,-1 0 0,0 1-1,1-1 1,-1 1 0,0-1 0,0 1 0,0 0 0,-5-1 0,6 1-3,-1 1 0,1-1 1,0 1-1,0-1 0,-1 1 0,1 0 1,0 0-1,0 0 0,-1 0 0,1 0 1,0 1-1,0-1 0,-1 1 0,1-1 0,0 1 1,0 0-1,0 0 0,0 0 0,0 0 1,0 0-1,0 0 0,0 1 0,0-1 1,1 1-1,-4 2 0,-4 18-165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12 516 32447,'-11'90'240,"10"-85"-238,1-1 0,0 0 0,0 1 0,1-1 0,-1 1 0,1-1 0,0 0 0,0 1 1,2 3-1,-1-6-1,-1-1 0,0 1 0,0-1 0,1 0 0,-1 0 0,1 1 0,-1-1 0,1 0 0,0 0 0,-1-1 0,1 1 0,0 0 0,0-1 0,0 1 0,-1-1 0,1 1 0,0-1 0,0 0 0,0 0 0,0 0 0,0 0 0,0 0 0,2 0 0,-2 0 0,1 0 0,-1 0 0,1 1 0,0-2 0,-1 1 0,1 0 0,-1-1 0,1 1 0,0-1 0,-1 0 0,1 1 0,-1-1 0,0 0 0,1-1 0,-1 1 0,0 0 0,0-1 0,0 1 0,0-1 0,0 0 0,0 0 0,0 0 0,0 0 0,-1 0 0,1 0 0,-1 0 0,1 0 0,-1-1 0,2-3 0,4-14-1,0 1 1,-1-1 0,-1 0-1,-1-1 1,-1 1 0,-1-1 0,0-27-1,-1 21 0,1 0 0,1 0 0,9-33 0,-11 57 0,0-1 0,0 1 0,1 0 0,-1 0 0,1 0 0,-1 0 0,1 1 0,0-1 0,0 0 0,0 1 0,0-1 0,1 1 0,-1 0 0,1 0 0,0 0 0,-1 0 0,6-3 0,-5 4 0,-1 1 0,0-1 0,0 1 0,0-1 0,1 1 0,-1 0 0,0 0 0,0-1 0,1 2 0,-1-1 0,0 0 0,0 0 0,1 1 0,-1-1 0,0 1 0,0 0 0,0 0 0,0 0 0,0 0 0,0 0 0,0 0 0,0 0 0,0 1 0,0-1 0,-1 1 0,1-1 0,1 3 0,4 4 0,-1 0 0,1 1 0,-2 0 0,1 0 0,-1 0 0,-1 1 0,0-1 0,0 1 0,-1 0 0,4 18 0,-4-11 0,0 1 0,-2 0 0,0 0 0,-1 0 0,-3 27 0,1-37 0,0 0 0,0-1 0,-1 0 0,0 1 0,0-1 0,-1 0 0,0 0 0,0-1 0,-1 1 0,1-1 0,-1 0 0,-1 0 0,1-1 0,-1 0 0,0 0 0,0 0 0,-1 0 0,1-1 0,-1 0 0,0-1 0,0 1 0,-1-1 0,1-1 0,0 1 0,-1-1 0,0-1 0,-8 2 0,13-3 0,1 0 0,0-1 0,0 1 0,0-1 0,-1 1 0,1-1 0,0 1 0,0-1 0,0 0 0,0 0 0,0 0 0,0 0 0,0-1 0,1 1 0,-1-1 0,0 1 0,0-1 0,1 1 0,-2-3 0,-1-1 0,1 0 0,0 0 0,0 0 0,1-1 0,-1 1 0,1-1 0,-2-6 0,0-9 0,-1-1 0,-1-39 0,5 40 0,-1 3 0,1 0 0,1 0 0,0-1 0,4-23 0,-3 41 0,-1 0 0,1 0 0,-1 0 0,1 0 0,0 0 0,0 0 0,-1 0 0,1 1 0,0-1 0,0 0 0,0 0 0,0 1 0,0-1 0,0 0 0,0 1 0,0-1 0,0 1 0,0-1 0,0 1 0,0 0 0,0 0 0,1-1 0,-1 1 0,0 0 0,0 0 0,0 0 0,0 0 0,1 0 0,-1 0 0,0 0 0,0 1 0,0-1 0,0 0 0,0 1 0,1-1 0,-1 1 0,0-1 0,0 1 0,1 1 0,6 6 0,-1 1 0,0 1 0,-1-1 0,0 1 0,8 19 0,10 17 0,-18-37 0,0 0 1,0-1-1,1 1 0,0-1 0,1 0 1,0-1-1,15 11 0,-17-14-2,1 0 0,-1 0-1,1-1 1,0-1-1,0 1 1,0-1-1,1 0 1,-1 0 0,1-1-1,-1 0 1,14 0-1,-14-1 1,-1 0 0,0-1 0,1 1 0,-1-1 0,1 0 0,-1-1 0,12-3 0,-15 3 2,0 0 1,0 0 0,0 0-1,0 0 1,-1 0 0,1 0-1,-1-1 1,0 1-1,1-1 1,-1 0 0,0 0-1,-1 0 1,1 0-1,0 0 1,-1 0 0,0 0-1,2-4 1,1-13 1,0 0 0,-2 0 0,0 0-1,-1 0 1,-1-1 0,-3-19 0,2 21 12,1 15-12,0 1-1,0 0-1,0 0 0,0 1 0,0-1 0,0 0 1,-1 1-1,0-1 0,1 0 0,-1 1 0,0-1 1,0 1-1,-3-5 0,3 27 0,0-1 0,1 3 0,0 1 0,2-1 0,4 25 0,-4-40 0,-1 0 0,1-1 0,0 0 0,1 1 0,0-1 0,0 0 0,0 0 0,0 0 0,1-1 0,0 1 0,1-1 0,-1 0 0,1 0 0,0-1 0,5 5 0,-7-7 0,0 0-1,0 0 0,0 0 1,0-1-1,0 0 1,0 1-1,0-1 1,0 0-1,0-1 1,0 1-1,1 0 1,-1-1-1,0 0 1,1 0-1,-1 0 1,0 0-1,7-1 1,-8 0-1,0 0 0,0 1 0,1-1 0,-1 0 0,0 0 1,0 0-1,-1-1 0,1 1 0,0 0 0,0-1 0,0 1 0,-1-1 0,1 0 1,-1 1-1,0-1 0,1 0 0,-1 0 0,0 0 0,0 0 0,0 0 0,0 0 1,0 0-1,-1 0 0,1-1 0,0-3 0,2-18 1,-2 0 0,-2-42 0,0 39 0,3-50 0,-1 75 0,-1-1 0,1 1 0,-1-1 0,1 1 0,0 0 0,0-1 0,0 1 0,1 0 0,-1 0 0,0 0 0,1 0 0,-1 0 0,4-4 0,-4 6 0,0-1 0,0 1 0,0-1 0,0 0 0,0 1 0,0 0 1,0-1-1,0 1 0,0 0 0,0-1 0,0 1 0,0 0 1,0 0-1,0 0 0,0 0 0,0 0 0,0 0 0,0 0 0,0 0 1,0 0-1,0 0 0,0 1 0,0-1 0,0 0 0,0 1 0,0-1 1,0 1-1,0-1 0,0 1 0,0-1 0,0 1 0,-1 0 1,1 0-1,0-1 0,0 1 0,-1 0 0,2 1 0,4 6 3,-1-1 0,0 1-1,0 1 1,-1-1-1,0 1 1,-1-1 0,1 1-1,-2 0 1,1 1-1,-1-1 1,1 14 0,0 14-15,-1 52 1,-2-67-3,2-44 14,0 0 0,2-1 0,0 1 0,2 0 0,0 1 0,2 0 0,0 0 0,1 0 0,22-34 0,-30 54 0,0-1 0,0 0 0,0 0 0,1 0 0,-1 1 0,1-1 0,-1 1 0,1-1 0,0 1 0,0 0 0,-1-1 0,1 1 0,0 0 0,0 0 0,2 0 0,-3 0 0,-1 1 0,1 0 0,-1 0 0,1 0 0,-1 0 0,1 0 0,-1 0 0,1 0 0,-1 0 0,1 1 0,-1-1 0,1 0 0,-1 0 0,1 0 0,-1 0 0,1 1 0,-1-1 0,0 0 0,1 1 0,-1-1 0,1 0 0,-1 1 0,0-1 0,1 1 0,4 18 0,-4 185 0,-1-202 0,0 0 0,0-1 0,0 1 0,1-1 0,-1 1 0,0-1 0,1 1 0,-1 0 0,1-1 0,0 0 0,0 1 0,-1-1 0,1 1 0,0-1 0,0 0 0,0 1 0,0-1 0,0 0 0,1 0 0,-1 0 0,2 1 0,0 0 0,1 0 0,0 0 0,-1 0 0,1-1 0,0 0 0,0 1 0,0-1 0,5 0 0,4 1 0,-1-1 0,1-1 0,0 0 0,19-3 0,-27 2 0,1-1 0,-1 1 0,0-1 0,0 0 0,0-1 0,0 1 0,-1-1 0,1 0 0,-1 0 0,1 0 0,-1 0 0,0-1 0,0 0 0,-1 0 0,1 0 0,-1 0 0,0-1 0,0 1 0,0-1 0,-1 0 0,1 1 0,-1-1 0,0-1 0,1-5 0,2-6 0,-1 0 0,-1-1 0,0 0 0,-1 1 0,-2-35 0,0 49 1,0 0 0,0 0 0,0 1 0,-1-1 0,0 0 0,1 0 0,-1 0 0,0 0 0,0 1 0,-1-1 1,1 1-1,0-1 0,-1 1 0,0-1 0,1 1 0,-1 0 0,0 0 0,0-1 0,0 2 0,-1-1 0,1 0 0,0 0 0,-3-1 0,1 1 0,0 1-1,0-1 0,0 1 1,-1 0-1,1 0 1,0 0-1,0 1 1,-1-1-1,1 1 0,0 0 1,0 0-1,-1 1 1,1-1-1,0 1 1,-7 2-1,9-2 0,-1 0 0,1 1 0,-1-1 0,1 0 0,0 1 0,-1 0 0,1 0 0,0-1 0,0 1 0,0 1 0,1-1 0,-1 0 0,0 0 0,1 1 0,-1-1 0,1 0 0,0 1 0,0 0 0,0-1 0,0 1 0,0 0 0,1-1 0,-1 5 0,-2 9-1,2 0 0,0 30 0,1-33-1,0-8 0,0-1 0,0 0 0,0 0 0,1 1 0,-1-1 0,1 0 1,0 0-1,0 0 0,1 0 0,-1 0 0,1 0 0,0 0 0,0 0 0,3 3 1,-3-4 1,1-1 0,-1 0 0,1 0 0,0 0 0,0-1 0,0 1 0,0 0 0,0-1 0,0 0 0,0 0 0,0 0 0,1 0 1,-1 0-1,0-1 0,1 0 0,-1 1 0,1-1 0,3-1 0,-4 1 0,-1 0 0,1 0 0,-1-1 0,1 1 0,-1-1 0,1 1 0,-1-1 0,0 0 0,0 0 0,1 0 0,-1 0 0,0-1 0,0 1 0,0-1 0,0 1 0,0-1 0,0 1 0,0-1 0,-1 0 0,1 0 0,-1 0 0,1 0 0,-1 0 0,0-1 0,0 1 0,0 0 0,0 0 0,0-1 0,0 1 0,-1-1 0,1-2 0,2-10 0,-1 0 1,-1 0-1,0 0 1,-2-17-1,1 11 3,0 2 12,0-18-3,-1 35-11,-1 20-2,-13 142 1,-19 163 0,28-261 0,3-29 0,-1 1 0,-14 51 0,18-83 0,-1-1 0,1 1 0,-1 0 0,1-1 0,-1 1 0,0-1 0,0 1 0,0-1 0,0 0 0,0 1 0,0-1 0,0 0 0,0 0 0,-1 1 0,1-1 0,0 0 0,-1 0 0,1-1 0,-1 1 0,1 0 0,-1 0 0,1-1 0,-4 2 0,2-2 0,0 0 0,-1 0 0,1 0 0,0 0 0,-1 0 0,1-1 0,0 1 0,0-1 0,-1 0 0,1 0 0,-4-3 0,-3 0 0,0-2 0,1 1 0,-1-1 0,1-1 0,1 0 0,-10-9 0,7 5 0,2 0 0,0-1 0,0 0 0,1-1 0,-9-17 0,14 22 0,-1 1 0,2-1 0,-1 0 0,1 0 0,1 0 0,-1 0 0,1 0 0,1-1 0,-1 1 0,2 0 0,0-10 0,0 14 0,0 1 0,1 0 0,-1-1 0,1 1 0,-1 0 0,1 0 0,0 0 0,0 1 0,0-1 0,1 0 0,-1 1 0,1-1 0,-1 1 0,1 0 0,0 0 0,0 0 0,0 0 0,0 0 0,4-1 0,12-6 0,0 2 0,21-7 0,-24 9 0,26-8 0,92-36 0,-119 42 0,-1 0 0,0 0 0,0-1 0,-1-1 0,0-1 0,20-18 0,-28 22 0,0 0 0,0 0 0,-1-1 0,1 1 0,-1-1 0,-1 0 0,0-1 0,0 1 0,0-1 0,-1 1 0,3-14 0,-2-4 0,-1 0 0,-1-34 0,-1 38 0,-3-2 0,3 22 0,0 1 0,0-1 0,0 1 0,0-1 0,0 1 0,0 0 0,0-1 0,0 1 0,0-1 0,0 1 0,0 0 0,-1-1 0,1 1 0,0 0 0,0-1 0,0 1 0,-1-1 0,1 1 0,0 0 0,-1 0 0,1-1 0,0 1 0,0 0 0,-1 0 0,1-1 0,-1 1 0,1 0 0,0 0 0,-1 0 0,1-1 0,0 1 0,-1 0 0,1 0 0,-1 0 0,1 0 0,0 0 0,-1 0 0,1 0 0,-1 0 0,1 0 0,-1 0 0,1 0 0,0 0 0,-1 0 0,1 0 0,-1 0 0,1 1 0,0-1 0,-1 0 0,1 0 0,0 0 0,-1 1 0,0 0 0,0 0 0,-1 1 0,2-1 0,-1 0 0,0 1 0,0-1 0,0 1 0,1-1 0,-1 1 0,1-1 0,-1 1 0,1 0 0,-1-1 0,1 1 0,0 0 0,0 1 0,0 34 0,0-24 0,-1 11 0,0-11 0,1 1 0,1-1 0,-1 0 0,2 1 0,3 13 0,-5-24 0,1-1 0,0 1 0,0 0 0,0 0 0,1-1 0,-1 1 0,1-1 0,-1 1 0,1-1 0,0 0 0,0 0 0,0 0 0,0 0 0,0 0 0,0 0 0,0 0 0,1 0 0,-1-1 0,1 0 0,-1 1 0,1-1 0,0 0 0,0 0 0,-1 0 0,1-1 0,0 1 0,0-1 0,0 1 0,4-1 0,-7 0 0,7 1 0,-1-1 0,1 0 0,-1 0 0,1-1 0,-1 0 0,9-2 0,-13 2 0,0 1 0,0-1 0,0 0 0,-1 0 0,1 0 0,0-1 0,-1 1 0,1 0 0,0-1 0,-1 1 0,0-1 0,1 1 0,-1-1 0,0 0 0,0 0 0,0 1 0,0-1 0,0 0 0,0 0 0,-1 0 0,1 0 0,-1 0 0,1 0 0,-1-3 0,4-29 0,-2-1 0,-4-56 0,1 69 0,-1 0 0,2 22 0,0 0 0,0 0 0,0 0 0,0 0 0,0 0 0,0 0 0,0 0 0,0 0 0,0 0 0,0 1 0,0-1 0,0 0 0,0 0 0,-1 0 0,1 0 0,0 0 0,0 0 0,0 0 0,0 0 0,0 0 0,0 0 0,0 0 0,0 0 0,0 0 0,0 0 0,0 0 0,0 0 0,0 0 0,0 0 0,0 0 0,-1-1 0,1 1 0,0 0 0,0 0 0,0 0 0,0 0 0,-2 38 0,0-4 0,1-15 0,0 0 0,4 28 0,-3-44 0,0 1 0,1 0 0,0 0 0,0-1 0,0 1 0,0-1 0,0 1 0,1-1 0,0 1 0,-1-1 0,1 0 0,1 0 0,-1 0 0,0 0 0,1 0 0,-1-1 0,1 1 0,4 3 0,-3-4 0,1-1 0,-1 1 0,1-1 0,-1 1 0,1-1 0,0-1 0,0 1 0,-1-1 0,1 1 0,0-1 0,0-1 0,-1 1 0,1-1 0,0 0 0,0 0 0,-1 0 0,1-1 0,-1 1 0,1-1 0,-1 0 0,0 0 0,0-1 0,6-3 0,-5-1 0,0-1 0,0 0 0,-1 0 0,0 0 0,0 0 0,-1-1 0,0 1 0,0-1 0,-1 0 0,0 0 0,1-9 0,0-17 0,-2-53 0,-1 55 0,0 4 0,1 13 0,-1 0 0,0 0 0,-1 0 0,-1 0 0,0 1 0,-1-1 0,-10-28 0,13 44 0,0 0 0,1 0 0,-1 0 0,0 0 0,0 0 0,0-1 0,0 1 0,0 0 0,0 0 0,0 0 0,-1 0 0,1 0 0,0-1 0,0 1 0,0 0 0,0 0 0,0 0 0,0 0 0,0 0 0,0-1 0,0 1 0,0 0 0,0 0 0,0 0 0,-1 0 0,1 0 0,0 0 0,0 0 0,0 0 0,0-1 0,0 1 0,0 0 0,0 0 0,-1 0 0,1 0 0,0 0 0,0 0 0,0 0 0,0 0 0,0 0 0,-1 0 0,1 0 0,0 0 0,0 0 0,0 0 0,0 0 0,-1 0 0,1 0 0,0 0 0,0 0 0,0 0 0,0 0 0,0 0 0,0 0 0,-1 1 0,1-1 0,0 0 0,0 0 0,0 0 0,0 0 0,0 0 0,0 0 0,0 0 0,-1 1 0,-3 14 0,0 21 0,2 197 0,2-144 0,0-81 0,0 1 0,1-1 0,0 1 0,0-1 0,1 0 0,0 0 0,1 0 0,3 10 0,-4-15 0,0 1 0,0-1 0,0 0 0,0 0 0,0-1 0,0 1 0,1 0 0,-1-1 0,1 1 0,0-1 0,0 0 0,0 0 0,0 0 0,0 0 0,0-1 0,1 1 0,-1-1 0,0 0 0,1 1 0,-1-2 0,7 2 0,-3-1 0,0 0 0,0-1 0,0 0 0,0-1 0,0 1 0,0-1 0,0 0 0,0-1 0,0 0 0,0 0 0,0-1 0,-1 1 0,1-1 0,-1-1 0,0 1 0,0-1 0,9-7 0,-9 5 0,1 0 0,-1-1 0,-1 0 0,1 0 0,-1 0 0,0-1 0,-1 0 0,0 0 0,0 0 0,-1 0 0,0 0 0,0-1 0,2-15 0,-1 0 0,-1 1 0,-1-26 0,-2 41 0,0-1 0,0 1 0,-1 0 0,-1 0 0,1-1 0,-1 1 0,-1 0 0,1 0 0,-6-9 0,7 14 0,-1 1 0,0 0 0,1-1 0,-1 1 0,0 0 0,0 0 0,-1 0 0,1 0 0,0 0 0,-1 1 0,1-1 0,-1 1 0,1 0 0,-1-1 0,0 1 0,1 0 0,-1 1 0,0-1 0,0 0 0,0 1 0,0-1 0,1 1 0,-1 0 0,0 0 0,0 0 0,0 1 0,0-1 0,0 1 0,0-1 0,1 1 0,-1 0 0,0 0 0,0 0 0,1 1 0,-1-1 0,1 1 0,-1-1 0,1 1 0,0 0 0,-1 0 0,-1 2 0,-1 4 0,1 1 0,0-1 0,0 0 0,1 1 0,0 0 0,1 0 0,0 0 0,0 0 0,0 17 0,1 9 0,3 40 0,-2-72 0,1 0 0,-1 1 0,0-1 0,1 0 0,0 0 0,0 0 0,0 0 0,0 0 0,0 0 0,1 0 0,-1 0 0,1 0 0,0-1 0,-1 1 0,1-1 0,1 1 0,-1-1 0,0 0 0,1 1 0,-1-1 0,6 3 0,-4-3 0,0 0 0,1-1 0,0 1 0,-1-1 0,1 0 0,0 0 0,0 0 0,0-1 0,-1 0 0,1 1 0,0-2 0,0 1 0,8-2 0,-10 1 0,-1 0 0,1 0 0,-1 0 0,1 0 0,-1 0 0,1-1 0,-1 1 0,0-1 0,1 0 0,-1 1 0,0-1 0,0 0 0,0 0 0,-1-1 0,1 1 0,0 0 0,-1 0 0,1-1 0,-1 1 0,0-1 0,0 1 0,0-1 0,0 0 0,-1 1 0,1-1 0,0-5 0,1-9 0,0 0 0,-1 0 0,-2-23 0,0 16 0,2 15 0,-1 0 0,-1 1 0,0-1 0,0 0 0,0 0 0,-1 1 0,-5-15 0,7 22 0,-1 1 0,1 0 0,0-1 0,0 1 0,0 0 0,0 0 0,0-1 0,0 1 0,0 0 0,0-1 0,-1 1 0,1 0 0,0 0 0,0-1 0,0 1 0,-1 0 0,1 0 0,0 0 0,0-1 0,0 1 0,-1 0 0,1 0 0,0 0 0,-1 0 0,1 0 0,0 0 0,0-1 0,-1 1 0,1 0 0,0 0 0,-1 0 0,1 0 0,0 0 0,-1 0 0,-5 9 0,-1 14 0,3 8 0,2 1 0,1-1 0,4 39 0,-2-63 0,-1 0 0,1 0 0,1 0 0,-1 0 0,1-1 0,1 1 0,3 7 0,-5-12 0,0 0 0,0 0 0,0 0 0,0 0 0,1 0 0,-1 0 0,1 0 0,-1-1 0,1 1 0,0 0 0,0-1 0,0 0 0,-1 1 0,1-1 0,1 0 0,-1 0 0,0 0 0,0 0 0,0 0 0,0-1 0,1 1 0,-1-1 0,0 1 0,4-1 0,-4 0 0,1 0 0,-1-1 0,1 1 0,0-1 0,-1 0 0,1 0 0,-1 0 0,1 0 0,-1 0 0,0 0 0,1-1 0,-1 1 0,0-1 0,0 0 0,0 0 0,0 1 0,0-1 0,-1 0 0,1-1 0,-1 1 0,1 0 0,-1 0 0,0-1 0,1 1 0,-1-1 0,1-3 0,3-10 0,0 0 0,-1 0 0,2-22 0,-1 12 0,6-46 0,-7 42 0,12-50 0,-15 79 0,-1 0 0,0-1 0,1 1 0,-1 0 0,1-1 0,-1 1 0,1 0 0,0-1 0,0 1 0,-1 0 0,1 0 0,0 0 0,0 0 0,0 0 0,0 0 0,2-1 0,-2 2 0,-1-1 0,1 1 0,-1 0 0,1 0 0,0 0 0,-1 0 0,1 0 0,0 0 0,-1 0 0,1 0 0,0 0 0,-1 0 0,1 0 0,-1 1 0,1-1 0,0 0 0,-1 0 0,1 1 0,-1-1 0,1 0 0,0 1 0,-1-1 0,1 0 0,0 1 0,2 2 0,-1 1 0,1-1 0,0 0 0,-1 1 0,0-1 0,1 1 0,-1 0 0,1 4 0,4 14 0,-2 0 0,0 0 0,-2 0 0,0 1 0,-1 44 0,3 35 0,-4-98 0,-1-1 0,1 1 0,0 0 0,0-1 0,0 1 0,0-1 0,1 1 0,0-1 0,-1 0 0,1 1 0,0-1 0,1 0 0,-1 0 0,0 0 0,1-1 0,0 1 0,-1-1 0,1 1 0,0-1 0,0 0 0,6 3 0,-6-4 0,0 0 0,0 0 0,0-1 0,0 1 0,0-1 0,0 0 0,0 1 0,0-1 0,0-1 0,0 1 0,-1 0 0,1-1 0,0 0 0,0 1 0,0-1 0,0 0 0,0-1 0,-1 1 0,1 0 0,-1-1 0,1 1 0,-1-1 0,1 0 0,-1 0 0,0 0 0,4-4 0,-2 1-12,0 0 0,0 1 0,-1-1 0,0 0 0,0-1 0,0 1 0,0 0 0,-1-1 0,0 0 0,0 0 0,-1 1 0,1-1 0,-1 0 0,-1 0 0,1-8 0,0-17-468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0:48.1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139 1 31743,'-6'0'31,"0"-1"0,1 2 1,-1-1-1,1 1 1,-1-1-1,1 2 1,-1-1-1,1 0 1,0 1-1,-1 0 1,1 1-1,0-1 1,0 1-1,1 0 1,-1 0-1,0 0 1,1 1-1,0-1 1,0 1-1,0 0 1,0 0-1,1 1 1,0-1-1,-1 1 1,2 0-1,-1 0 1,0 0-1,1 0 0,-2 6 1,3-8-31,0 0 0,0 0 0,1-1 0,-1 1 1,1 0-1,-1 0 0,1 0 0,0-1 0,0 1 0,1 0 0,-1 0 0,0 0 0,1-1 1,0 1-1,-1 0 0,1 0 0,0-1 0,1 1 0,-1-1 0,0 1 0,1-1 0,-1 0 1,1 1-1,0-1 0,0 0 0,0 0 0,0 0 0,0 0 0,0 0 0,0-1 0,1 1 1,-1-1-1,1 1 0,-1-1 0,6 2 0,4 0 5,0 0-1,0-1 1,1 0 0,0-1 0,-1 0-1,24-2 1,-33 1-6,0-1 0,-1 0 0,1 1 0,0-1 0,-1 0 0,1 0 0,-1-1 0,1 1 0,-1 0 0,1-1 0,-1 0 0,0 1 0,0-1 0,0 0 0,0 0 0,0 0 0,0 0 0,-1-1 0,1 1 0,-1 0 0,1-1 0,-1 1 0,0-1 0,0 1 0,0-1 0,0 0 0,-1 0 0,1 1 0,-1-1 0,1 0 0,-1 0 0,0 1 0,0-5 0,0 3 0,0 0 0,0 0 0,0 0 0,0 0 0,-1 0 0,1 0 0,-1 0 0,0 0 0,-1 0 0,1 0 0,0 0 0,-1 0 0,0 1 0,0-1 0,0 1 0,-1 0 0,1-1 0,-1 1 0,1 0 0,-1 0 0,0 0 0,-7-4 0,7 5-6,-1 1 0,0-1 1,0 1-1,0 0 0,0 0 0,0 1 1,0-1-1,0 1 0,-1 0 0,1 0 0,0 0 1,0 1-1,0-1 0,0 1 0,0 0 0,0 0 1,-4 2-1,-13 19-386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1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 32415,'0'-19'225,"0"23"-116,-2 36-91,-15 164-18,-4 61 0,11 472 0,11-540 0,-1-197 0,0-1 0,0 1 0,0 0 0,0 0 0,0 0 0,0 0 0,0 0 0,0 0 0,0 0 0,1 0 0,-1 0 0,0 0 0,0 0 0,0 0 0,0-1 0,0 1 0,0 0 0,1 0 0,-1 0 0,0 0 0,0 0 0,0 0 0,0 0 0,0 0 0,1 0 0,-1 1 0,0-1 0,0 0 0,0 0 0,0 0 0,0 0 0,0 0 0,1 0 0,-1 0 0,0 0 0,0 0 0,0 0 0,0 0 0,0 0 0,0 0 0,0 1 0,0-1 0,1 0 0,5-16 0,7-74-259,-6 41-651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52 32671,'-6'120'47,"-25"136"-1,9-89-43,17-78-3,8-143 0,3 0 0,14-62 0,-3 19 0,-5 18 0,27-150 0,-39 233 0,1 1 0,-1-1 0,0 1 0,1 0 0,0-1 0,3 9 0,0 2 0,6 28 0,22 56 0,-25-81 0,0-1 0,1-1 0,1 0 0,0 0 0,2 0 0,12 15 0,-21-30 0,-1 1 0,0-1 0,0 1 0,1-1 0,-1 0 0,1 1 0,-1-1 0,1 0 0,-1 0 0,1 0 0,0 0 0,-1-1 0,1 1 0,0 0 0,0-1 0,0 1 0,0-1 0,0 0 0,-1 1 0,1-1 0,0 0 0,2 0 0,-1-1 0,-1 0 0,0 0 0,1 0 0,-1 0 0,0 0 0,0 0 0,0-1 0,0 1 0,0-1 0,0 0 0,-1 1 0,1-1 0,0 0 0,2-4 0,4-7 0,-1 0 0,0-1 0,-1 0 0,6-19 0,-11 32 0,32-128 0,-24 90 0,1-1 0,16-39 0,-23 119 0,22 328 0,-23-345 0,2 1 0,0-1 0,2 0 0,10 28 0,-15-49 3,0-1-1,-1 1 1,1-1 0,0 1-1,0-1 1,0 0-1,0 1 1,1-1 0,-1 0-1,0 0 1,0 0 0,4 2-1,-5-3-13,1 0 0,-1 1-1,1-1 1,-1 0 0,1 0 0,-1 0-1,1 0 1,-1 0 0,1 0-1,-1 0 1,1 0 0,0 0 0,-1 0-1,1-1 1,-1 1 0,1 0-1,-1 0 1,1 0 0,-1-1 0,1 1-1,-1 0 1,1 0 0,-1-1-1,0 1 1,1 0 0,-1-1 0,1 1-1,-1-1 1,0 1 0,1-1-1,-1 1 1,0 0 0,0-1-1,1 1 1,-1-1 0,0 1 0,0-1-1,0 0 1,1 1 0,-1-1-1,0 1 1,0-1 0,0 1 0,0-1-1,0 1 1,0-2 0,4-31-1830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 32335,'2'-14'263,"-1"21"-74,-1 15-209,4 503 20,-4-465 0,-5 50 0,-23 128 0,13-130 0,-2 131 0,17-235-1,2 24 3,5-22-4,5-13-5,7-25-94,1-19-254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32159,'0'0'480,"16"6"-432,20-4 0,8 0-16,5 0-32,2-2 0,-4 0 0,-4 0 0,-6 0 0,-14 0-32,-17 2-64,-6 8-672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32175,'34'0'400,"8"0"-288,11 0-64,1 0-16,-1-2-32,-6-10 0,-2 4 0,-14-2 0,-11 4 0,-11-4-96,-9 4-880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32623,'0'523'-515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71 32543,'0'-6'25,"0"0"0,-1-1 0,1 1 1,-1 0-1,-1 0 0,-1-7 0,2 12-22,1 0-1,-1 0 1,1 0 0,-1 0-1,1 0 1,-1 0-1,1 1 1,-1-1 0,1 0-1,-1 0 1,0 1 0,0-1-1,1 0 1,-1 1-1,0-1 1,0 1 0,0-1-1,0 1 1,0-1-1,-1 1 1,1-1-3,-1 1-1,1 1 1,-1-1 0,1 0-1,-1 0 1,1 0-1,-1 1 1,1-1 0,-1 1-1,1-1 1,-1 1 0,1 0-1,0 0 1,-1-1-1,1 1 1,0 0 0,0 0-1,-2 2 1,-5 4 0,1 1 0,0 0 0,0 0 0,0 1 0,1 0 0,-9 18 0,-25 64 0,31-62 0,0 0 0,2 1 0,2 0 0,0-1 0,2 2 0,1-1 0,4 50 0,-2-75 0,1 0 0,-1 0 0,1 0 0,0 0 0,0 0 0,1 0 0,0 0 0,-1-1 0,2 1 0,-1-1 0,0 1 0,1-1 0,0 0 0,0 0 0,0 0 0,1 0 0,-1 0 0,1-1 0,0 0 0,0 1 0,0-1 0,0-1 0,6 4 0,0-2 0,1 0 0,-1-1 0,1 0 0,-1 0 0,1-1 0,0-1 0,0 0 0,0 0 0,18-2 0,-24 1 0,-1-1 0,0 1 0,1-1 0,-1 0 0,0 0 0,0-1 0,0 1 0,0-1 0,0 0 0,0 0 0,0 0 0,0 0 0,-1-1 0,1 0 0,-1 0 0,5-4 0,-4 1 0,1 0 0,-1 0 0,0-1 0,0 0 0,0 0 0,-1 0 0,0 0 0,3-12 0,0-9 0,-2 0 0,0 1 0,-2-1 0,-2-29 0,0 23 0,-2 0 0,-7-43 0,5 60 0,0 0 0,-1 0 0,0 0 0,-2 1 0,0 0 0,-11-19 0,16 32 0,1 0 1,-1 1-1,0-1 1,0 0-1,0 1 1,0-1-1,0 1 1,-1 0-1,1-1 1,-1 1-1,1 0 0,-1 1 1,0-1-1,0 0 1,0 1-1,0 0 1,0-1-1,0 1 1,0 0-1,0 1 1,0-1-1,-6 0 1,5 2-9,1-1 1,0 1-1,-1 0 1,1 0-1,0 0 1,0 1-1,0-1 1,0 1-1,0-1 1,0 1-1,0 0 1,0 0-1,1 1 1,-1-1-1,1 0 1,0 1-1,-1 0 1,1-1-1,0 1 1,-2 6-1,-21 40-597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 32591,'0'-25'112,"0"36"-57,0 45-46,-30 374-9,25-395-1,-20 272-6,28-305-166,8-2-542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23467,'0'10'8324,"1"21"-6828,0 11-2016,-7 81 520,-28 164 0,-1-16 0,32-161-8,5-108-88,5-2-232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31983,'0'0'13,"0"0"-1,0 0 1,0 0 0,0 0 0,0-1 0,0 1 0,0 0 0,0 0-1,0 0 1,0 0 0,0 0 0,1-1 0,-1 1 0,0 0 0,0 0-1,0 0 1,0 0 0,0 0 0,0 0 0,1 0 0,-1 0 0,0 0-1,0 0 1,0-1 0,0 1 0,0 0 0,1 0 0,-1 0 0,0 0-1,0 0 1,0 0 0,0 0 0,1 0 0,-1 0 0,0 0 0,0 0-1,0 0 1,0 1 0,1-1 0,-1 0 0,0 0 0,0 0 0,0 0 0,0 0-1,0 0 1,0 0 0,1 0 0,-1 0 0,0 0 0,0 1 0,0-1-1,0 0 1,0 0 0,0 0 0,1 0 0,2 15 124,0 22-246,-3-35 145,0 383-36,-1-498-4,4-170-24,-3 274 26,0 5 5,0 1 0,0-1-1,0 0 1,0 1 0,1-1 0,-1 1 0,1-1 0,0 1-1,0-1 1,0 1 0,4-6 0,-5 8-3,0 1 0,0 0 0,1 0 0,-1 0 0,0 0 0,1 0 0,-1 0 0,0 0 0,1 0 0,-1 0 0,0 0 0,0 0 0,1 0 0,-1 0 0,0 0 0,1 0 0,-1 0 0,0 0 0,1 0 0,-1 1 0,0-1 0,0 0 0,1 0 0,-1 0 0,0 0 0,0 1 0,1-1 0,-1 0 0,0 0 0,0 0 0,0 1 0,1-1 0,-1 0 0,0 0 0,0 1 0,14 24 0,-1 1 0,16 43 0,-20-45 0,0 0 0,2 0 0,1-1 0,16 24 0,-27-46 0,0 1 0,0-1 0,0 0 0,0 1 0,0-1 0,0 0 0,0 0 0,0 1 0,1-1 0,-1 0 0,1 0 0,-1 0 0,0-1 0,1 1 0,-1 0 0,1 0 0,0-1 0,-1 1 0,1-1 0,-1 1 0,1-1 0,0 0 0,-1 0 0,1 0 0,0 0 0,0 0 0,-1 0 0,1 0 0,0 0 0,-1-1 0,1 1 0,2-2 0,-2 1 0,1-1 0,0 0 0,-1 0 0,1 0 0,-1 0 0,0-1 0,0 1 0,0-1 0,0 1 0,0-1 0,0 0 0,-1 1 0,1-1 0,-1 0 0,2-5 0,7-30 0,12-71 0,-6 23 0,-18 101 0,1-1 0,1 0 0,2 18 0,0 8 0,-2 183-197,0-194-470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32543,'0'0'176,"13"0"-160,27 0 16,13 0-32,12 0 0,0 0 0,-10-9 0,-10 3 0,-14 0 0,-15 2 0,-14 4 0,-29 0-832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31550,'11'2'929,"25"-2"-785,15 0-64,10 0-48,5 0 0,-3-12-32,-8 0 0,-10 0 0,-16 0-48,-13 4-64,-14 0-1153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 32687,'0'-2'80,"-2"24"-80,-16 20 0,-5 18 0,-5 12 0,-10 9 0,-5 5 0,-3-2 0,-1-4 0,4-8 0,10-9 0,13-11 0,9-18-112,11-14-784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0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48 19209,'-1'-15'10846,"-4"7"-7837,3 7-3049,0 1 1,0-1-1,0 1 1,-1-1-1,1 1 1,0 0-1,0 0 1,-1 0-1,-3 0 1,5 0 105,-4 1-65,-1 0 0,0 0-1,1 0 1,0 1 0,-1 0 0,1 0 0,0 1 0,0-1-1,0 1 1,0 0 0,0 0 0,1 1 0,0-1 0,-1 1-1,1 0 1,-5 7 0,-6 7 5,1 0 0,-21 37 0,25-37-6,1 0 0,1 1 0,-10 32 0,15-42 0,1 0 0,0-1 0,1 1 0,0 0 0,0 0 0,1 0 0,0 0 0,1 0 0,0 0 0,4 16 0,-4-21 0,1 0 0,0 0 0,0 0 0,1 0 0,-1-1 0,1 1 0,0-1 0,0 0 0,0 0 0,0 0 0,1 0 0,-1 0 0,1-1 0,-1 0 0,1 1 0,0-1 0,0-1 0,0 1 0,0 0 0,1-1 0,-1 0 0,5 1 0,11 1 0,0 0 0,0-1 0,28-1 0,-35-1 0,1 0 0,-1-2 0,1 1 0,-1-2 0,1 0 0,-1 0 0,20-9 0,-27 10 0,-1-1 0,0 0 0,0 0 0,0 0 0,0-1 0,0 0 0,0 0 0,-1 0 0,0 0 0,0-1 0,0 1 0,-1-1 0,1 0 0,-1 0 0,0-1 0,0 1 0,-1-1 0,0 1 0,3-11 0,-3 4 0,0 0 0,-1-1 0,0 1 0,-1 0 0,0-1 0,-1 1 0,-1 0 0,0 0 0,0 0 0,-1 0 0,-1 0 0,-7-17 0,5 15 0,-1 1 0,0 0 0,-1 1 0,0 0 0,-1 0 0,-1 0 0,1 1 0,-2 1 0,1 0 0,-14-10 0,20 17 1,0 1-1,-1-1 1,1 1-1,-1 0 1,1 0-1,-1 1 1,1-1-1,-1 1 1,-6-1-1,9 2-2,0-1 0,1 1 0,-1 0-1,0 0 1,0 0 0,1 0 0,-1 1 0,0-1-1,1 0 1,-1 1 0,0-1 0,1 1 0,-1-1-1,1 1 1,-1 0 0,1 0 0,-1-1 0,1 1-1,-1 0 1,1 0 0,0 1 0,-1-1 0,1 0-1,0 0 1,0 1 0,0-1 0,0 1 0,-1 1-1,-6 27-290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1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32687,'0'-2'16,"0"0"48,0 16-64,0 32 0,0 20 0,0 12 0,5 8 0,4-5 0,-5-7 0,3-6 0,-3-14 0,1-8 0,1-14 0,1-12-48,2-12-176,4-8-3218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1.7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31887,'2'37'471,"8"41"1,2 28-535,-8 232 178,-6-191-5990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32639,'13'0'32,"34"0"16,16 0-32,7 0-16,3-7 0,-2 4 0,-6-4-16,-8-5-96,-4-2-496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2.1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62 31711,'71'-4'272,"14"-8"112,6 2-304,-2-2-32,-11 4-48,-18-2-224,-17 4-3394</inkml:trace>
  <inkml:trace contextRef="#ctx0" brushRef="#br0" timeOffset="1">12 269 32223,'27'0'192,"20"0"-48,19 0-48,15 0-64,1-12 0,-4-6-32,-18 2 0,-15 0-32,-18 4-352,-16 0-4162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5.3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7 425 32383,'-3'68'410,"0"-43"-417,2 0 1,1 0-1,4 30 1,-3-51 6,0-1 0,0 0 0,0 0 0,1 0 0,-1 1 0,1-2 0,0 1 0,0 0 0,0 0 0,0 0 0,0-1 0,1 1 0,-1-1 0,5 4 0,-5-5 0,-1 0 0,0 0 0,1-1 0,-1 1 0,0 0 0,1 0 0,-1-1 0,1 1 0,0-1 0,-1 1 0,1-1 0,-1 0 0,1 1 0,0-1 0,-1 0 0,1 0 0,-1 0 0,1 0 0,0-1 0,-1 1 0,1 0 0,-1-1 0,1 1 0,0-1 0,-1 1 0,1-1 0,-1 0 0,0 0 0,1 1 0,-1-1 0,0 0 0,1 0 0,0-2 0,5-6 0,-1-1 0,0 0 0,-1 0 0,0 0 0,-1-1 0,0 0 0,0 1 0,2-18 0,-2 14 0,16-69 0,-14 52 0,1 0 0,2 0 0,1 1 0,16-31 0,-25 59 0,-1 0 0,1 0 0,0 0 0,0 1 0,0-1 0,0 0 0,0 1 0,0-1 0,0 1 0,1-1 0,-1 1 0,0 0 0,1-1 0,0 1 0,-1 0 0,1 0 0,-1 0 0,1 0 0,0 1 0,0-1 0,0 0 0,-1 1 0,1-1 0,0 1 0,0-1 0,0 1 0,0 0 0,0 0 0,0 0 0,0 0 0,0 0 0,0 0 0,-1 1 0,1-1 0,0 1 0,0-1 0,0 1 0,0 0 0,1 1 0,2 0 0,-1 2 0,1-1 0,-1 0 0,0 1 0,0 0 0,0 0 0,-1 0 0,1 1 0,-1-1 0,0 1 0,0 0 0,2 5 0,0 3 0,0 1 0,-1 0 0,0 0 0,-1 0 0,0 0 0,-2 0 0,1 0 0,-2 1 0,0-1 0,-3 21 0,2-26 0,0 0 0,-1-1 0,0 1 0,-1-1 0,1 0 0,-2 0 0,1 0 0,-1 0 0,-1 0 0,1-1 0,-1 0 0,0 0 0,-1 0 0,0 0 0,0-1 0,0 0 0,-1 0 0,-8 5 0,14-10 0,-1 1 0,0-1 0,0 0 0,-1 0 0,1 0 0,0 0 0,0 0 0,0 0 0,-1 0 0,1-1 0,0 0 0,-1 1 0,1-1 0,-1 0 0,1 0 0,0 0 0,-1 0 0,1 0 0,0-1 0,-1 1 0,1-1 0,0 1 0,-1-1 0,1 0 0,0 0 0,0 0 0,0 0 0,0-1 0,0 1 0,0 0 0,0-1 0,0 0 0,0 1 0,1-1 0,-1 0 0,1 0 0,-1 0 0,1 0 0,0 0 0,0 0 0,0 0 0,-2-5 0,-6-19 0,1 0 0,1-1 0,1 0 0,2 0 0,0-1 0,2 0 0,2-31 0,0 59 0,0 0 0,0 0 0,0-1 0,0 1 0,0 0 0,0-1 0,1 1 0,-1 0 0,0 0 0,0 0 0,0-1 0,1 1 0,-1 0 0,0 0 0,0-1 0,0 1 0,1 0 0,-1 0 0,0 0 0,1 0 0,-1 0 0,0-1 0,0 1 0,1 0 0,-1 0 0,0 0 0,1 0 0,-1 0 0,0 0 0,0 0 0,1 0 0,-1 0 0,0 0 0,1 0 0,-1 0 0,0 0 0,0 0 0,1 1 0,-1-1 0,0 0 0,1 0 0,-1 0 0,0 0 0,0 0 0,1 1 0,-1-1 0,0 0 0,1 0 0,2 3 0,1 1 0,0-1 0,-1 1 0,1-1 0,-1 1 0,0 0 0,0 0 0,-1 1 0,1-1 0,-1 0 0,0 1 0,0 0 0,1 5 0,4 6 0,3 6 4,-2-2-9,2 0 0,0-1 0,21 30 0,-28-44 4,2 0 0,-1 0 0,0-1 0,1 1 0,0-1 0,0 0-1,1-1 1,-1 1 0,1-1 0,-1 0 0,1 0 0,0-1 0,0 1 0,0-1 0,1-1-1,11 3 1,-10-3 0,-1 0 1,0-1-1,1 0 0,-1 0 0,0-1 0,1 0 0,-1 0 0,0 0 1,9-4-1,-12 3 0,0 1 1,-1-2 0,1 1 0,-1 0-1,1-1 1,-1 1 0,0-1 0,0 0-1,0 0 1,0 0 0,-1-1 0,0 1-1,1-1 1,-1 1 0,0-1-1,0 0 1,2-6 0,0-8 1,0-1 1,0 0-1,-2 0 0,0 1 1,-1-1-1,-3-32 1,1 7 1,1 43-2,0-3 2,0 0 1,0 1-1,0-1 1,-1 0 0,1 0-1,-1 1 1,-1-5 0,2 8-4,0 0 0,0 0 0,0 0 0,0 0 0,0 0 0,0 0 0,0 0 0,0 0 0,0 0 1,0 1-1,0-1 0,0 0 0,0 0 0,0 0 0,0 0 0,0 0 0,0 0 0,0 0 0,0 0 0,0 0 0,0 1 1,0-1-1,0 0 0,0 0 0,0 0 0,0 0 0,0 0 0,0 0 0,0 0 0,0 0 0,0 0 0,0 0 1,0 0-1,-1 1 0,1-1 0,0 0 0,0 0 0,0 0 0,0 0 0,0 0 0,0 0 0,0 0 0,0 0 0,0 0 1,0 0-1,0 0 0,-1 0 0,1 0 0,0 0 0,0 0 0,0 0 0,0 0 0,0 0 0,0 0 0,0 0 0,0 0 1,0 0-1,-1 0 0,1 0 0,0 0 0,0 0 0,0 0 0,0 0 0,0 0 0,0 0 0,0 0 0,-2 10 0,2-9 0,-2 29-3,2 0 0,6 47 0,-6-69 2,1-1 0,1 0-1,-1 0 1,1 0 0,1 0-1,-1 0 1,1 0-1,0-1 1,1 1 0,-1-1-1,1 0 1,1 0 0,-1 0-1,1-1 1,0 1-1,11 8 1,-15-13 1,1 0-1,0 1 0,0-1 1,0 0-1,0 0 1,0 0-1,0 0 1,0 0-1,0-1 1,1 1-1,-1-1 1,0 1-1,0-1 1,1 0-1,-1 0 1,0 0-1,1 0 1,-1 0-1,0 0 1,0-1-1,3 0 1,-2 0 0,-1-1 1,0 1-1,1-1 0,-1 0 1,0 0-1,0 0 0,0 0 1,0 0-1,0 0 1,0 0-1,0-1 0,-1 1 1,1-1-1,1-3 0,3-9 2,-1-1-1,0 0 0,-1 1 1,3-26-1,-7 38-2,17-145 28,-17 147-27,0 0 0,0 1 0,0-1 0,0 1 0,0-1 1,0 0-1,0 1 0,0-1 0,0 1 0,0-1 0,1 0 0,-1 1 1,0-1-1,0 1 0,1-1 0,-1 1 0,0-1 0,1 1 1,-1-1-1,1 1 0,-1-1 0,1 1 0,-1 0 0,1-1 0,-1 1 1,1-1-1,-1 1 0,1 0 0,-1 0 0,1-1 0,-1 1 1,2 0-1,-1 0 0,0 1 0,1-1 0,-1 1 0,0 0 0,0-1 0,0 1 0,0 0 0,0 0 0,0 0 0,0 0 0,0 0 0,-1 0 0,1 0 0,1 1 0,21 42 0,-15-15-5,0-1 1,-2 1-1,-1 1 1,-2-1-1,-1 0 1,-1 42-1,6-114 6,3 1-1,24-67 1,-23 76 2,-9 27 1,20-53 17,-21 55-21,1 0 0,0 0 0,0 0 1,1 0-1,-1 0 0,1 1 0,0 0 0,0-1 0,0 1 1,0 0-1,5-3 0,-8 6 0,1-1 0,-1 1 0,1 0 0,-1 0 0,1 0 0,-1 0 0,1 0 0,-1 0 0,1 0 0,-1 0 0,1 0 0,-1 0 0,1 0 0,-1 0 0,1 0 0,-1 1 0,1-1 0,-1 0 0,1 0 0,-1 0 0,0 1 0,1-1 0,-1 0 0,1 1 0,-1-1 0,0 0 0,1 1 0,-1-1 0,0 1 0,1-1 0,-1 0 0,0 1 0,1-1 0,-1 1 0,0-1 0,0 1 0,0-1 0,1 1 0,-1-1 0,0 1 0,0-1 0,0 1 0,0-1 0,0 1 0,0-1 0,0 1 0,3 30-3,-2-28 1,-2 68-6,0-55 10,0 1 0,2 0-1,-1-1 1,2 1-1,0-1 1,1 0-1,6 19 1,-8-32-2,1 0 0,-1-1 0,0 1 0,1-1 0,0 1 0,0-1 0,0 0 0,0 0 0,0 1 0,0-1 0,0-1 0,1 1 0,-1 0 0,1 0 0,-1-1 0,6 2 0,-3-1 0,1 0 0,0 0 0,-1-1 0,1 0 0,0 0 0,0-1 0,0 0 0,7 0 0,-4-1 0,1 0 0,-1-1 0,1 0 0,-1 0 0,0-1 0,0 0 0,0 0 0,0-1 0,-1-1 0,11-6 0,-11 5 0,-1 0 0,0 0 0,-1-1 0,1 0 0,-1 0 0,-1 0 0,1-1 0,-2 0 0,1 0 0,5-13 0,-5 8 0,-2 1 0,1-1 0,-2 0 0,0 0 0,0-1 0,-1-23 0,-1 34 0,1 0 0,-2 0 0,1 0 0,0-1 0,-1 1 0,1 0 0,-1 0 0,0 0 0,0 0 0,0 0 0,0 0 0,-1 0 0,1 1 0,-1-1 0,0 0 0,1 1 0,-1-1 0,-3-2 0,1 3 0,1-1 0,-1 1 0,1 0 0,-1 1 0,0-1 0,0 1 0,0-1 0,0 1 0,0 0 0,0 1 0,0-1 0,0 1 0,-7-1 0,7 1 0,1 0 0,-1 0 0,0 0 0,0 1 0,0-1 0,1 1 0,-1 0 0,0 0 0,1 0 0,-1 0 0,1 1 0,-1-1 0,1 1 0,0 0 0,-1 0 0,-2 3 0,3-2 0,0 1 0,0 0 0,0 0 0,0 0 0,1 0 0,-1 0 0,1 1 0,0-1 0,1 1 0,-1 0 0,1-1 0,-1 7 0,-1 1 0,1 0 0,0 0 0,1 0 0,1 0 0,0-1 0,1 1 0,3 23 0,-3-31 0,0-1 0,0 1 0,0-1 0,0 0 0,0 1 0,1-1 0,0 0 0,-1 0 0,1 0 0,0 0 0,1-1 0,-1 1 0,0 0 0,1-1 0,-1 0 0,1 1 0,0-1 0,0 0 0,0 0 0,0-1 0,0 1 0,0-1 0,0 1 0,1-1 0,-1 0 0,1 0 0,-1 0 0,0-1 0,1 1 0,-1-1 0,6 0 0,-5 0 0,-1 0 0,1 0 0,-1-1 0,0 1 0,1-1 0,-1 1 0,0-1 0,1 0 0,-1-1 0,0 1 0,0 0 0,0-1 0,0 0 0,5-3 0,-5 2 0,0-1 0,0 1 0,0-1 0,-1 1 0,1-1 0,-1 0 0,0 0 0,0 0 0,0-1 0,2-7 0,1-10 0,-1 0 0,-1-1 0,0 1 0,-2-1 0,-2-30 0,1 16 0,-19 414 0,18-361 0,-19 166 0,16-161 0,-1-1 0,0 1 0,-1-1 0,-2 0 0,0 0 0,-15 25 0,20-40 0,0 0 0,-1 0 0,0 0 0,0 0 0,-1-1 0,1 0 0,-1 0 0,0 0 0,-8 5 0,11-8 0,0 0 0,0 0 0,0 0 0,0-1 0,0 1 0,0 0 0,0-1 0,0 1 0,-1-1 0,1 0 0,0 0 0,0 0 0,-1 0 0,1 0 0,0 0 0,0-1 0,0 1 0,-1-1 0,1 1 0,0-1 0,0 0 0,0 0 0,0 0 0,0 0 0,0 0 0,1 0 0,-1-1 0,0 1 0,0 0 0,-1-3 0,-3-3 0,1 0 0,0 0 0,1-1 0,0 0 0,0 0 0,0 0 0,1 0 0,0-1 0,1 1 0,0-1 0,0 0 0,0-12 0,-1-9 0,2-1 0,3-38 0,-2 61 0,1 0 0,1 0 0,-1 0 0,1 0 0,1 1 0,-1-1 0,1 1 0,1-1 0,-1 1 0,1 0 0,0 0 0,1 1 0,0-1 0,0 1 0,0 0 0,1 0 0,0 1 0,8-7 0,10-4 0,0 1 0,1 1 0,51-20 0,-48 23 0,-1-2 0,39-23 0,-60 32 0,-1 1 0,-1-1 0,1-1 0,-1 1 0,1 0 0,-1-1 0,-1 0 0,1 0 0,-1 0 0,1-1 0,-1 1 0,-1-1 0,1 1 0,-1-1 0,2-7 0,-1-5 0,-1 0 0,0 0 0,-2-35 0,0 25 0,-2 76 0,1-28 0,0-1 0,1 1 0,1-1 0,1 1 0,6 32 0,-6-49 0,-1 0 0,1 1 0,-1-1 0,1 0 0,0-1 0,0 1 0,0 0 0,0 0 0,1-1 0,-1 0 0,1 1 0,0-1 0,-1 0 0,1 0 0,0 0 0,0-1 0,0 1 0,0-1 0,1 1 0,-1-1 0,0 0 0,1 0 0,-1-1 0,0 1 0,1-1 0,-1 0 0,1 1 0,-1-1 0,1-1 0,-1 1 0,1-1 0,-1 1 0,0-1 0,1 0 0,-1 0 0,0 0 0,0-1 0,0 1 0,0-1 0,0 0 0,0 0 0,0 0 0,0 0 0,-1 0 0,1 0 0,-1-1 0,1 1 0,-1-1 0,0 0 0,0 0 0,0 0 0,1-4 0,3-9 0,-2 1 0,0-1 0,-1 0 0,0 0 0,-1 0 0,-1 0 0,-1 0 0,-2-26 0,1 0 0,-2 33 0,2 9 0,1 0 0,0 0 0,0 0 0,-1 0 0,1 0 0,0 0 0,0 0 0,0 0 0,-1 0 0,1 0 0,0 0 0,0 0 0,0 0 0,-1 1 0,1-1 0,0 0 0,0 0 0,0 0 0,-1 0 0,1 1 0,0-1 0,0 0 0,0 0 0,0 0 0,0 0 0,-1 1 0,1-1 0,0 0 0,0 0 0,0 1 0,0-1 0,0 0 0,0 0 0,0 0 0,0 1 0,0-1 0,0 0 0,0 0 0,0 1 0,0-1 0,0 0 0,0 0 0,0 1 0,-2 16 0,0 1 0,2-1 0,1 25 0,0-4 0,-2-35 0,1 1 0,0 0 0,1-1 0,-1 1 0,1 0 0,-1-1 0,1 1 0,0-1 0,1 1 0,-1-1 0,0 1 0,1-1 0,0 0 0,0 1 0,0-1 0,0 0 0,0 0 0,1-1 0,-1 1 0,1 0 0,5 3 0,-3-3 0,0-1 0,1 0 0,-1 1 0,1-2 0,-1 1 0,1-1 0,0 0 0,0 0 0,-1 0 0,1-1 0,0 0 0,0 0 0,6-1 0,-9 1 0,-1-1 0,1 0 0,0 0 0,0 0 0,-1 0 0,1 0 0,-1-1 0,1 1 0,-1-1 0,0 1 0,0-1 0,1 0 0,-1 0 0,0 0 0,-1 0 0,1 0 0,0-1 0,-1 1 0,1 0 0,-1-1 0,1 1 0,-1-1 0,1-4 0,3-7 0,0 0 0,-2 0 0,3-19 0,0-17 0,-3 0 0,-4-87 0,0 126 0,-2-27 0,-7-37 0,8 62 0,-4 46 0,5 287 0,1-313 0,1 1 0,0-1 0,0 1 0,1-1 0,0 1 0,1-1 0,-1 0 0,1 0 0,1 0 0,-1 0 0,1-1 0,9 12 0,-9-14 0,1 1 0,-1-1 0,1 0 0,0-1 0,0 1 0,0-1 0,0 0 0,0-1 0,1 1 0,-1-1 0,1 0 0,0 0 0,0-1 0,0 1 0,-1-1 0,13 0 0,-8 0 0,0-1 0,0 0 0,0-1 0,0 0 0,0 0 0,0-1 0,0 0 0,15-7 0,-19 7 0,0-2 0,0 1 0,-1-1 0,1 0 0,-1 0 0,0 0 0,0-1 0,-1 1 0,1-1 0,-1-1 0,0 1 0,0 0 0,-1-1 0,4-8 0,-1 2 0,-2 0 0,0-1 0,0 1 0,-1-1 0,-1 0 0,2-25 0,-3 30 0,-1 0 0,0 0 0,0 0 0,-1 0 0,0 0 0,0 0 0,-1 0 0,0 0 0,-1 1 0,0-1 0,-6-13 0,7 18 0,1 1 0,0 0 0,-1 0 0,1 0 0,-1 1 0,1-1 0,-1 0 0,0 0 0,0 1 0,0-1 0,0 1 0,0 0 0,0-1 0,0 1 0,0 0 0,0 0 0,-1 0 0,1 1 0,0-1 0,-1 1 0,1-1 0,0 1 0,-1 0 0,1-1 0,-1 1 0,1 1 0,-1-1 0,1 0 0,-4 1 0,3 1 0,0-1 0,0 1 0,0-1 0,1 1 0,-1 0 0,0 0 0,1 0 0,0 0 0,-1 1 0,1-1 0,0 1 0,0-1 0,0 1 0,1 0 0,-1 0 0,0 0 0,1 0 0,0 0 0,0 0 0,-1 5 0,-2 11 0,1 1 0,1 0 0,0 0 0,2 0 0,0 0 0,4 22 0,-3-38 0,0-1 0,0 1 0,0-1 0,0 0 0,0 1 0,1-1 0,0 0 0,-1 0 0,1 0 0,0 0 0,1-1 0,-1 1 0,0 0 0,1-1 0,-1 0 0,1 1 0,0-1 0,0 0 0,0-1 0,0 1 0,0 0 0,0-1 0,0 0 0,4 2 0,-4-3 0,-1 1 0,1 0 0,-1-1 0,1 0 0,-1 0 0,1 0 0,0 0 0,-1 0 0,1 0 0,-1 0 0,1-1 0,-1 0 0,1 1 0,-1-1 0,0 0 0,1 0 0,-1 0 0,0 0 0,0-1 0,0 1 0,1-1 0,-1 1 0,-1-1 0,1 0 0,0 1 0,0-1 0,-1 0 0,1 0 0,-1-1 0,1 1 0,-1 0 0,0 0 0,1-4 0,3-7 0,-2 0 0,1 0 0,-2-1 0,0 1 0,1-26 0,-7-71 0,4 100 0,-4-3 0,-3 14 0,6 0 0,0 0 0,0 0 0,0 0 0,0 1 0,0-1 0,0 0 0,1 1 0,-1-1 0,0 1 0,1-1 0,-1 1 0,0 3 0,-2 15 0,0 0 0,2 0 0,0 1 0,1-1 0,5 31 0,-4-46 0,1 0 0,-1 0 0,1 0 0,0-1 0,0 1 0,0-1 0,1 1 0,0-1 0,0 0 0,0 0 0,0 0 0,1-1 0,-1 1 0,6 3 0,-7-5 0,2 1 0,-1-1 0,0 0 0,0 0 0,1 0 0,-1 0 0,1-1 0,0 0 0,-1 1 0,1-1 0,0-1 0,0 1 0,0 0 0,-1-1 0,1 0 0,0 0 0,0 0 0,7-1 0,-10 0 0,1 0 0,-1 1 0,0-1 0,1 0 0,-1 0 0,0 1 0,0-1 0,0 0 0,0 0 0,0 0 0,0 0 0,0-1 0,0 1 0,0 0 0,0 0 0,-1-1 0,1 1 0,-1 0 0,2-3 0,7-30 0,-7 26 0,12-77 0,-11 58 0,1 1 0,1 0 0,11-31 0,-15 55 0,0 1 0,-1-1 0,1 0 0,0 1 0,0-1 0,0 1 0,0 0 0,0-1 0,0 1 0,0 0 0,1-1 0,-1 1 0,0 0 0,1 0 0,-1 0 0,1 0 0,-1 0 0,4-1 0,-4 2 0,0 0 0,0 0 0,0 0 0,0 0 0,1 0 0,-1 0 0,0 0 0,0 1 0,0-1 0,0 0 0,0 0 0,0 1 0,0-1 0,0 1 0,0-1 0,0 1 0,0-1 0,-1 1 0,1 0 0,0-1 0,0 1 0,0 0 0,-1 0 0,1-1 0,0 1 0,-1 0 0,1 0 0,-1 0 0,1 0 0,-1 0 0,1 0 0,-1 2 0,5 8 0,-1 1 0,-1-1 0,0 1 0,-1 0 0,0 0 0,0 13 0,-3 80 0,-1-44 0,2-58 0,0 0 0,0 0 0,0 0 0,0 0 0,0 0 0,1 0 0,-1 0 0,1 1 0,0-1 0,0 0 0,0-1 0,0 1 0,1 0 0,-1 0 0,3 3 0,-1-4 0,-1 0 0,1-1 0,0 1 0,-1-1 0,1 0 0,0 0 0,0 0 0,0 0 0,0 0 0,0-1 0,0 1 0,0-1 0,0 0 0,0 0 0,6 0 0,-3 0 1,0-1-1,1 1 1,-1-1-1,0 0 1,0 0 0,0-1-1,7-2 1,-12 3-3,1 1 1,-1-1-1,0 1 1,0-1-1,0 0 1,0 0-1,1 1 1,-1-1 0,0 0-1,0 0 1,-1 0-1,1 0 1,0-1-1,0 1 1,0 0-1,-1 0 1,1 0-1,-1-1 1,1 1-1,-1 0 1,1 0-1,-1-1 1,0 1-1,1 0 1,-1-1-1,0 1 1,0-1-1,0 1 1,0 0-1,0-1 1,0 1-1,-1 0 1,1-1-1,0 1 1,-1 0-1,1-1 1,-1 1-1,0 0 1,1 0-1,-2-2 1,1 1-38,0 1-1,0 0 1,0 0 0,1-1 0,-1 1-1,-1 0 1,1 0 0,0 0 0,0 0-1,0 1 1,0-1 0,-1 0 0,-1-1-1,-31-9-2123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5.8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128 23 31935,'0'-1'24,"-1"0"0,1 1 0,0-1 0,-1 0 0,1 0 0,-1 0 1,1 0-1,-1 1 0,1-1 0,-1 0 0,1 0 0,-1 1 0,0-1 0,0 0 1,1 1-1,-1-1 0,0 1 0,0-1 0,0 1 0,1-1 0,-1 1 0,0 0 1,0 0-1,0-1 0,0 1 0,0 0 0,0 0 0,0 0 0,0 0 0,0 0 1,0 0-1,1 0 0,-1 0 0,0 0 0,0 0 0,-2 1 0,-1-1-31,-1 1-1,1-1 1,0 1-1,-1 0 1,1 1-1,0-1 1,-6 4-1,5-3 8,1 1 0,0 0 0,0 0 0,0 1 0,1-1 0,-1 1 0,1 0 0,0 0 0,0 0 0,0 0 0,0 0 0,1 1 0,0-1 0,-1 1 0,2 0 0,-1 0 0,1 0 0,-1 0 0,1 0 0,1 0 0,-1 0 0,1 0 0,0 0 0,0 0 0,1 9 0,0-12 0,0 0 0,0-1 0,0 1 0,0 0 0,0-1 0,0 1 0,0-1 0,1 1 0,-1-1 0,1 1 0,-1-1 0,1 0 0,-1 0 0,1 0 0,0 0 0,0 0 0,-1 0 0,1 0 0,0 0 0,0-1 0,0 1 0,0-1 0,0 1 0,2-1 0,53 4 0,-49-4 0,0 0 0,0 0 0,0 0 0,0-1 0,0 0 0,0-1 0,10-2 0,-16 3 0,0 0 0,0 0 0,0 0 0,0 0 0,0-1 0,0 1 0,0-1 0,0 1 0,-1-1 0,1 0 0,-1 1 0,1-1 0,-1 0 0,0 0 0,1 0 0,-1 0 0,0 0 0,0-1 0,-1 1 0,1 0 0,0 0 0,-1-1 0,1 1 0,-1 0 0,0-5 0,1 2 0,-1-1 0,1 1 0,-2-1 0,1 1 0,0 0 0,-1-1 0,0 1 0,0 0 0,-1-1 0,0 1 0,1 0 0,-2 0 0,-4-9 0,5 12 0,0-1 0,-1 1 0,1-1 0,-1 1 0,0 0 0,1 0 0,-1 0 0,0 0 0,0 1 0,0-1 0,0 1 0,-1 0 0,1 0 0,0 0 0,0 0 0,-1 0 0,1 1 0,-1 0 0,1-1 0,0 1 0,-1 1 0,1-1 0,-6 1 0,7-1-3,0 1 0,0-1 0,0 1 1,0 0-1,0-1 0,0 1 0,0 0 0,0 0 0,0 0 0,0 0 0,0 1 1,0-1-1,1 0 0,-1 1 0,1-1 0,-1 1 0,1 0 0,-1-1 1,1 1-1,0 0 0,0 0 0,0 0 0,0 0 0,0 0 0,0 0 1,0 2-1,-9 31-256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6.6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37 32367,'7'-37'395,"-7"612"-390,0-569-1,0 0 1,0-1-1,1 1 0,-1 0 0,1-1 1,2 7-1,-2-11-20,-1 1 1,1-1-1,0 0 1,-1 0 0,1 0-1,0 0 1,0 0-1,-1 0 1,1 0-1,0 0 1,0 0 0,0 0-1,0 0 1,0-1-1,1 1 1,-1 0-1,0-1 1,0 1-1,0-1 1,0 1 0,1-1-1,-1 0 1,0 1-1,1-1 1,-1 0-1,0 0 1,0 0 0,1 0-1,-1 0 1,0 0-1,3-1 1,15-2-1378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6.9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32511,'0'-8'176,"0"3"-96,0 12-80,0 35 0,0 22 0,4 14 0,1 0 0,-3-10 0,-2-8 0,0-9 0,0-13 0,0-12 0,-2-10-80,-7-14-528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7.2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58 32559,'0'0'32,"23"0"32,21 0-32,19 0 0,12 0-16,3-10-16,0 0 0,-9-2 0,-13 4-16,-11-2-160,-23 2-1073</inkml:trace>
  <inkml:trace contextRef="#ctx0" brushRef="#br0" timeOffset="1">85 241 32223,'36'2'96,"22"-2"112,13 0-160,9 0 0,-2-16-32,-15 2-16,-17 6 0,-14 2-80,-19 2-592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18.6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32639,'0'-2'5,"1"-1"0,0 1 0,-1-1-1,1 1 1,0-1 0,1 1 0,-1 0 0,0-1 0,0 1 0,1 0 0,0 0 0,-1 0-1,1 0 1,0 0 0,0 0 0,0 1 0,0-1 0,0 1 0,0-1 0,1 1-1,-1 0 1,0 0 0,1 0 0,-1 0 0,4-1 0,-4 1-5,0 1 0,0-1 0,0 0 0,0 1 0,0-1 0,0 1 0,0 0 0,0 0 0,1-1 0,-1 2 0,0-1 0,0 0 0,0 0 0,0 1 0,0-1 0,0 1 0,0-1 0,0 1 1,0 0-1,0 0 0,0 0 0,0 0 0,0 0 0,-1 0 0,1 1 0,0-1 0,-1 1 0,1-1 0,-1 1 0,0-1 0,1 1 0,0 2 0,3 7 0,-1 0 0,0 0 0,-1 1 0,0-1 0,-1 1 0,1 17 0,-3 75 0,-2-70 0,5 48 0,-3-81 0,0-1 0,0 1 0,0-1 0,1 1 0,-1-1 0,0 1 0,0-1 0,1 1 0,-1-1 0,0 1 0,0-1 0,1 1 0,-1-1 0,0 0 0,1 1 0,-1-1 0,1 0 0,-1 1 0,1-1 0,-1 0 0,1 0 0,-1 1 0,0-1 0,1 0 0,-1 0 0,1 0 0,-1 1 0,1-1 0,0 0 0,-1 0 0,1 0 0,-1 0 0,1 0 0,-1 0 0,1 0 0,-1 0 0,1-1 0,-1 1 0,1 0 0,-1 0 0,1 0 0,-1 0 0,1-1 0,2 0 0,-1 0 0,0 1 0,0-1 0,0 0 0,0-1 0,0 1 0,0 0 0,0-1 0,0 1 0,1-3 0,3-4 0,-1 0 0,0 0 0,0-1 0,-1 0 0,0 0 0,0 0 0,2-13 0,14-74 0,-13 56 0,-2 15 0,-4 16 0,1-1 0,0 1 0,0 0 0,1 0 0,0 0 0,6-13 0,-8 21 0,-1 0 0,0 1 0,1-1 0,-1 0 0,0 1 0,1-1 0,-1 0 0,0 1 0,1-1 0,-1 1 0,1-1 0,-1 1 0,1-1 0,0 1 0,-1-1 0,1 1 0,-1-1 0,1 1 0,0 0 0,-1 0 0,1-1 0,0 1 0,-1 0 0,1 0 0,0-1 0,0 1 0,-1 0 0,1 0 0,0 0 0,0 0 0,-1 0 0,1 0 0,0 0 0,0 1 0,-1-1 0,1 0 0,0 0 0,-1 0 0,1 1 0,0-1 0,-1 0 0,1 1 0,0-1 0,-1 1 0,1-1 0,-1 1 0,1-1 0,-1 1 0,1-1 0,0 2 0,2 1 0,0 1 0,-1 0 0,1-1 0,-1 1 0,0 1 0,3 7 0,-1 3 0,-1 0 1,0 0-1,-1 1 1,-1-1-1,-1 28 1,-1-28-8,1-1-1,1 1 1,0 0 0,1-1 0,1 1-1,6 22 1,-8-35 2,0 0 1,1 1-1,-1-1 1,0 0-1,1 0 1,-1 0-1,1 0 1,0 0-1,0-1 1,-1 1-1,1 0 1,0-1-1,0 0 1,1 1-1,-1-1 1,0 0-1,0 0 1,1 0-1,-1 0 1,1-1-1,-1 1 1,0 0-1,1-1 1,-1 0-1,1 0 1,-1 0-1,1 0 0,3 0 1,-2-1-4,0 1 0,0-1 0,0 1-1,-1-1 1,1-1 0,0 1 0,-1 0 0,1-1 0,-1 0 0,1 0 0,-1 0-1,0 0 1,0 0 0,0-1 0,0 1 0,0-1 0,-1 0 0,3-3 0,6-14 12,-1-1 1,-2 0 0,0-1 0,-1 0 0,-1 0 0,-1 0-1,3-36 1,7-23 218,-37 172-199,16-73-22,1 0 0,1 1-1,0-1 1,1 1 0,1 0 0,1 0-1,1 0 1,2 23 0,-1-39-2,0 0 0,0 0 0,1 0 0,-1 0 0,1 0 0,-1 0 0,1 0 0,0-1 0,0 1 0,1 0 0,-1-1 0,0 0 0,1 0 0,0 0 0,-1 0 0,1 0 0,0 0 0,0 0 0,0-1 0,0 0 0,0 1 0,0-1 0,0 0 0,1-1 0,-1 1 0,0-1 0,4 1 0,-1 0 0,-1 0 0,1 0 0,0-1 0,0 0 0,-1 0 0,1 0 0,0-1 0,0 0 0,-1 0 0,1 0 0,0-1 0,-1 0 0,1 0 0,-1 0 0,6-4 0,-6 1 0,-1 1 0,1-1 0,-1-1 0,0 1 0,-1 0 0,1-1 0,-1 0 0,0 0 0,0 0 0,-1 0 0,0 0 0,0-1 0,-1 1 0,1-1 0,-1 1 0,-1-1 0,1-6 0,0-1 0,-1 0 1,-1 0 0,0 1-1,-1-1 1,0 0 0,-1 1 0,-6-17-1,5 19 4,-1 0 0,0 0 0,-1 0 0,0 1 0,-1 0-1,-12-15 1,15 21-4,1 0 0,-1 0 0,0 1 0,0 0 0,0-1 0,-1 1 0,1 1 0,-1-1 0,0 1 0,1 0 0,-1 0 0,0 0 0,0 0 0,0 1 0,-1 0 0,1 0 0,-7 0 0,10 1-1,0 0 0,0 1 0,0-1 1,0 0-1,0 1 0,0 0 0,0-1 0,0 1 0,0 0 1,1 0-1,-1 0 0,0 0 0,1 0 0,-1 0 0,0 1 1,1-1-1,0 1 0,-1-1 0,1 1 0,0-1 0,0 1 1,0 0-1,0-1 0,0 1 0,0 0 0,0 0 0,0 0 0,1 0 1,-1-1-1,0 5 0,-1 7-4,0 0 0,1 0 1,1 23-1,0-25 2,0-2 0,0 0-1,0 0 1,1 0 0,0 0-1,1-1 1,0 1 0,0 0-1,1-1 1,0 1 0,1-1 0,0 0-1,0 0 1,1 0 0,0-1-1,0 0 1,0 0 0,1 0-1,0 0 1,1-1 0,-1 0-1,1 0 1,0-1 0,1 0 0,0 0-1,-1-1 1,1 0 0,1 0-1,8 3 1,-10-5 2,-1 0 0,1-1 0,0 0 0,0 0 0,0 0 0,0-1 0,0 1 0,0-2-1,0 1 1,12-3 0,-16 2 3,0-1 0,0 1-1,1 0 1,-1-1 0,0 0 0,-1 0-1,1 0 1,0 0 0,-1 0-1,1 0 1,-1-1 0,1 1 0,-1-1-1,0 0 1,0 0 0,0 0-1,-1 0 1,1 0 0,-1 0-1,1 0 1,-1 0 0,0-1 0,0-3-1,3-13 13,-1 0 0,1-39 0,-4 41-5,1 1 0,1-1 1,1 1-1,6-25 0,-9 42-8,0-1-1,0 1 1,0 0-1,0-1 1,0 1-1,1 0 1,-1-1-1,0 1 1,0-1-1,0 1 1,1 0-1,-1 0 1,0-1-1,0 1 1,1 0-1,-1-1 1,0 1-1,0 0 1,1 0-1,-1-1 0,0 1 1,1 0-1,-1 0 1,0 0-1,1 0 1,-1-1-1,1 1 1,-1 0-1,0 0 1,1 0-1,-1 0 1,1 0-1,-1 0 1,0 0-1,1 0 1,-1 0-1,1 0 1,-1 0-1,0 0 1,1 1-1,-1-1 1,0 0-1,1 0 1,-1 0-1,0 0 1,1 1-1,-1-1 1,0 0-1,1 0 1,-1 1-1,0-1 1,1 0-1,-1 0 0,0 1 1,0-1-1,0 0 1,1 1-1,-1-1 1,0 1-1,14 20-2,-8-5 2,-1 0 0,0 1 0,-1 0 0,3 35 0,-3 71 0,-4-106 0,2-15 0,2-8 0,4-8 0,14-42 0,19-79 0,-9 29 0,-32 106 0,0 0 0,0 0 0,0 0 0,0 0 0,0 0 0,0 0 0,0 0 0,0 0 0,0 0 0,0 0 0,0 0 0,0 0 0,0 0 0,0 0 0,0 0 0,0 1 0,0-1 0,0 0 0,0 0 0,0 0 0,0 0 0,0 0 0,0 0 0,0 0 0,1 0 0,-1 0 0,0 0 0,0 0 0,0 0 0,0 0 0,0 0 0,0 0 0,0 0 0,0 0 0,0 0 0,0 0 0,0 0 0,0 0 0,0 0 0,0 0 0,0 0 0,0 0 0,0 0 0,1 0 0,-1 0 0,0 0 0,0-1 0,1 13 0,0 16 0,-1 210 0,0-238 0,0 2-1,0 0 0,0 0 0,0 1 0,0-1-1,0 0 1,0 0 0,0 0 0,1 1 0,-1-1 0,1 0 0,0 0 0,0 0-1,-1 0 1,1 0 0,0 0 0,1 0 0,-1 0 0,3 3 0,12 1-106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21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16 456 32623,'-7'24'12,"5"-19"-11,1 0-1,-1 0 0,1-1 1,0 1-1,0 0 0,1 0 0,-1 0 1,1 0-1,0 0 0,0 0 0,1 0 1,1 7-1,1-11 3,1 0 0,-1-1 0,0 1-1,1 0 1,-1-1 0,0 0 0,1 0 0,-1 0 0,0 0 0,1-1 0,5-1 0,-6 1-2,0-1 0,0 0 1,0 0-1,0 0 1,-1 0-1,1-1 0,-1 1 1,1-1-1,-1 1 1,0-1-1,0 0 0,0 0 1,2-4-1,21-47 10,-20 41-9,22-57 16,-20 48-11,1 1 1,0 0-1,2 0 0,1 0 0,22-31 0,-32 50-7,1 0 0,-1 1 0,1-1 0,-1 0 0,1 1 0,0 0 0,-1-1 0,1 1 0,0 0 0,0 0 0,0 0 0,0 0 0,3-1 0,-4 2 0,0 0 0,1 0 0,-1 0 0,0 0 0,0 0 0,0 0 0,1 0 0,-1 1 0,0-1 0,0 0 0,0 1 0,0-1 0,0 0 0,1 1 0,-1 0 0,0-1 0,0 1 0,1 1 0,1 0 0,0 1 0,-1 1 0,1-1 0,-1 0 0,0 1 0,1-1 0,-2 1 0,1 0 0,0 0 0,-1 0 0,2 7 0,1 3 0,-1 0 0,-1 0 0,0 0 0,-1 0 0,-1 0 0,0 0 0,-1 0 0,0 0 0,-5 19 0,4-24 0,-1 0 0,-1 1 0,0-1 0,0 0 0,-1-1 0,0 1 0,0-1 0,-1 0 0,0 0 0,0 0 0,-1-1 0,0 0 0,-16 11 0,18-13 0,-1-1 0,1 0 0,-1 0 0,0-1 0,-1 1 0,1-1 0,-1-1 0,1 1 0,-1-1 0,0 0 0,1-1 0,-1 0 0,-10 1 0,16-2 0,0-1 0,0 1 0,0 0 0,0 0 0,-1-1 0,1 1 0,0-1 0,0 1 0,0-1 0,0 0 0,0 1 0,0-1 0,0 0 0,1 0 0,-1 0 0,0 0 0,0 1 0,0-1 0,1 0 0,-1 0 0,1 0 0,-1-1 0,1 1 0,-1 0 0,1 0 0,-1 0 0,1 0 0,0 0 0,0 0 0,0-1 0,-1 1 0,1-1 0,-1-50 0,1 38 0,0-13 0,3-70 0,-2 88 0,0 1 0,1-1 0,0 0 0,1 0 0,-1 1 0,2 0 0,-1-1 0,8-11 0,-11 20 0,0-1-1,0 0 1,1 1-1,-1-1 1,0 0-1,1 0 1,-1 1 0,1-1-1,-1 1 1,1-1-1,-1 0 1,1 1-1,-1-1 1,1 1 0,-1-1-1,1 1 1,0-1-1,-1 1 1,1 0-1,0-1 1,-1 1 0,1 0-1,0 0 1,0-1-1,-1 1 1,1 0-1,0 0 1,0 0 0,0 0-1,-1 0 1,1 0-1,0 0 1,0 0 0,-1 0-1,1 0 1,0 1-1,0-1 1,-1 0-1,1 0 1,0 1 0,-1-1-1,1 0 1,0 1-1,-1-1 1,1 1-1,0-1 1,-1 1 0,1-1-1,-1 1 1,1 0-1,-1-1 1,1 1-1,0 1 1,3 3-2,-1 2-1,0-1 1,0 0 0,4 11-1,-6-14 6,13 38-4,-7-18-1,1-1 1,1 0-1,1 0 0,13 20 0,-19-36 2,-1-2 0,1 1-1,-1 0 1,2-1 0,-1 1-1,0-1 1,1 0 0,0-1 0,0 1-1,0-1 1,0 0 0,0 0-1,1 0 1,-1-1 0,1 0-1,0 0 1,-1-1 0,1 1 0,0-1-1,12 0 1,-13 0 0,0-1 0,0 0 0,0 0 0,0-1 0,0 1 0,0-1 0,-1 0 0,1-1 0,0 1-1,0-1 1,-1 0 0,1 0 0,5-4 0,-6 3 1,-1 0-1,1-1 0,-1 1 0,0-1 0,0 0 1,-1 0-1,1 0 0,-1 0 0,0 0 1,0-1-1,0 1 0,-1-1 0,0 1 0,2-9 1,4-33 13,-2-1 0,-1-90 1,-4 126-13,-11 175-2,11-143 5,-1-10-8,1-1 1,0 1-1,1 0 0,0 0 1,5 18-1,-5-26 2,0 0 0,1 0 0,-1 0 1,1 0-1,-1-1 0,1 1 0,0-1 0,0 1 1,0-1-1,0 0 0,0 0 0,1 0 0,-1 0 1,1 0-1,-1 0 0,1-1 0,0 1 0,-1-1 1,1 0-1,0 1 0,0-1 0,0-1 0,0 1 1,0 0-1,4-1 0,-3 1 2,0 0 0,0 0-1,0-1 1,1 0 0,-1 0 0,0 0-1,1 0 1,-1-1 0,0 1 0,0-1 0,1 0-1,-1-1 1,0 1 0,0-1 0,0 1-1,-1-1 1,1-1 0,0 1 0,4-4 0,-4 1 0,0 1 0,0-1 0,-1 0 0,0-1 0,0 1 1,0 0-1,0-1 0,-1 0 0,0 0 0,0 1 0,-1-1 1,0 0-1,1-9 0,1-16-1,-1-43 0,-2 42 0,5-35 0,-5 66 0,0 1 0,-1 0 0,1-1 0,0 1 0,0 0 0,0-1 0,0 1 0,0-1 0,0 1 0,0 0 0,0-1 0,0 1 0,1 0 0,-1-1 0,0 1 0,0-1 0,0 1 0,0 0 0,0-1 0,1 1 0,-1 0 0,0 0 0,0-1 0,0 1 0,1 0 0,-1-1 0,0 1 0,1 0 0,-1 0 0,0-1 0,1 1 0,-1 0 0,0 0 0,1 0 0,-1 0 0,0 0 0,1-1 0,-1 1 0,0 0 0,1 0 0,-1 0 0,0 0 0,1 0 0,-1 0 0,1 0 0,-1 0 0,0 0 0,1 0 0,-1 0 0,0 0 0,1 1 0,-1-1 0,0 0 0,1 0 0,-1 0 0,0 0 0,1 1 0,-1-1 0,0 0 0,1 0 0,-1 1 0,0-1 0,0 0 0,1 0 0,-1 1 0,0-1 0,0 0 0,1 1 0,14 21 0,-6-5 0,-2 1 0,0 0 0,-1 0 0,-1 0 0,0 1 0,-2-1 0,0 1 0,-1 0 0,-1 0 0,-1 0 0,-2 28 0,2-45-1,-1-1-1,1 1 1,0-1 0,0 1 0,-1-1-1,1 1 1,-1-1 0,1 0 0,-1 1-1,0-1 1,1 0 0,-1 1-1,0-1 1,0 0 0,0 0 0,0 0-1,0 0 1,0 0 0,0 0-1,-1 0 1,1 0 0,-2 0 0,3-22-34,1 8 33,0 1 0,1 0 0,1 0 0,0 0 0,0 0 0,9-19 0,38-67 16,-42 83-14,15-24 7,-22 37-5,0 0-1,0 1 0,1-1 0,-1 0 1,1 1-1,0-1 0,-1 1 1,1 0-1,0-1 0,0 1 1,0 0-1,0 0 0,0 0 0,0 0 1,0 1-1,2-2 0,-3 2-1,0 0 0,-1 0 1,1 1-1,-1-1 0,1 0 0,-1 0 0,1 0 0,-1 0 0,1 1 0,-1-1 0,1 0 0,-1 0 0,1 1 1,-1-1-1,0 0 0,1 1 0,-1-1 0,1 0 0,-1 1 0,0-1 0,1 1 0,-1-1 0,0 1 0,0-1 1,1 1-1,-1-1 0,0 1 0,0-1 0,0 1 0,0-1 0,0 1 0,1 0 0,2 21 0,-3-17 0,3 131 0,-3-29 0,0-106 0,0 1 0,1-1 0,-1 0 0,0 1 0,1-1 0,-1 0 0,1 1 0,-1-1 0,1 0 0,-1 1 0,1-1 0,0 0 0,0 0 0,0 0 0,0 0 0,0 0 0,0 0 0,0 0 0,0 0 0,0 0 0,2 1 0,1 0 0,-1-1 0,1 1 0,-1-1 0,1 0 0,0 0 0,0 0 0,-1-1 0,6 1 0,-1 0 0,0-1 0,0-1 0,0 1 0,0-1 0,0-1 0,0 1 0,14-6 0,-15 3 0,-1 1 0,0-1 0,0-1 0,0 1 0,0-1 0,-1 0 0,0 0 0,0-1 0,0 0 0,0 0 0,-1 0 0,0 0 0,-1 0 0,1-1 0,-1 0 0,-1 0 0,3-8 0,1-4 0,-2-1 0,0 1 0,-1-1 0,-1 0 0,-1-23 0,0 39 1,-1 0 1,0 0-1,-1 0 1,1 0-1,-1 0 1,1 0-1,-1 0 1,0 0-1,-1 0 1,1 0-1,-1 0 1,1 1-1,-1-1 1,0 1-1,-4-5 1,4 6-2,0 1 0,-1-1 1,1 0-1,-1 1 0,1 0 1,-1-1-1,0 1 1,0 0-1,0 0 0,1 1 1,-1-1-1,0 1 1,0-1-1,0 1 0,0 0 1,0 0-1,0 0 0,0 0 1,0 1-1,0-1 1,-4 2-1,5-1 0,0 0 0,-1 0 0,1 0 0,0 0 0,0 0 0,0 1 0,0-1 0,0 1 0,0-1 0,1 1 0,-1 0 0,1 0 0,-1 0 0,1-1 0,-1 1 0,1 1 0,0-1 0,0 0 0,0 0 0,0 0 0,0 1 0,1-1 0,-2 5 0,-1 7 0,1 0 0,-1 25 0,3-35 0,-2 14 3,0 38-15,2-52 10,0 0 0,0-1 0,0 1 0,1 0 0,0 0-1,0-1 1,0 1 0,0 0 0,0-1 0,4 7 0,-3-8 2,-1-1 0,1 1 0,0-1 0,0 0 0,0 1 0,0-1 0,0 0 0,0 0 0,0 0 0,1 0 0,-1-1 0,0 1 0,0-1 0,1 1 0,-1-1 0,0 0 0,1 0 0,-1 0 0,0 0 0,4-1 0,-2 1 0,-1 0 0,0-1 0,1 1 0,-1-1 0,0 0 0,0 0 0,0 0 0,1-1 0,-1 1 0,0-1 0,-1 0 0,1 0 0,5-3 0,-3-3 0,1 1 0,-1-1 1,0 0-1,-1 0 0,0-1 0,0 1 0,-1-1 0,0 0 1,0 0-1,1-11 0,0-5 10,-1-1 0,-1-37 0,-2 73-10,1 68 0,-3 0 0,-22 128 0,20-185 0,-13 68 0,-4-2 0,-48 125 0,67-207 0,0 0 0,-1 0 0,1 0 0,-1 0 0,0-1 0,-1 0 0,1 1 0,-1-1 0,-6 6 0,8-9 0,0 0 0,0 0 0,0 0 0,0 0 0,0 0 0,0 0 0,0 0 0,0-1 0,0 1 0,0-1 0,-1 0 0,1 1 0,0-1 0,0 0 0,0 0 0,-1-1 0,1 1 0,0 0 0,0-1 0,0 1 0,0-1 0,0 0 0,0 0 0,0 1 0,0-1 0,0-1 0,-2 0 0,-4-4 0,0 0 0,0 0 0,1-1 0,0 0 0,0 0 0,1-1 0,0 0 0,0 0 0,1 0 0,0-1 0,0 0 0,1 1 0,0-2 0,1 1 0,-4-16 0,1-4 0,1 1 0,1-1 0,1 0 0,2-30 0,1 54 0,0 1 0,1 0 0,0 0 0,0 0 0,0 0 0,0 0 0,0 0 0,1 0 0,0 0 0,0 0 0,0 1 0,0-1 0,1 1 0,-1-1 0,1 1 0,0 0 0,0 0 0,0 0 0,0 0 0,1 1 0,-1-1 0,1 1 0,-1 0 0,1 0 0,0 0 0,4-1 0,12-4 0,1 0 0,0 1 0,40-5 0,-36 7 0,8-2 0,-4 2 0,1-1 0,-1-2 0,49-19 0,-71 23 0,-1 1 0,0-1 0,1-1 0,-2 1 0,1-1 0,0 0 0,-1 0 0,0-1 0,0 0 0,0 0 0,0 0 0,-1 0 0,0-1 0,0 0 0,0 0 0,-1 0 0,0 0 0,0 0 0,-1-1 0,1 1 0,1-14 0,0-2 0,-2-1 0,-1 0 0,0 0 0,-6-40 0,1 52 0,0 18 0,-1 17 0,4 0 0,-4 61 0,5-74 0,1-1 0,-1 0 0,2 0 0,0 0 0,5 19 0,-6-27 0,0 1 0,1-1 0,-1 1 0,0-1 0,1 1 0,0-1 0,0 0 0,-1 0 0,1 0 0,1 0 0,-1 0 0,0 0 0,0 0 0,1-1 0,-1 1 0,1-1 0,-1 0 0,5 2 0,-6-3 0,1 0 0,-1 1 0,1-1 0,-1 0 0,0 0 0,1 0 0,-1 0 0,1 0 0,-1 0 0,1-1 0,-1 1 0,0 0 0,1-1 0,-1 1 0,1-1 0,-1 0 0,0 1 0,0-1 0,1 0 0,-1 0 0,0 1 0,0-1 0,0 0 0,0 0 0,0-1 0,0 1 0,0 0 0,0 0 0,0 0 0,-1 0 0,1-1 0,0 1 0,-1 0 0,1-1 0,-1 1 0,1-3 0,6-27 0,-1-1 0,-1 0 0,-2 0 0,-1 0 0,-2-36 0,0 52 0,-2 54 0,1 45 0,1-76 0,1 0 0,-1 0 0,2 0 0,-1 0 0,1 0 0,0-1 0,0 1 0,1-1 0,3 8 0,-4-12 0,-1 0 0,1 0 0,0 1 0,0-1 0,0 0 0,0-1 0,0 1 0,0 0 0,1-1 0,-1 1 0,0-1 0,1 1 0,-1-1 0,1 0 0,5 1 0,-2-1 0,0 0 0,1 0 0,-1-1 0,0 0 0,1 0 0,6-1 0,-11 0 0,1 1 0,-1-1 0,0 0 0,0 0 0,0 0 0,0 0 0,0 0 0,0-1 0,-1 1 0,1-1 0,0 1 0,-1-1 0,1 1 0,-1-1 0,1 0 0,-1 0 0,0 0 0,0 0 0,1 0 0,-1 0 0,-1 0 0,1 0 0,0 0 0,0-3 0,3-9 0,-1 0 0,3-24 0,-5 35 0,15-382 0,-17 377 0,-1 9 0,-2 10 0,3-10 0,-4 19 0,0 0 0,1 0 0,1 1 0,0 20 0,3 91 0,1-65 0,-1-56 0,0 1 0,1-1 0,1 1 0,0-1 0,5 17 0,-6-24 0,0-1 0,0 1 0,1-1 0,0 1 0,0-1 0,0 1 0,0-1 0,0 0 0,1 0 0,-1 0 0,1 0 0,0-1 0,0 1 0,0-1 0,0 0 0,0 0 0,1 0 0,-1 0 0,1 0 0,4 1 0,12 2 0,-1-2 0,1 0 0,0-1 0,-1-1 0,1-1 0,0-1 0,26-4 0,-42 4 0,1 0 0,0 0 0,0 0 0,-1 0 0,1-1 0,-1 0 0,1 0 0,-1 0 0,0-1 0,0 0 0,0 1 0,0-1 0,0-1 0,-1 1 0,1 0 0,-1-1 0,0 0 0,0 0 0,0 0 0,-1 0 0,1 0 0,-1 0 0,3-8 0,-1-3 0,0 0 0,-1 0 0,-1 0 0,0 0 0,-1 0 0,-1-19 0,0 28 0,-1 0 0,1-1 0,-1 1 0,-1 0 0,1-1 0,-1 1 0,0 0 0,-1 0 0,1 0 0,-6-8 0,6 11 0,0 0 0,1 1 0,-1-1 0,-1 1 0,1-1 0,0 1 0,0 0 0,-1 0 0,1 0 0,-1 0 0,0 0 0,0 1 0,0-1 0,1 1 0,-1 0 0,0 0 0,-1 0 0,1 0 0,0 0 0,0 1 0,0-1 0,0 1 0,-4 0 0,4 1 0,1 0 0,-1 0 0,1 0 0,-1 0 0,1 1 0,0-1 0,0 1 0,0-1 0,0 1 0,0 0 0,0 0 0,0 0 0,1 0 0,-1 0 0,1 0 0,-1 0 0,1 1 0,0-1 0,0 0 0,0 1 0,-2 4 0,-17 62 0,18-62 0,-2 15 0,0 0 0,1 0 0,2 0 0,0 1 0,3 23 0,-2-45 0,0 1 0,0 0 0,1 0 0,-1 0 0,1-1 0,-1 1 0,1 0 0,0 0 0,0-1 0,-1 1 0,1 0 0,0-1 0,0 1 0,1-1 0,-1 0 0,0 1 0,0-1 0,1 0 0,-1 0 0,1 1 0,-1-1 0,1 0 0,-1-1 0,1 1 0,0 0 0,-1 0 0,4 0 0,3 1 0,1-1 0,-1 0 0,0 0 0,0-1 0,8 0 0,-3 0 0,-11 0 0,1 0 0,0-1 0,0 1 0,-1 0 0,1-1 0,0 0 0,-1 0 0,1 0 0,0 0 0,-1 0 0,1 0 0,-1 0 0,0-1 0,1 1 0,-1-1 0,0 0 0,2-2 0,-1 1 0,0-1 0,0 0 0,0-1 0,-1 1 0,1 0 0,-1-1 0,0 1 0,2-10 0,0-4 0,-1 1 0,0-1 0,-1 0 0,-2-23 0,1-2 0,-2-48 0,1 91 0,0 0 0,0-1 0,0 1 0,0 0 0,0 0 0,0 0 0,0 0 0,0 0 0,0-1 0,0 1 0,0 0 0,0 0 0,0 0 0,0 0 0,0 0 0,0-1 0,0 1 0,0 0 0,0 0 0,0 0 0,0 0 0,0 0 0,0-1 0,0 1 0,0 0 0,0 0 0,-1 0 0,1 0 0,0 0 0,0 0 0,0-1 0,0 1 0,0 0 0,0 0 0,0 0 0,-1 0 0,1 0 0,0 0 0,0 0 0,0 0 0,0 0 0,0 0 0,-1 0 0,1 0 0,0 0 0,0 0 0,0 0 0,0 0 0,-1 0 0,1 0 0,-5 9 0,1 21 0,1 0 0,1 1 0,1-1 0,6 55 0,-3-74 0,0 0 0,0 0 0,1-1 0,8 20 0,-10-27 0,1 0 0,0 0 0,-1 0 0,1 0 0,0-1 0,0 1 0,1 0 0,-1-1 0,4 4 0,-5-6 0,1 1 0,-1 0 0,0 0 0,1-1 0,-1 1 0,0-1 0,1 1 0,-1-1 0,0 0 0,1 1 0,-1-1 0,1 0 0,-1 0 0,1 0 0,-1 0 0,1 0 0,-1-1 0,1 1 0,-1 0 0,0 0 0,1-1 0,1 0 0,0-1 0,-1 1 0,0-1 0,0 1 0,1-1 0,-1 0 0,0 0 0,0 0 0,-1 0 0,1 0 0,0 0 0,-1-1 0,1 1 0,1-4 0,15-38 0,-14 32 0,28-97 0,-25 77 0,2 1 0,22-54 0,-30 83 0,1 0 0,-1-1 0,0 1 0,0 0 0,1 1 0,0-1 0,-1 0 0,1 0 0,0 1 0,0-1 0,-1 1 0,1-1 0,3 0 0,-4 1 0,-1 1 0,1 0 0,0 0 0,0 0 0,0-1 0,0 1 0,0 0 0,0 0 0,-1 0 0,1 0 0,0 0 0,0 1 0,0-1 0,0 0 0,0 0 0,-1 0 0,1 1 0,0-1 0,0 1 0,0-1 0,-1 0 0,1 1 0,0-1 0,-1 1 0,1 0 0,0-1 0,-1 1 0,1-1 0,-1 1 0,1 0 0,-1 0 0,1-1 0,-1 1 0,1 0 0,-1 0 0,0-1 0,1 3 0,3 6 0,-1 1 0,0 0 0,-1 0 0,0 0 0,-1 0 0,0 0 0,0 12 0,-5 75 0,4-90 0,-13 70 0,9-55 0,0-1 0,-1 35 0,5-55 0,0 0 0,0 0 0,0 0 0,1 0 0,-1 0 0,0 0 0,0 0 0,1 0 0,-1 0 0,1 0 0,-1 0 0,1 0 0,-1 0 0,1 0 0,-1 0 0,1 0 0,0-1 0,0 1 0,-1 0 0,1 0 0,0-1 0,0 1 0,1 0 0,1 0 0,0 1 0,0-1 0,0 0 0,0 0 0,0 0 0,0-1 0,7 1 0,3 0 0,0-1 0,26-4 0,-31 3 17,0-1 1,-1 0-1,1-1 1,0 1-1,-1-2 1,0 1-1,8-5 1,-12 6-102,-1 1 1,1-1-1,0 0 1,-1 0-1,1 0 1,-1 0-1,0 0 0,0-1 1,0 1-1,0-1 1,0 1-1,-1-1 1,1 0-1,-1 1 1,1-1-1,-1 0 1,0 0-1,0 0 1,0 0-1,0-6 1,-1-7-6867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22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105 1 32495,'-3'-1'10,"-1"1"0,1 1 0,0-1 0,-1 0 1,1 1-1,0 0 0,0-1 0,0 1 0,-1 1 0,1-1 0,0 0 0,0 1 1,1-1-1,-1 1 0,-3 2 0,2 0-8,1 1-1,-1-1 1,0 1-1,1-1 1,0 1-1,0 0 1,1 0-1,-3 7 1,1-2-2,0 0 1,1 1-1,0-1 0,1 1 1,0-1-1,1 1 0,0 0 1,1 21-1,0-28 1,0-1-1,1 1 1,-1-1-1,1 1 1,0-1-1,0 0 1,0 1-1,0-1 1,1 0-1,-1 0 1,1 1-1,0-1 1,0-1-1,0 1 1,0 0-1,0 0 1,1-1-1,-1 1 1,1-1-1,0 0 1,-1 0-1,1 0 1,0 0-1,0 0 1,1-1-1,-1 1 1,0-1-1,1 0 1,-1 0-1,6 1 1,0 0 5,0-1 0,0 0 0,0 0 0,0-1 0,0-1 0,0 1 0,18-4 1,-24 3-6,0 0 0,-1-1 0,1 1 0,0 0 0,0-1 0,-1 1 0,1-1 0,-1 0 0,0 0 0,1 0 0,-1 0 0,0 0 0,0 0 0,0-1 0,0 1 0,-1-1 0,1 1 0,-1-1 0,0 0 0,1 0 0,-1 1 0,0-1 0,0 0 0,-1 0 0,1 0 0,-1 0 0,1-4 0,-1 0-1,1 1 0,-1-1 0,0 1 0,0-1 0,-1 1 0,0-1 0,0 1 0,-1-1 0,1 1 0,-1 0 0,-1 0 0,-5-11 0,5 13 0,1 0 0,-1 0 0,0 1 0,0-1 0,-1 1 0,1 0 0,-1 0 0,0 0 0,1 1 0,-1-1 0,0 1 0,-1 0 0,1 0 0,0 1 0,0-1 0,-1 1 0,1 0 0,-1 0 0,-5-1 0,3 1-30,1 0 0,-1 1-1,1-1 1,-1 1 0,0 1 0,1-1-1,-1 1 1,-9 3 0,13-3-86,0 1 1,1-1-1,0 1 0,-1 0 1,1 0-1,0 0 1,0 1-1,-2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2.171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0 100 32271,'0'-2'27,"0"0"-1,0 0 1,0 0 0,1 0 0,-1 0 0,0 0 0,1 0 0,-1 0-1,1 0 1,-1 0 0,1 1 0,0-1 0,0 0 0,0 0 0,0 1-1,0-1 1,1 0 0,2-2 0,0 1-29,0 0 0,1 1 0,-1 0 0,1 0 0,-1 0 0,9-2 0,34-8 2,0 1 0,0 3 0,0 2 0,1 2 0,0 2 0,76 6 0,-82 1 0,0 1 0,-1 2 0,0 1 0,-1 3 0,0 1 0,47 22 0,-72-27 0,0 1 0,-1 1 0,0 0 0,-1 0 0,0 1 0,0 1 0,-1 0 0,-1 1 0,0 0 0,-1 1 0,0 0 0,-1 1 0,-1 0 0,0 0 0,-1 1 0,0 0 0,-2 0 0,0 0 0,0 1 0,-2 0 0,0-1 0,0 21 0,-2-23 0,-1-1 0,-1 1 0,0-1 0,-1 1 0,-1-1 0,0 0 0,-1 1 0,0-2 0,-1 1 0,0 0 0,-1-1 0,0 0 0,-1 0 0,-14 18 0,-8 8 0,-1-2 0,-2-1 0,-1-1 0,-2-2 0,-1-1 0,-2-2 0,0-2 0,-82 44 0,23-33 0,47-20 0,34-9 0,6-4 0,7-15 0,11-208 0,-7 206 0,-3 36 0,-8 42 0,-14-13 0,-6 20 0,28-67 0,0-1 0,1 1 0,0 0 0,0 0 0,1 0 0,-1 0 0,1 0 0,1 0 0,-1 0 0,3 10 0,-2-14 0,0 0 0,1 0 0,-1 0 0,1 0 0,0 0 0,-1 0 0,1 0 0,0 0 0,0-1 0,0 1 0,1-1 0,-1 0 0,0 1 0,0-1 0,1 0 0,-1 0 0,1 0 0,-1-1 0,1 1 0,-1-1 0,5 1 0,58 6 0,-39-7 0,1 2 0,-1-2 0,0-1 0,31-5 0,-48 4-48,-8-3-192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46 32655,'0'-12'50,"0"-15"6,0 21-46,-1 10-14,-10 584 4,11-577 0,1 1 0,0-1 0,1 1 0,0-1 0,1 1 0,1-1 0,6 15 0,-9-22 0,1 0 0,0-1 0,0 1 0,0-1 0,0 1 0,1-1 0,0 0 0,-1 0 0,1 0 0,0 0 0,0-1 0,0 1 0,1-1 0,-1 0 0,1 0 0,-1 0 0,1 0 0,0 0 0,0-1 0,0 0 0,-1 0 0,1 0 0,8 1 0,-7-2 0,-1 0 0,0 0 0,0 0 0,0-1 0,0 1 0,0-1 0,0 0 0,0 0 0,0 0 0,0-1 0,-1 1 0,1-1 0,0 0 0,-1 0 0,0-1 0,6-3 0,-5 1 0,0 0 0,0 0 0,0 0 0,0 0 0,-1-1 0,0 0 0,-1 1 0,1-1 0,-1 0 0,2-8 0,1-5 0,-2-1 0,0 1 0,-1-1 0,-1 1 0,-1-1 0,-4-37 0,3 52 0,1 1 0,-1-1 0,0 1 0,-1 0 0,1-1 0,-1 1 0,0 0 0,0 0 0,0 0 0,0 0 0,-1 0 0,0 1 0,1-1 0,-1 1 0,-1-1 0,1 1 0,0 0 0,-1 0 0,0 1 0,1-1 0,-1 1 0,0 0 0,0 0 0,-1 0 0,-5-2 0,-7 0 0,0 1 0,0 0 0,0 1 0,0 1 0,-22 2 0,28-1 0,10-1-14,0 1 0,-1 0 0,1 0 0,-1 0 0,1 0 0,0 0 1,-1 0-1,1 0 0,0 0 0,-1 1 0,1-1 0,0 1 0,-1-1 0,1 1 0,0-1 0,0 1 0,-1 0 0,1-1 1,0 1-1,0 0 0,0 0 0,0 0 0,0 0 0,0 0 0,0 0 0,0 0 0,1 0 0,-1 0 0,0 0 0,0 1 1,1-1-1,-1 0 0,1 1 0,-1-1 0,1 0 0,0 1 0,0-1 0,-1 0 0,1 1 0,0-1 0,0 0 0,0 1 0,0-1 1,1 1-1,-1 1 0,3 14-2579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2.54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10 32655,'0'-1'2,"1"1"1,-1-1-1,0 1 0,0-1 1,1 1-1,-1-1 0,0 1 1,1-1-1,-1 1 0,1-1 0,-1 1 1,0 0-1,1-1 0,-1 1 1,1 0-1,-1-1 0,1 1 1,-1 0-1,1 0 0,-1-1 1,1 1-1,0 0 0,-1 0 1,1 0-1,-1 0 0,1 0 1,-1-1-1,1 1 0,0 0 1,-1 0-1,1 1 0,-1-1 1,1 0-1,0 0 0,-1 0 0,1 0 1,-1 0-1,1 1 0,-1-1 1,1 0-1,-1 1 0,1-1 1,-1 0-1,1 1 0,-1-1 1,1 0-1,-1 1 0,0-1 1,1 1-1,-1-1 0,0 1 1,1 0-1,20 32-23,-17-25 31,171 241-10,-174-247-10,0-2 3,-1 1 0,0-1 0,0 1 0,1-1 0,-1 1 0,0-1 0,1 0 0,-1 1 0,1-1 0,-1 0 0,0 1 0,1-1 0,-1 0 0,1 0 0,-1 1 0,1-1 0,-1 0 0,1 0 0,-1 0 0,1 0 0,-1 1 0,1-1 0,4 0-526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2.87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107 7 32191,'0'-4'416,"0"2"-256,0 20-160,-9 16 0,-6 12 0,-5-2 0,-3 0 0,1-4 0,4-5-208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3.235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93 32655,'5'-8'5,"1"1"0,-1 0 0,1 1-1,1-1 1,-1 1 0,1 0 0,0 1 0,1 0 0,-1 0 0,1 0 0,0 1-1,0 0 1,0 1 0,0 0 0,1 0 0,0 0 0,-1 1 0,1 1-1,0-1 1,0 2 0,0-1 0,12 2 0,-18-1-5,-1 0 0,1 0 0,0 0 0,0 0 0,-1 1 0,1-1 0,-1 1 0,1 0 0,0 0 0,-1 0 0,0 0 0,1 1 0,-1-1 0,0 0 0,1 1 0,-1 0 0,0-1 0,0 1 0,0 0 0,2 3 0,-2-1 0,1 0 0,-1 0 0,0 1 0,0-1 0,-1 0 0,1 1 0,-1-1 0,0 1 0,0 0 0,-1-1 0,1 6 0,-1 1 0,0-1 0,-1 1 0,0-1 0,0 0 0,-1 1 0,-1-1 0,0 0 0,0 0 0,-1-1 0,-7 15 0,-3-4 0,-1-1 0,-1 0 0,-32 28 0,28-29 0,2 1 0,-33 42 0,50-60 0,0 0 0,1 0 0,-1 0 0,0 0 0,1 1 0,-1-1 0,1 0 0,-1 0 0,1 0 0,0 0 0,-1 1 0,1-1 0,0 0 0,0 0 0,0 1 0,0 1 0,0-2 0,1-1 0,-1 1 0,0 0 0,1-1 0,-1 1 0,0-1 0,1 1 0,-1-1 0,1 1 0,-1-1 0,1 1 0,-1-1 0,1 1 0,-1-1 0,1 0 0,0 1 0,-1-1 0,1 0 0,-1 0 0,1 1 0,0-1 0,0 0 0,6 1 0,1 0 0,-1-1 0,0 0 0,13-1 0,-2 0 0,-2 0 0,0 0 0,0-1 0,0 0 0,0-1 0,-1-1 0,1-1 0,-1 0 0,0-1 0,20-10 0,-27 9-723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4.50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36 31791,'347'-18'1047,"-45"1"-1118,131 17 71,-225 15 0,-25-1 0,-99-10 0,415 10 0,-546-12-112,27-2-192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4.27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0 226 32191,'1'-13'78,"1"0"0,0 1 1,0-1-1,1 1 0,1 0 1,0-1-1,10-18 1,2-1-105,30-43 1,-44 94 25,12 361 0,-10-235 0,-4-144 0,0 0 0,0 1 0,-1-1 0,1 0 0,0 0 0,-1 0 0,1 0 0,-1 0 0,1 0 0,-1 0 0,1 0 0,-1 0 0,0 0 0,1 0 0,-1-1 0,0 1 0,0 0 0,0 0 0,1-1 0,-1 1 0,0 0 0,0-1 0,0 1 0,-2 0 0,-33 8 0,6-8 0,25-1 0,10 0 0,41-3 0,67-10 0,-101 11 0,-9 2-75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5.49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25 253 32031,'-1'-19'105,"1"1"0,1 0 0,1-1 0,0 1 1,1 0-1,9-26 0,-1 11-105,-7 18 0,1 1 0,11-22 0,-13 47 0,7 79 0,22 369 0,-32-458 0,0 1 0,-1-1 0,1 0 0,0 1 0,-1-1 0,1 1 0,-1-1 0,1 0 0,-1 1 0,1-1 0,-1 0 0,0 0 0,0 1 0,0-1 0,0 0 0,0 0 0,0 0 0,0 0 0,0 0 0,0 0 0,0 0 0,-1-1 0,1 1 0,0 0 0,0-1 0,-1 1 0,1-1 0,-1 1 0,1-1 0,0 0 0,-3 1 0,-7 1 0,0-1 0,0 0 0,-16-1 0,-6 1 0,49-3 0,1 2 0,29 2 0,-34-1-1,0 0-1,0 0 1,0-1-1,0-1 0,0 0 1,0 0-1,0-1 0,0-1 1,13-5-1,-18 4-209,-4-2-538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6.662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0 32703,'0'0'64,"4"0"-64,5 16 0,9 22 0,7 10 0,1 3 0,6-3 0,-4-4 0,1 0 0,-4-14 0,-5-8-32,-4-10-16,-3-12-160,0 0-368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7.00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277 21 32303,'0'-10'304,"0"4"-176,0 2-96,-2 4-32,-5 0 0,-2 24 0,-4 20 0,-7 12 0,-7 8 0,-4 1 0,-5-1 0,3-2 0,2-4 0,6-2 0,3-14 0,6-12-176,12-14-3698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7.36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1 125 29053,'9'2'3907,"12"-4"-4164,254-57 289,-244 52-33,-1-1 1,0-1-1,0-2 1,30-15-1,-57 21-287,-9 5-638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7.736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84 145 32511,'0'-18'116,"-1"8"-82,1 1 0,0-1 0,4-16 0,-4 24-34,1-1 0,0 0 0,0 0 1,0 0-1,1 0 0,-1 1 1,1-1-1,-1 1 0,1-1 0,0 1 1,0 0-1,0-1 0,0 1 0,0 0 1,5-3-1,-1 1 0,-1 1 0,1 0 0,0 0 0,0 0 0,0 1 0,0-1 0,0 2 0,0-1 0,1 1 0,-1 0 0,1 0 0,-1 0 0,1 1 0,9 1 0,-13-1 0,1 1 0,-1 0 0,0 0 0,1 0 0,-1 0 0,0 0 0,0 1 0,0 0 0,0-1 0,0 1 0,0 0 0,-1 1 0,1-1 0,0 0 0,-1 1 0,0-1 0,0 1 0,0 0 0,0 0 0,0 0 0,0 0 0,-1 0 0,1 0 0,-1 0 0,0 1 0,0-1 0,0 0 0,0 5 0,1 4 0,0 1 0,-1-1 0,-1 0 0,0 1 0,-1-1 0,0 1 0,-1-1 0,0 0 0,-1 0 0,0 0 0,-1 0 0,0 0 0,-1-1 0,-1 0 0,0 0 0,-10 16 0,-12 9 0,0-2 0,-2 0 0,-44 37 0,8-8 0,62-58 0,-4 3 0,11-17 0,9-14 0,1 0 0,0 1 0,2 0 0,1 2 0,26-29 0,-41 48 0,0 0 0,1 0 0,-1 0 0,0-1 0,1 1 0,-1 0 0,1 1 0,-1-1 0,1 0 0,-1 0 0,1 1 0,0-1 0,-1 1 0,1-1 0,0 1 0,0 0 0,-1 0 0,1 0 0,0 0 0,0 0 0,-1 0 0,1 0 0,0 0 0,-1 1 0,1-1 0,0 1 0,-1-1 0,1 1 0,0 0 0,-1-1 0,4 3 0,1 2 0,0 1 0,0-1 0,-1 1 0,0 0 0,9 12 0,3 5 0,-8-13 7,0-1 0,1 1 0,0-2-1,13 10 1,-17-14-55,0-1-1,0 0 1,0 0-1,0-1 1,0 0-1,1 0 1,-1 0-1,1-1 1,-1 0 0,11 1-1,14-2-1453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99 23835,'-6'-28'7259,"5"1"-5358,1 26-1909,1-1 0,-1 0 0,1 0 0,-1 1-1,1-1 1,0 0 0,0 1 0,0-1 0,-1 0 0,1 1 0,1 0-1,-1-1 1,0 1 0,0-1 0,0 1 0,1 0 0,-1 0-1,1 0 1,-1 0 0,1 0 0,-1 0 0,1 0 0,0 0 0,-1 1-1,1-1 1,0 1 0,2-1 0,5-1 8,0 0 0,0 0 0,1 1 0,-1 0 0,1 1 0,-1 0 0,1 0 0,-1 1 0,18 4 0,-23-4 0,0 0 0,-1 1 0,1-1 0,0 1 0,-1 0 0,1 0 0,-1 0 0,0 1 0,0-1 0,0 1 0,0 0 0,0-1 0,0 1 0,-1 1 0,0-1 0,1 0 0,-1 1 0,0-1 0,0 1 0,-1-1 0,1 1 0,-1 0 0,0 0 0,0 0 0,1 6 0,-1-2 0,0 0 0,-1 0 0,0 0 0,0 0 0,-1 0 0,0 1 0,0-1 0,-1 0 0,0-1 0,-1 1 0,1 0 0,-1-1 0,-7 13 0,-3 0 0,-1 1 0,-1-2 0,-20 21 0,-7 9 0,40-46 0,-1 0 0,1-1 0,0 1 0,0 0 0,0 0 0,1 0 0,-1 1 0,1-1 0,-1 0 0,1 1 0,0-1 0,0 0 0,0 8 0,1-11 0,0 0 0,0 0 0,0 1 0,0-1 0,0 0 0,0 0 0,0 0 0,0 1 0,0-1 0,0 0 0,0 0 0,1 0 0,-1 0 0,0 1 0,0-1 0,0 0 0,0 0 0,0 0 0,0 0 0,1 0 0,-1 1 0,0-1 0,0 0 0,0 0 0,0 0 0,1 0 0,-1 0 0,0 0 0,0 0 0,0 0 0,1 0 0,-1 0 0,0 0 0,0 0 0,0 0 0,1 0 0,-1 0 0,0 0 0,0 0 0,0 0 0,0 0 0,1 0 0,11 1 1,0-1-1,1 0 1,-1-1 0,0 0 0,0-1-1,0 0 1,0-1 0,0-1 0,-1 0-1,17-7 1,9-8-50,62-41-1,-89 54-275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8.095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59 32575,'0'-4'144,"9"-6"-96,22 2-48,10-2 0,10 2 0,5 2 0,-5-2 0,-7 4-32,-10 4-112,-16 0-688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8.470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0 42 32639,'27'0'80,"11"0"-32,9 0-48,2 0 0,0-12 0,-9 0 0,-11 4 0,-14 0 0,-10 6-32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59.535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49 144 28813,'-1'-24'2325,"1"14"-2069,-1 1 0,1 0 0,1 0 1,0 0-1,0 0 0,4-12 0,-4 18-262,0 1-1,0-1 1,0 1 0,1-1-1,-1 1 1,1 0 0,0 0-1,0 0 1,0 0 0,0 0 0,0 0-1,0 0 1,0 1 0,0-1-1,1 1 1,-1 0 0,1-1-1,-1 1 1,1 0 0,-1 1 0,1-1-1,0 0 1,-1 1 0,1-1-1,5 1 1,-4-1 6,0 0 0,0 1 0,0-1 0,0 1 0,0 0 0,0 1 0,1-1 0,-1 1 0,0-1 0,0 1 0,0 0 0,-1 1 0,1-1 0,0 1 0,0-1 0,-1 1 0,1 0 0,-1 1 0,1-1 0,-1 1 0,0-1 0,0 1 0,0 0 0,0 0 0,-1 0 0,1 0 0,-1 1 0,0-1 0,0 1 0,0-1 0,0 1 0,1 5 0,1-1 0,-1 1 0,-1-1 0,1 1 0,-2 0 0,1 0 0,-1 0 0,0 0 0,-1 0 0,0 0 0,0-1 0,-1 1 0,0 0 0,-5 17 0,1-14 0,1 0 0,-2 0 0,0 0 0,0 0 0,-1-1 0,-1 0 0,0-1 0,-16 18 0,-76 62 0,41-39 0,127-132 0,-62 76 0,0 0 0,0 0 0,1 0 0,0 0 0,0 1 0,0 1 0,0-1 0,0 1 0,1 0 0,8-2 0,-11 4 0,-1 0 0,1 1-1,0-1 1,0 1 0,-1 0 0,1 0-1,0 1 1,0-1 0,0 1-1,-1 0 1,1 1 0,-1-1-1,1 1 1,-1-1 0,1 2-1,-1-1 1,7 5 0,40 24-598,-24-20-1424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00.443"/>
    </inkml:context>
    <inkml:brush xml:id="br0">
      <inkml:brushProperty name="width" value="0.05" units="cm"/>
      <inkml:brushProperty name="height" value="0.05" units="cm"/>
      <inkml:brushProperty name="color" value="#7D0EEC"/>
    </inkml:brush>
  </inkml:definitions>
  <inkml:trace contextRef="#ctx0" brushRef="#br0">66 77 29325,'1'-26'3172,"0"23"-3158,0-1 1,-1 1 0,1 0 0,1 0-1,-1 0 1,0 0 0,1 0 0,-1 0-1,1 1 1,0-1 0,0 0-1,0 1 1,0-1 0,1 1 0,2-2-1,-5 4-14,0 0 0,0-1 0,0 1 0,0 0 0,1 0 0,-1 0-1,0-1 1,0 1 0,0 0 0,0 0 0,1 0-1,-1 0 1,0 0 0,0-1 0,1 1 0,-1 0 0,0 0-1,0 0 1,0 0 0,1 0 0,-1 0 0,0 0-1,0 0 1,1 0 0,-1 0 0,0 0 0,0 0-1,1 0 1,-1 0 0,0 0 0,0 0 0,1 0 0,-1 0-1,0 0 1,0 0 0,1 0 0,-1 1 0,0-1-1,0 0 1,0 0 0,1 0 0,-1 0 0,0 0 0,0 1-1,0-1 1,1 0 0,-1 0 0,0 0 0,0 1-1,0-1 1,0 0 0,0 0 0,0 1 0,0-1 0,1 0-1,-1 0 1,0 0 0,0 1 0,0-1 0,0 1 16,29-1 13,-25 0-29,-1 0 0,0 0 0,1 1 0,-1-1 0,0 1 0,0 0 0,1 0 0,-1 0 0,0 1 0,0-1 0,0 1 0,-1-1 0,1 1 0,0 0 0,0 0 0,3 4 0,-3-2 0,1 1 0,0-1 0,-1 1 0,0 0 0,0 0 0,0 0 0,-1 1 0,0-1 0,2 7 0,-2-4 0,0 0 0,0 0 0,-1 0 0,0 1 0,0-1 0,-1 0 0,0 1 0,-1-1 0,0 0 0,0 0 0,0 1 0,-1-1 0,-6 14 0,0-9 0,-1-1 0,0 0 0,-1 0 0,0-1 0,0 0 0,-2 0 0,1-2 0,-23 16 0,19-15 0,0 2 0,1-1 0,0 2 0,1 0 0,-15 20 0,27-33 0,1 0 0,0 0 0,0 1 0,-1-1 0,1 0 0,0 1 0,0-1 0,-1 0 0,1 0 0,0 1 0,0-1 0,0 0 0,-1 1 0,1-1 0,0 0 0,0 1 0,0-1 0,0 0 0,0 1 0,0-1 0,0 1 0,0-1 0,0 0 0,0 1 0,0-1 0,0 0 0,0 1 0,0-1 0,0 0 0,0 1 0,1-1 0,-1 1 0,0-1 0,0 0 0,0 0 0,0 1 0,1-1 0,-1 0 0,0 1 0,0-1 0,1 0 0,-1 0 0,0 1 0,1-1 0,-1 0 0,0 0 0,0 0 0,1 1 0,-1-1 0,0 0 0,1 0 0,-1 0 0,1 0 0,-1 0 0,0 0 0,1 0 0,25 0 0,-18 0 0,26-2 0,0-1 0,-1-2 0,1-2 0,-1 0 0,39-16 0,-69 22-15,-1 1 4,-1 0 0,1-1 1,0 1-1,-1-1 0,1 0 0,-1 1 1,1-1-1,0 0 0,-1 0 1,0 0-1,1 0 0,-1 0 0,0 0 1,1-1-1,-1 1 0,2-3 1,-3-1-657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2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1 623 32575,'5'12'77,"3"7"-64,1 0 0,1 0 0,1-1-1,18 24 1,-25-37-11,0-1 1,0 1-1,0-1 1,0 0-1,1-1 1,0 1-1,-1-1 0,1 0 1,0 0-1,1-1 1,-1 1-1,1-1 1,-1 0-1,1 0 0,-1-1 1,1 0-1,0 0 1,0 0-1,-1-1 1,12 0-1,-13-1-2,0 0 0,-1 0 0,1 0 0,-1 0 0,1-1 0,-1 0 0,0 1 0,1-1 0,-1 0 0,0-1 0,0 1 0,-1 0 0,1-1 0,0 0 0,-1 1 0,1-1 0,-1 0 0,0 0 0,2-5 0,3-4 0,-1-1 0,0 0 0,8-25 0,-5 7 0,-3 0 0,0 0 0,2-59 0,-13-95 0,4 171 0,-1 0 0,0 0 0,0 0 0,-2 1 0,0-1 0,0 1 0,-1 0 0,-1 0 0,-7-12 0,13 25 0,0-1 0,0 1 0,0-1 0,0 1 0,-1 0 0,1-1 0,0 1 0,0 0 0,-1-1 0,1 1 0,0 0 0,-1-1 0,1 1 0,0 0 0,-1-1 0,1 1 0,-1 0 0,1 0 0,0 0 0,-1-1 0,1 1 0,-1 0 0,1 0 0,-1 0 0,1 0 0,-1 0 0,1 0 0,-1 0 0,1 0 0,0 0 0,-1 0 0,1 0 0,-1 0 0,1 0 0,-1 0 0,1 0 0,-1 0 0,1 1 0,0-1 0,-1 0 0,1 0 0,-1 0 0,1 1 0,-1 0 0,-8 18 0,6 4 0,0 0 0,2 0 0,2 23 0,0-5 0,0-10 0,2-1 0,1 0 0,1 1 0,14 43 0,0-17 0,34 72 0,-50-122 0,0 0 0,1 0 0,0 0 0,0-1 0,1 0 0,0 1 0,0-2 0,8 8 0,-9-10 0,0 0 0,0-1 0,0 1 0,0-1 0,0 0 0,1 0 0,-1-1 0,1 1 0,0-1 0,-1 0 0,1 0 0,0-1 0,-1 0 0,7 0 0,-8 0 0,0 0 0,0-1 0,0 0 0,0 0 0,0 0 0,0 0 0,0 0 0,0 0 0,-1-1 0,1 1 0,-1-1 0,1 0 0,-1 0 0,1 0 0,-1 0 0,0 0 0,0-1 0,0 1 0,0-1 0,0 1 0,-1-1 0,1 0 0,1-4 0,3-7 0,0 0 0,-1 0 0,5-24 0,-3-3 0,-2 0 0,-2 0 0,-2-52 0,-1 89 0,-1 56 0,0-17 0,5 50 0,-2-72 0,0 0 0,1 0 0,0 0 0,1-1 0,0 0 0,1 1 0,10 16 0,-14-27 0,0 0 0,0 0 0,0-1 0,0 1 0,1-1 0,-1 1 0,0-1 0,1 1 0,-1-1 0,1 0 0,-1 0 0,1 1 0,0-1 0,-1 0 0,1-1 0,0 1 0,0 0 0,0 0 0,0-1 0,0 1 0,0-1 0,-1 0 0,1 1 0,0-1 0,0 0 0,0 0 0,0 0 0,3-1 0,-2 0 0,0 0 0,0 0 0,0 0 0,-1 0 0,1-1 0,0 1 0,0-1 0,-1 0 0,1 0 0,-1 0 0,1 0 0,-1 0 0,0-1 0,0 1 0,0-1 0,3-4 0,4-12 0,0 0 0,-1-1 0,-1 0 0,-1 0 0,-1-1 0,4-31 0,-4 20 0,17-52 0,-21 82 0,-1 0 0,1 1 0,-1-1 0,1 0 0,-1 1 0,1-1 0,0 1 0,0-1 0,0 1 0,0 0 0,0-1 0,0 1 0,0 0 0,0 0 0,1 0 0,-1 0 0,0 0 0,1 0 0,1-1 0,-2 2 0,0 0 0,0 0 0,0 0 0,0 0 0,0 0 0,1 0 0,-1 0 0,0 0 0,0 1 0,0-1 0,0 0 0,0 1 0,0-1 0,-1 1 0,1-1 0,0 1 0,0 0 0,0-1 0,0 1 0,-1 0 0,1 0 0,1 0 0,3 6 0,1 0 0,-1 1 0,-1-1 0,1 1 0,4 12 0,-2-2 0,-1 0 0,-1 0 0,0 1 0,-2-1 0,2 21 0,0 98 0,-5-134 0,1-9 0,0-1 0,0 1 0,1-1 0,0 1 0,0-1 0,4-7 0,4-12 0,-1-4 1,29-79-6,-33 96 1,1 1 0,0 0 0,1 0 0,0 1 0,1 0 0,12-13 0,-18 21 4,1 0 0,1 1 0,-1-1 0,0 1 0,0 0 0,1-1 0,0 2 0,5-4 0,-8 5 0,0 0 0,0-1 0,0 1 0,0 0 0,0 0 0,0 0 0,0-1 0,0 1 0,0 0 0,0 0 0,0 1 0,0-1 0,0 0 0,0 0 0,0 0 0,0 1 0,0-1 0,0 0 0,-1 1 0,1-1 0,0 1 0,0-1 0,0 1 0,0-1 0,-1 1 0,1 0 0,0-1 0,0 1 0,-1 0 0,1 0 0,-1 0 0,1-1 0,-1 1 0,1 0 0,-1 0 0,1 0 0,-1 0 0,1 1 0,3 15 3,0 0-1,-1 0 1,-1 0-1,-1 1 1,0 19-1,-2-23 0,1 0 0,1 0-1,0 0 1,0-1 0,2 1-1,0 0 1,0-1 0,2 1-1,8 18 1,-11-29-3,0 0-1,0-1 1,0 1 0,1-1-1,0 0 1,-1 0 0,1 0-1,0 0 1,0 0 0,0 0-1,0-1 1,0 1 0,0-1 0,0 0-1,1 0 1,-1 0 0,0-1-1,1 1 1,-1-1 0,1 0-1,-1 0 1,0 0 0,1 0-1,5-1 1,-2 0 1,0 0 0,0-1 0,0 0 0,0 0 0,-1 0 1,1-1-1,-1 1 0,0-2 0,1 1 0,-1-1 0,6-5 0,-3 1 0,-1-1 0,0 0 0,0 0 0,-1-1 0,-1 0 0,1-1 0,-1 1 0,-1-1 0,0 0 0,6-23 0,-5 10 0,-1 1 0,-2-1 0,0 0 0,-1-35 0,-2 57 0,0-1 0,0 0 1,0 1-1,0-1 0,-1 1 0,1-1 1,-1 1-1,1-1 0,-1 1 0,0-1 1,0 1-1,0 0 0,0-1 0,0 1 1,-1 0-1,1 0 0,-1 0 0,1 0 1,-1 0-1,-3-3 0,2 3 2,0 1-1,0 0 1,0-1 0,-1 1-1,1 0 1,0 1 0,0-1 0,-1 1-1,1-1 1,0 1 0,-1 0-1,1 0 1,0 1 0,0-1-1,-6 2 1,6-1-2,1 0 0,-1 0 0,1 0 0,-1 0 0,1 1 0,0-1 0,-1 1 0,1-1 0,0 1 0,0 0 0,0 0 0,0 0 0,0 0 0,1 1 0,-1-1 0,1 0 0,-1 1 0,1-1 0,0 1 0,0-1 0,0 1 0,0 0 0,0-1 0,1 1 0,-1 0 0,1 4 0,-3 11 0,2 1 0,0 34 0,2-35 0,-2-8-1,2 0 0,0 0 1,0 0-1,0 0 0,1 0 0,1 0 1,0 0-1,0-1 0,1 0 0,6 13 1,-6-16-2,0-1 1,0 0-1,0 0 1,1 0-1,-1 0 1,1-1-1,0 0 1,0 0 0,1 0-1,-1 0 1,1-1-1,0 0 1,0 0-1,0-1 1,0 0-1,0 0 1,9 2-1,-4-2 1,0 0-1,0 0 0,0-1 0,1 0 0,-1-1 1,0 0-1,0-1 0,15-3 0,-21 3 2,-1-1-1,1 1 0,-1-1 1,1 0-1,-1 0 1,0 0-1,0-1 0,0 0 1,0 0-1,0 0 1,-1 0-1,1 0 0,-1-1 1,0 1-1,0-1 1,0 0-1,0 0 0,-1 0 1,1 0-1,-1-1 1,3-8-1,0-8 1,0-1 0,-1 1 0,-2-1 0,0 0 0,-2-41 0,2-13 0,-2 74 0,0-1 0,0 0 0,0 0 0,1 1 0,-1-1 0,1 0 0,0 0 0,0 1 0,0-1 0,0 1 0,0-1 0,1 1 1,-1-1-1,1 1 0,-1 0 0,4-3 0,-3 3-1,1 0 0,0 1 0,0-1 0,0 1 0,-1 0 0,1 0 0,0 0 0,0 0 0,1 0 0,-1 1 0,0-1 0,0 1 1,0 0-1,5 0 0,3 0-1,0 0 2,-1 0 0,1 0 0,-1 1-1,1 1 1,-1-1 0,14 5 0,-21-4 3,-39-4 26,29 1-28,-1 1 0,1-1 0,0 1 0,-1 1 0,1-1 0,0 1 0,-10 2 0,14-1-1,0-1 1,0 1-1,0-1 1,0 1-1,0 0 1,0 0-1,1 0 1,-1 1-1,0-1 0,1 1 1,0-1-1,0 1 1,0 0-1,0 0 1,0 0-1,0 0 1,-1 6-1,-4 11 0,1 0-1,0 1 1,2-1 0,1 1 0,0 0-1,2 0 1,0 1 0,2-1 0,2 21-1,-3-38 1,1 0-1,-1-1 1,1 1-1,-1 0 0,1-1 1,0 1-1,1-1 1,-1 1-1,1-1 1,-1 1-1,1-1 0,0 0 1,0 0-1,0 0 1,1 0-1,-1 0 1,1-1-1,0 1 0,-1-1 1,1 1-1,5 2 1,-3-3 1,1 1 0,0-1 0,-1-1 0,1 1 1,0-1-1,0 0 0,0 0 0,0-1 0,0 0 0,0 0 1,0 0-1,10-2 0,-13 1-1,1 0 0,0 0 0,-1 0 0,1 0 0,0-1 0,-1 0 0,1 0 0,-1 0 0,0 0 0,0 0 0,0-1 0,0 1 0,0-1 0,0 0 0,-1 0 0,1 0 0,-1 0 0,0 0 0,0 0 0,0-1 0,0 1 0,-1-1 0,0 1 0,1-1 0,-1 0 0,0 1 0,0-5 0,3-13 0,-1 0 0,-2 1 0,0-39 0,-2 39 0,2 2 3,-2 0 1,0 0-1,-1 0 0,-1 0 1,-1 1-1,0-1 0,-8-17 1,10 33 1,0 8-5,1 8 0,3 21 0,1-1 0,2 1 0,1-1 0,2 0 0,15 45 0,-20-71 0,0 0 0,1 0 0,0 0 0,0 0 0,1-1 0,-1 0 0,2 0 0,5 7 0,-9-12 0,0 0 0,1 0 0,-1 0 0,1 0 0,-1 0 0,1-1 0,-1 1 0,1-1 0,0 0 0,0 1 0,0-1 0,0-1 0,0 1 0,0 0 0,0-1 0,0 1 0,0-1 0,0 0 0,0 0 0,0 0 0,0-1 0,1 1 0,-1-1 0,0 1 0,5-3 0,-5 1 0,0 0 0,0 0 0,0 0 0,-1-1 0,1 1 0,-1-1 0,1 1 0,-1-1 0,0 0 0,0 0 0,0 0 0,0 0 0,-1-1 0,1 1 0,-1 0 0,0-1 0,0 1 0,1-5 0,2-10 0,-1 0 0,2-23 0,-1-169 0,-4 208 0,1 0 0,-1 0 0,1 0 0,0 0 0,0 0 0,0 0 0,0 1 0,0-1 0,0 0 0,0 1 0,0-1 0,1 1 0,-1-1 0,1 1 0,-1 0 0,1-1 0,-1 1 0,1 0 0,0 0 0,0 0 0,0 0 0,-1 1 0,1-1 0,0 0 0,0 1 0,0-1 0,0 1 0,0 0 0,3 0 0,9-3 0,1 2 0,27 0 0,-32 1 0,-7 0 0,0 0 0,-1 0 0,1 0 0,0 1 0,0-1 0,0 1 0,0-1 0,0 1 0,0 0 0,0 0 0,4 3 0,-5-3 0,-1 1 0,1-1 0,-1 1 0,1 0 0,-1-1 0,0 1 0,0 0 0,0 0 0,0 0 0,0 0 0,0 0 0,0 0 0,-1 0 0,1 0 0,-1 0 0,1 0 0,-1 4 0,2 14 0,-2 0 0,0 0 0,-1 0 0,-1 0 0,0 0 0,-2-1 0,-10 34 0,12-47-2,0 1-1,0 0 1,1-1 0,0 1-1,0 0 1,1 0 0,0 0-1,0-1 1,2 12 0,-2-16 1,1 1 1,0-1 0,0 0 0,0 1-1,0-1 1,0 0 0,0 0-1,0 0 1,1 0 0,-1 0-1,1 0 1,0 0 0,0-1-1,-1 1 1,1 0 0,0-1 0,0 0-1,1 1 1,-1-1 0,0 0-1,0 0 1,1 0 0,-1 0-1,0-1 1,1 1 0,-1-1 0,0 1-1,5-1 1,2 1-1,0 0 1,0 0-1,0-1 1,0-1-1,1 1 0,-1-2 1,0 1-1,-1-1 0,1 0 1,0-1-1,0 0 1,7-4-1,-11 4 1,-1 0-1,0 0 1,0 0 0,0 0-1,0-1 1,-1 0 0,1 1-1,-1-1 1,0-1-1,0 1 1,0 0 0,-1-1-1,1 1 1,-1-1 0,0 0-1,-1 0 1,1 1 0,-1-1-1,0 0 1,0-1 0,0 1-1,-1-9 1,1-106-4,-3 72 1,3 1 0,1 0 0,12-63 0,-6 76 4,1-4 5,7-66 0,-16 104-5,1 0-1,-1-1 0,0 1 0,0 0 0,0-1 1,0 1-1,0-1 0,1 1 0,-1 0 1,0-1-1,0 1 0,0-1 0,0 1 1,0 0-1,0-1 0,-1 1 0,1-1 1,0 1-1,0 0 0,0-1 0,0 1 0,0 0 1,0-1-1,-1 1 0,1 0 0,0-1 1,0 1-1,-1 0 0,1-1 0,0 1 1,0 0-1,-1-1 0,1 1 0,0 0 1,-1 0-1,1 0 0,0-1 0,-1 1 0,1 0 1,-1 0-1,1 0 0,0 0 0,-1 0 1,1-1-1,-1 1 0,1 0 0,0 0 1,-1 0-1,1 0 0,-1 0 0,1 0 1,0 1-1,-1-1 0,1 0 0,-1 0 0,1 0 1,0 0-1,-1 0 0,1 0 0,0 1 1,-1-1-1,0 1 0,1-1 1,-4 1-1,1 1 1,0 0-1,0 0 0,0 0 0,0 0 0,0 0 0,0 1 0,0-1 1,1 1-1,-1 0 0,1 0 0,0 0 0,0 0 0,0 0 0,0 0 1,0 1-1,1-1 0,-1 0 0,1 1 0,-1 6 0,-3 7 0,1 1 0,0-1 0,0 20 0,0 47 16,7 94 0,-2-160-16,1-1 0,1 1 0,0 0 0,2-1 0,0 0 0,0 0 0,10 18 0,-12-29 0,0 0 0,0 0 0,1 0 0,-1 0 0,2-1 0,-1 1 0,0-1 0,1 0 0,0-1 0,0 1 0,1-1 0,-1 0 0,1 0 0,0 0 0,0-1 0,0 0 0,1 0 0,-1-1 0,1 0 0,-1 0 0,8 1 0,-4-1 0,0-1 0,-1 0 0,1-1 0,0 0 0,0-1 0,0 0 0,18-4 0,-23 3 0,0 0 0,0 0 0,-1 0 0,1-1 0,-1 1 0,0-1 0,0 0 0,0-1 0,0 1 0,0-1 0,-1 1 0,0-1 0,1 0 0,-2 0 0,1-1 0,4-8 0,-1 2 0,-2 0 0,0-1 0,0 1 0,-1-1 0,0 0 0,1-18 0,-1-72 0,-4 68 0,-1 15 0,2 19 0,0 0 0,0-1 0,0 1 0,0-1 0,-1 1 0,1 0 0,0 0 0,0-1 0,0 1 0,-1 0 0,1-1 0,0 1 0,-1 0 0,1 0 0,0-1 0,-1 1 0,1 0 0,0 0 0,-1 0 0,1-1 0,0 1 0,-1 0 0,1 0 0,-1 0 0,1 0 0,0 0 0,-1 0 0,1 0 0,-1 0 0,1 0 0,0 0 0,-1 0 0,1 0 0,-1 0 0,1 0 0,0 0 0,-1 1 0,1-1 0,-1 1 0,0 0 0,0 0 0,0 0 0,0 0 0,0 0 0,0 1 0,1-1 0,-1 0 0,0 0 0,1 1 0,-1-1 0,1 1 0,0-1 0,-1 0 0,1 1 0,0-1 0,0 1 0,0-1 0,0 3 0,-1 1 0,-2 17 0,1 0 0,1 0 0,1 1 0,3 24 0,-2-40 0,0 0 0,0 1 0,1-1 0,0 0 0,1 0 0,-1 0 0,1 0 0,0-1 0,1 1 0,0-1 0,0 0 0,0 0 0,1 0 0,0 0 0,0-1 0,7 6 0,-10-9 0,1 0 0,0 0 0,0 0 0,0 0 0,0 0 0,1-1 0,-1 1 0,0-1 0,1 0 0,-1 0 0,1-1 0,-1 1 0,1-1 0,-1 1 0,1-1 0,-1 0 0,1 0 0,-1-1 0,1 1 0,-1-1 0,1 0 0,-1 1 0,1-2 0,-1 1 0,0 0 0,0-1 0,1 1 0,-1-1 0,0 0 0,-1 0 0,1 0 0,0-1 0,0 1 0,-1 0 0,0-1 0,4-4 0,3-8 0,-1-2 0,0 1 0,-1-1 0,0 0 0,-2 0 0,0-1 0,3-25 0,-2 2 0,0-74 0,-40 960 0,33-834 0,-1 14 0,-1 1 0,-1-1 0,-14 46 0,17-69 0,0 0 0,0 1 0,0-1 0,0 0 0,0 0 0,0 0 0,0 0 0,-1-1 0,1 1 0,-1 0 0,1 0 0,-1-1 0,0 1 0,-2 1 0,3-3 0,-1 1 0,1-1 0,0 1 0,-1-1 0,1 1 0,0-1 0,-1 0 0,1 0 0,0 0 0,-1 0 0,1 0 0,0 0 0,-1 0 0,1 0 0,0 0 0,-1-1 0,1 1 0,-2-1 0,0-1 0,-1 0 0,0 0 0,1 0 0,0 0 0,0-1 0,0 0 0,0 1 0,0-1 0,0 0 0,1-1 0,-1 1 0,1 0 0,-4-8 0,-12-25 0,2-1 0,-15-51 0,27 72 0,0-1 0,0 1 0,2-1 0,0 1 0,1-1 0,1 0 0,0 0 0,4-23 0,-3 35 0,0 1 0,1 1 0,-1-1 0,1 0 0,0 0 0,0 1 0,0-1 0,1 1 0,-1-1 0,1 1 0,0 0 0,-1 0 0,1 0 0,1 0 0,-1 1 0,0-1 0,6-2 0,6-3 0,1 0 0,31-10 0,-36 14 0,106-31 0,36-13 0,-135 40 0,1 0 0,-1-1 0,-1 0 0,0-2 0,28-21 0,-39 27-10,-1-1-1,0 1 1,1-1-1,-2 0 1,1-1 0,-1 1-1,0-1 1,0 0-1,-1 0 1,0 0 0,0 0-1,0 0 1,-1-1 0,0 1-1,-1-1 1,0 0-1,0 1 1,0-15 0,-1-23-721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 32095,'-1'-1'15,"0"0"0,0 0 1,1 0-1,-1 0 0,0 0 1,0 1-1,0-1 0,-1 0 0,1 0 1,0 0-1,0 1 0,0-1 1,0 1-1,-1-1 0,1 1 1,0-1-1,-1 1 0,1 0 0,0 0 1,-1 0-1,1 0 0,0-1 1,-1 2-1,1-1 0,0 0 1,-1 0-1,1 0 0,0 1 1,0-1-1,-1 0 0,1 1 0,0-1 1,0 1-1,-1 0 0,1-1 1,0 1-1,0 0 0,0 0 1,0 0-1,0 0 0,0 0 0,0 0 1,1 0-1,-1 0 0,0 0 1,-1 2-1,-2 4-22,0-1 1,1 0-1,-1 1 1,1 0-1,1 0 1,-1 0-1,-1 9 1,3-7 3,-1-1 1,1 1-1,1 0 0,-1-1 1,2 1-1,-1 0 1,1 0-1,0-1 0,1 1 1,0-1-1,6 17 1,-5-21 3,-1 1 1,1-1-1,0 1 0,0-1 1,0 0-1,0 0 1,1 0-1,-1-1 0,1 1 1,0-1-1,0 0 1,1 0-1,-1 0 0,0-1 1,1 0-1,0 1 1,-1-1-1,1-1 0,0 1 1,0-1-1,7 1 1,-5 0-2,0-1 1,0-1 0,1 1-1,-1-1 1,0 0 0,0-1-1,0 1 1,12-4-1,-16 3 0,0 0 0,0 0 0,0-1 0,-1 1 0,1-1 0,-1 0 0,1 1 0,-1-1 0,0 0 0,1 0 0,-1 0 0,0-1 0,-1 1 0,1-1 0,0 1 0,-1-1 0,1 1 0,-1-1 0,0 0 0,1 0 0,-1 1 0,-1-1 0,2-4 0,0-1 0,-1-1 0,1 1 0,-1-1 0,-1 1 0,0-1 0,0 0 0,-1 1 0,0-1 0,-4-16 0,4 21 0,0 0 0,-1-1 0,0 1 0,0 0 0,0 0 0,-1 1 0,1-1 0,-1 0 0,0 1 0,0 0 0,0 0 0,0-1 0,-1 2 0,1-1 0,-1 0 0,0 1 0,1 0 0,-1-1 0,0 2 0,-8-4 0,5 3 0,0 0 0,0 0 0,-1 1 0,1 0 0,0 0 0,-1 1 0,1 0 0,-1 0 0,1 0 0,-9 3 0,13-3 0,-1 1 0,0 1 0,1-1-1,-1 0 1,1 1 0,-1 0 0,1-1-1,0 1 1,-1 1 0,1-1-1,0 0 1,1 1 0,-1 0 0,0-1-1,1 1 1,-1 0 0,1 0-1,0 1 1,0-1 0,-2 5 0,1-1-23,0 1 1,1 0-1,0-1 1,-1 12 0,0 33-437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2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29918,'31'-71'2841,"-32"74"-2840,0 0 0,1 1 0,0-1 0,-1 0-1,1 0 1,0 0 0,1 1 0,0 3 0,0 14-1,-2 45 0,4 94 0,-1-144 0,0 0 0,1 1 0,1-1 0,0-1 0,2 1 0,-1-1 0,14 24 0,-17-35 0,0-1 0,0 0 0,0 0 0,1 0 0,-1 0 0,1-1 0,0 1 0,0-1 0,0 1 0,0-1 0,0 0 0,0 0 0,5 1 0,-6-2 0,1 0 0,-1 0 0,0-1 0,1 1 0,-1-1 0,1 0 0,-1 0 0,1 0 0,-1 0 0,1 0 0,-1 0 0,1-1 0,-1 1 0,0-1 0,1 1 0,-1-1 0,0 0 0,1 0 0,-1 0 0,0-1 0,0 1 0,2-2 0,2-2 0,-1-1 0,1 0 0,-1 0 0,-1 0 0,1 0 0,-1-1 0,0 0 0,-1 0 0,1 0 0,-1 0 0,2-8 0,5-19 0,7-36 0,-16 62 0,12-67 0,-9 44 0,2 1 0,16-53 0,-22 81 0,1 0 0,-1 1 0,1-1 0,0 0 0,-1 1 0,1-1 0,0 1 0,0-1 0,0 1 0,0-1 0,1 1 0,-1 0 0,0 0 0,3-2 0,-3 2 0,-1 1 0,1 0 0,-1 0 0,1 0 0,-1 0 0,1 0 0,-1 0 0,1 0 0,-1 1 0,1-1 0,0 0 0,-1 0 0,1 0 0,-1 0 0,1 1 0,-1-1 0,1 0 0,-1 0 0,0 1 0,1-1 0,-1 0 0,1 1 0,-1-1 0,0 1 0,1-1 0,-1 1 0,0-1 0,1 0 0,-1 2 0,5 6 0,-1 0 0,0 0 0,-1 1 0,3 11 0,-2-8 0,9 34 0,-2 1 0,8 75 0,-11-61 0,-8-60 0,0 0 0,0 0 0,0-1 0,0 1 0,1 0 0,-1 0 0,0 0 0,0-1 0,1 1 0,-1 0 0,0 0 0,1-1 0,-1 1 0,1 0 0,-1-1 0,1 1 0,-1 0 0,1-1 0,1 2 0,-2-2 0,1 0 0,-1 0 0,1 0 0,-1 0 0,1 0 0,-1 0 0,1 0 0,-1 0 0,1 0 0,-1 0 0,1 0 0,-1 0 0,1-1 0,-1 1 0,1 0 0,-1 0 0,1 0 0,-1-1 0,1 1 0,-1 0 0,1-1 0,-1 1 0,22-26 0,-6-6 0,22-62 0,-30 69 0,1 1 0,1 1 0,1 0 0,1 0 0,23-32 0,-34 53 0,1 0 0,-1 1 0,1-1 0,-1 0 0,1 1 0,0 0 0,-1-1 0,1 1 0,0 0 0,0 0 0,0 0 0,0 0 0,4-1 0,-5 2 0,0 0 0,0 0 0,0 0 0,0 0 0,0 0 0,-1 1 0,1-1 0,0 0 0,0 1 0,-1-1 0,1 1 0,0-1 0,0 0 0,-1 1 0,1 0 0,0-1 0,-1 1 0,1-1 0,-1 1 0,1 0 0,-1-1 0,1 1 0,-1 0 0,1 0 0,-1-1 0,0 1 0,1 0 0,-1 0 0,0 0 0,0 0 0,0-1 0,0 1 0,1 0 0,-1 0 0,0 0 0,-1 1 0,4 30 0,-1 51 0,-3-48 0,6 51 0,-4-76 0,1 0 0,0 0 0,1 0 0,0 0 0,1 0 0,0 0 0,0-1 0,1 0 0,8 12 0,-11-17 0,1-1 0,0 0 0,-1 0 0,1 0 0,1 0 0,-1-1 0,0 1 0,1-1 0,-1 0 0,1 0 0,0 0 0,-1 0 0,1-1 0,0 1 0,7 1 0,-4-3 0,-1 1 0,1-1 0,-1 1 0,1-2 0,0 1 0,-1-1 0,1 0 0,-1-1 0,8-2 0,0-1 0,-1 0 0,0-1 0,-1-1 0,1 0 0,-1 0 0,-1-1 0,1-1 0,16-17 0,-19 16 0,-1 0 0,0-1 0,0 0 0,-1-1 0,-1 0 0,0 0 0,0 0 0,-1-1 0,-1 0 0,0 0 0,-1 0 0,0 0 0,-1-1 0,0 1 0,-2-1 0,1 1 0,-1-1 0,-1 1 0,-4-21 0,4 31 0,-1 0 0,1 0 0,-1 0 0,1 1 0,-1-1 0,0 0 0,0 1 0,0 0 0,0-1 0,-1 1 0,1 0 0,-1 0 0,1 0 0,-1 0 0,0 1 0,0-1 0,0 1 0,0 0 0,0-1 0,0 1 0,0 1 0,0-1 0,0 0 0,0 1 0,-6-1 0,-4 0 0,1 1 0,0-1 0,-1 2 0,1 0 0,-17 4 0,23-4 0,-1 1 0,1 0 0,0 1 0,0-1-1,0 1 1,1 1 0,-1-1 0,1 1 0,-1 0 0,1 0 0,1 0 0,-1 1 0,0-1 0,1 1-1,0 1 1,0-1 0,1 0 0,-1 1 0,1 0 0,1 0 0,-1 0 0,-2 10 0,0 1-5,0 1 1,2 0 0,0 0 0,1 0-1,1 0 1,3 35 0,-2-48 4,0 1 0,1-1-1,0 0 1,0 1 0,0-1 0,1 0-1,0 0 1,0 0 0,0 0 0,1 0 0,-1-1-1,1 1 1,0-1 0,1 0 0,-1 1-1,1-1 1,0-1 0,0 1 0,0-1 0,0 1-1,0-1 1,7 3 0,-2-2-1,1 0 0,0 0 0,-1-1-1,1-1 1,0 0 0,0 0 0,0-1 0,0 0 0,1-1 0,-1 0-1,10-1 1,-12 0 1,-1 0 0,0 0 0,0-1 0,0 0 0,0 0-1,-1-1 1,1 0 0,-1 0 0,1 0 0,-1-1 0,0 0 0,11-9-1,-10 6 2,1-1-1,-1-1 0,0 1 0,0-1 0,-1 0 0,-1-1 1,9-17-1,-5 3 0,-1 0 1,-1-1-1,-1 1 1,-1-1-1,-1-1 1,0-40-1,-3 44 0,-4-155 19,2 160-16,-2 0-1,0 0 1,-1 0 0,0 0-1,-2 0 1,0 1-1,0 0 1,-10-15 0,10 26 1,4 13-2,2 22-3,0-21 1,-1 74 0,-1-9 0,4 0 0,2 1 0,16 81 0,-17-146 0,-1-1 0,1 1 0,1-1 0,-1 1 0,2-1 0,9 16 0,-11-21 0,0 0 0,0 0 0,1 0 0,-1 0 0,1-1 0,0 0 0,0 0 0,0 0 0,0 0 0,1 0 0,-1-1 0,1 0 0,-1 0 0,1 0 0,7 1 0,-2-1 0,-1 0 0,1-1 0,-1-1 0,1 1 0,-1-2 1,1 1-1,-1-1 0,1-1 0,-1 0 0,0 0 0,1 0 0,-1-2 0,0 1 0,-1-1 0,1 0 0,-1-1 1,1 0-1,-1 0 0,-1-1 0,1 0 0,-1 0 0,0-1 0,10-12 0,-7 7-2,0-1-1,-1-1 1,-1 0-1,0 0 1,-1-1 0,-1 0-1,0 0 1,-1 0-1,0-1 1,-1 0-1,-1 1 1,-1-2-1,1-17 1,-3 32 2,0 0 0,0 0 0,0 0 0,0 0 0,0-1 0,0 1 0,-1 0 0,1 0 0,-1 0 0,0 0 0,1 0 0,-1 1 0,0-1 0,0 0 0,0 0 0,0 0 0,-1 1 0,1-1 0,0 0 0,-1 1 0,1-1 0,-4-1 0,3 2 0,0 0 0,0 0 0,0 1 0,0-1 0,-1 1 0,1-1 0,0 1 0,0 0 0,0 0 0,-1 0 0,1 0 0,0 0 0,0 0 0,0 1 0,-1-1 0,1 1 0,0 0 0,0-1 0,0 1 0,0 0 0,-3 2 0,-1 1 0,2-1 0,-1 1 0,0 1 0,1-1 0,0 0 0,-1 1 0,2 0 0,-1 0 0,1 0 0,0 1 0,0-1 0,0 1 0,1-1 0,-1 1 0,-1 10 0,-1 2 0,2-1 0,0 0 0,1 1 0,-1 25 0,3-37 0,0 0 0,1 0 0,-1 0 0,1 0 0,0 0 0,1-1 0,0 1 0,-1 0 0,2-1 0,2 6 0,-3-7 0,0-1 0,1 0 0,-1 0 0,1 0 0,0 0 0,0 0 0,0-1 0,0 1 0,0-1 0,0 0 0,1 0 0,-1 0 0,1-1 0,-1 1 0,1-1 0,4 2 0,-1-1 0,1 0 0,-1-1 0,0 1 0,1-1 0,-1-1 0,1 1 0,0-1 0,-1-1 0,1 1 0,-1-1 0,1-1 0,-1 1 0,0-1 0,0-1 0,1 1 0,-1-1 0,11-7 0,-11 5 0,0 0 0,0-1 1,-1 0-1,1 0 0,-1-1 1,0 0-1,-1 0 1,0 0-1,0-1 0,-1 1 1,1-1-1,-2 0 1,1-1-1,3-12 0,0-8 5,-2 0-1,0 0 1,-2 0-1,-1-1 0,-3-32 1,1 60-5,-13 76 0,-22 549 0,19-421 0,13-358 0,14-140 0,-6 245 0,3 1 0,1-1 0,29-86 0,-35 130 0,0 1 0,0-1 0,0 0 0,0 1 0,1 0 0,1 0 0,-1 0 0,1 0 0,-1 1 0,8-6 0,-8 8 0,0 0 0,0 0 0,0 1 0,0 0 0,0 0 0,0 0 0,1 0 0,-1 1 0,1-1 0,-1 1 0,1 0 0,0 1 0,-1-1 0,1 1 0,0 0 0,6 1 0,-8-1 0,0 1 0,0 0 0,-1 0 0,1 1 0,0-1 0,-1 1 0,1-1 0,-1 1 0,0 0 0,1 0 0,-1 0 0,0 0 0,0 0 0,0 0 0,-1 0 0,1 1 0,0-1 0,-1 1 0,0 0 0,1-1 0,-1 1 0,1 5 0,3 5 0,-1 1 0,-1-1 0,3 24 0,-4-19 0,0 0 0,-2 0 0,0 0 0,-1 0 0,-4 26 0,3-36 0,0 0 0,-1 0 0,0 0 0,0 0 0,0-1 0,-1 1 0,0-1 0,-1 0 0,0 0 0,0 0 0,0-1 0,-1 0 0,-11 10 0,11-11-4,0 0 0,0-1 0,-1 0 0,1 0 0,-1-1-1,0 0 1,0 0 0,0 0 0,0-1 0,-1 0 0,1 0 0,0-1 0,-1 0 0,-10 0 0,27-2-22,0 0 1,-1-1 0,1 0-1,-1-1 1,0 1-1,9-6 1,17-4-11,2 2 36,0-2 0,-1-2-1,0-1 1,-2-2 0,39-24-1,-61 34 8,-1-1 1,0 0-1,0 0 0,-1-1 0,0 0 0,-1-1 0,1 0 0,-2 0 0,0-1 1,0 0-1,-1 0 0,0-1 0,-1 0 0,0 0 0,-1 0 0,0 0 0,-1-1 0,2-21 1,-4 26-1,0 0 1,-1 0 0,0-1-1,0 1 1,-1 0 0,0 0-1,0 0 1,-4-10-1,4 15-4,-1 0 0,1 1 0,-1-1-1,1 0 1,-1 1 0,0 0-1,0-1 1,0 1 0,0 0-1,-1 0 1,1 0 0,0 0-1,-1 0 1,1 1 0,-1-1-1,0 1 1,0-1 0,1 1 0,-1 0-1,0 0 1,0 1 0,0-1-1,0 0 1,-5 1 0,6-1-3,-1 1 0,1-1 1,-1 1-1,1 0 0,-1 0 0,1 0 1,-1 0-1,1 1 0,-1-1 1,1 1-1,-1-1 0,1 1 0,-1 0 1,1 0-1,0 0 0,-1 0 1,1 0-1,0 1 0,-2 1 0,1 0 0,1 0 0,0 0 0,0 1 0,0-1 0,0 1 0,1-1 0,-1 1 0,1 0 0,0-1 0,0 1 0,-1 7 0,-1 14 0,1 0 0,1 41 0,2-34 0,-1-21 0,1-1 0,0 0 1,0 1-1,1-1 0,1 0 0,0 0 0,0 0 1,1-1-1,0 1 0,6 9 0,-7-14-1,0 0-1,1 0 1,-1 0-1,1 0 1,1-1-1,-1 1 1,1-1-1,-1 0 1,1 0-1,0-1 1,0 1-1,1-1 0,-1-1 1,1 1-1,0-1 1,-1 0-1,1 0 1,8 1-1,-4-1 2,0 0-1,0-1 0,0-1 0,0 0 1,1 0-1,-1-1 0,15-3 1,-21 3 0,1-1 0,-1 1 0,0-1 0,0 1 0,0-1 0,0-1 0,-1 1 0,1 0 0,-1-1 0,1 0 0,-1 0 0,0 0 0,0 0 0,0 0 0,0-1 0,-1 1 0,1-1 0,-1 0 0,3-7 0,0-1 0,-1-1 0,0 0 0,-2 0 0,1 0 0,0-22 0,-3-70 0,-1 50 0,-1 35 0,2 16 0,-1-1 0,1 1 0,0-1 0,0 1 0,0-1 0,0 1 0,1-1 0,1-6 0,-1 11 0,0 0 0,0-1 0,-1 1 0,1 0 0,0 0 0,0 0 0,0 0 0,-1 0 0,1 0 0,0 0 0,0 0 0,-1 0 0,1 0 0,0 0 0,0 1 0,-1-1 0,1 0 0,0 0 0,0 1 0,-1-1 0,1 1 0,0-1 0,4 4 0,-1 0 0,0 0 0,-1 0 0,1 1 0,-1-1 0,1 1 0,-1 0 0,-1-1 0,1 1 0,3 11 0,18 57 0,-23-67 0,4 18 0,-2-1 0,0 1 0,-2 48 0,-1-56 0,1-35 0,1 1 0,1 0 0,1 0 0,0 0 0,11-27 0,41-86 0,-32 85 0,-22 43 0,0 0 0,0 0 0,1 1 0,-1-1 0,1 0 0,-1 1 0,1 0 0,0-1 0,0 1 0,0 0 0,6-2 0,-8 3 0,-1 1 0,1 0 0,0 0 0,-1-1 0,1 1 0,-1 0 0,1 0 0,0 0 0,-1 0 0,1 0 0,0 0 0,-1 0 0,1 0 0,0 0 0,-1 0 0,1 0 0,0 0 0,-1 1 0,1-1 0,-1 0 0,1 0 0,0 1 0,-1-1 0,1 0 0,-1 1 0,1-1 0,-1 1 0,1-1 0,-1 0 0,1 1 0,-1-1 0,0 1 0,1-1 0,-1 1 0,0 0 0,1-1 0,-1 2 0,6 25 0,-5-23 0,2 81 0,-1 5 0,-1-81 0,1 0 0,0 1 0,0-1 0,1 0 0,0 0 0,0 0 0,5 9 0,-5-14 0,0 0 0,0 0 0,0-1 0,0 1 0,1-1 0,0 0 0,-1 0 0,1 0 0,0 0 0,0 0 0,1-1 0,-1 0 0,0 0 0,1 0 0,0-1 0,-1 1 0,1-1 0,0 0 0,0 0 0,-1-1 0,1 1 0,0-1 0,6-1 0,-3 1 0,0-1 0,0 0 0,0 0 0,-1-1 0,1 0 0,0 0 0,-1-1 0,0 1 0,1-2 0,-1 1 0,-1-1 0,1 0 0,10-9 0,-8 4-1,-1 1 1,-1-1-1,0-1 0,0 0 1,-1 0-1,0 0 0,0 0 1,-2-1-1,1 0 0,-1 0 1,-1 0-1,0-1 0,0 1 1,-1-1-1,-1 0 0,0 0 1,0 1-1,-1-1 0,-3-19 1,3 27 0,-1 0 0,0 1 0,0-1 0,0 0 1,0 1-1,0-1 0,-1 1 0,1 0 0,-1-1 0,0 1 1,0 0-1,0 0 0,0 0 0,-1 1 0,1-1 1,-1 0-1,0 1 0,0-1 0,0 1 0,0 0 0,0 0 1,-4-1-1,3 1 0,-1 0 1,0 0 0,0 1-1,0-1 1,0 1-1,0 1 1,-1-1-1,1 1 1,0 0 0,0 0-1,0 0 1,0 1-1,-1-1 1,1 1-1,-9 3 1,10-2-1,0 0-1,1 0 1,-1 1-1,0-1 1,1 1 0,-1-1-1,1 1 1,0 0 0,-1 1-1,2-1 1,-1 1-1,0-1 1,1 1 0,-1 0-1,1-1 1,0 1 0,1 1-1,-1-1 1,1 0-1,-2 8 1,-1 4-2,1 1 1,1 0-1,0 0 1,2 18-1,0-30 0,0-1 1,0 1-1,1-1 0,0 0 1,0 1-1,0-1 1,0 0-1,1 1 0,-1-1 1,1 0-1,0 0 0,1 0 1,-1-1-1,1 1 1,-1 0-1,1-1 0,0 0 1,0 0-1,1 1 0,-1-2 1,1 1-1,-1 0 1,1-1-1,5 3 0,-1-1-1,0-1 1,0 0-1,0-1 0,0 0 0,1 0 0,-1-1 1,1 0-1,-1 0 0,1-1 0,-1 0 0,1 0 0,8-2 1,-12 1 3,-1 0-1,1 0 1,-1-1 0,0 1 0,0-1 0,0 0 0,1 0 0,-2 0 0,1-1 0,0 1-1,0-1 1,-1 0 0,6-5 0,-4 1-1,0 1 1,0-1-1,-1 0 0,0 0 1,0-1-1,6-14 0,-3-2 0,-1-1 0,0 0-1,3-47 1,-3-193 24,-7 178 13,1 87-37,0 0 0,0 0 0,0 0 0,0 0 0,0 0 0,0 1 0,0-1 0,-1 0 0,1 0 0,0 0 0,0 0 0,0 0 0,0 0 0,0 0 0,0 1 0,-1-1 0,1 0 0,0 0 0,0 0 0,0 0 0,0 0 0,0 0 0,-1 0 0,1 0 0,0 0 0,0 0 0,0 0 0,0 0 0,-1 0 0,1 0 0,0 0 0,0 0 0,0 0 0,0 0 0,0 0 0,-1 0 0,1 0 0,0 0 0,0 0 0,0-1 0,0 1 0,0 0 0,-1 0 0,1 0 0,0 0 0,0 0 0,0 0 0,0 0 0,0-1 0,0 1 0,0 0 0,0 0 0,-1 0 0,1 0 0,0 0 0,0-1 0,0 1 0,0 0 0,-4 10-1,1-1 0,-1 1-1,2 1 1,-1-1 0,2 0 0,-1 1-1,1-1 1,1 15 0,-1-10 2,1 270 12,0-278-13,1 0 0,0 0 0,0 0 0,1 0 0,-1-1 0,2 1 0,-1 0 0,1-1 0,0 0 0,0 1 0,0-1 0,7 8 0,-6-10 0,-1 0 0,1 0 0,0 0 0,0-1 0,1 0 0,-1 1 0,1-2 0,0 1 0,-1 0 0,1-1 0,0 0 0,0 0 0,1-1 0,-1 1 0,0-1 0,10 1 0,0 0 1,1-1 1,0-1-1,-1 0 0,1-1 1,18-4-1,-28 4 0,1-1-1,0 0 1,-1-1-1,1 1 1,-1-1-1,0-1 1,0 1 0,0-1-1,0 0 1,-1 0-1,1-1 1,-1 0-1,9-10 1,-9 8-1,0 0 0,-1 0 0,0 0 0,0-1 0,0 1 0,-1-1 0,0 0 0,-1 0 0,4-16 0,-3 0 0,-1-1 0,-2-24 0,0 40 0,1 3 0,-2 0 0,1-1 0,-1 1 0,1 0 0,-2-1 0,1 1 0,-1 0 0,-4-10 0,5 14 0,0 0 0,0 0 0,0 0 0,-1 0 0,1 1 0,-1-1-1,0 1 1,1-1 0,-1 1 0,0-1 0,0 1 0,0 0 0,0 0 0,0 0 0,0 0-1,0 0 1,0 1 0,0-1 0,0 0 0,0 1 0,-1 0 0,1-1 0,0 1 0,0 0 0,-1 0-1,-3 1 1,3 0 0,0 0-1,0 0 0,0 0 1,0 0-1,0 0 1,1 1-1,-1-1 0,0 1 1,1 0-1,-1 0 1,1 0-1,0 0 0,0 0 1,0 1-1,0-1 1,0 1-1,0-1 0,1 1 1,-1-1-1,1 1 0,-1 0 1,1 0-1,-1 4 1,-2 6-3,-1 0 1,2 0-1,0 0 1,-1 15 0,2-10 1,0 0 1,1 0-1,1 0 1,1 0-1,4 22 1,-4-33 0,1-1 0,0 1 0,0-1 0,1 0 0,0 0 0,0 0 0,0 0 0,0 0 0,1-1 0,0 1 0,1-1 0,-1 0 0,1 0 0,0-1 0,0 0 0,0 0 0,8 5 0,-6-5-1,1 0 0,0 0 1,-1-1-1,1 0 0,1-1 0,-1 0 0,0 0 1,1 0-1,-1-1 0,11 0 0,-15-1 0,0 0 0,0 0 0,-1 0 0,1-1 0,0 0 0,0 1 0,0-1 0,0 0 0,-1-1 0,1 1 1,-1-1-1,1 0 0,-1 1 0,1-2 0,-1 1 0,0 0 0,0-1 0,0 1 0,0-1 0,-1 0 0,1 0 0,-1 0 0,4-5 0,-1-3-2,-1 0-1,0 0 1,-1 0-1,0 0 1,-1 0-1,3-24 1,-4-74-2,-2 64 15,-1 17-7,2 21-3,-1 0 0,1-1 0,0 1 0,0 0 0,1 0 0,2-12 0,-3 18 0,1 1 1,-1-1-1,1 1 1,-1-1-1,1 1 0,0 0 1,-1-1-1,1 1 1,-1 0-1,1-1 1,0 1-1,-1 0 0,1 0 1,0-1-1,-1 1 1,1 0-1,0 0 1,-1 0-1,1 0 0,0 0 1,-1 0-1,1 0 1,0 0-1,-1 0 1,1 0-1,0 1 0,19 5 8,-16-2-8,1 1 1,-1 0 0,0-1 0,0 1 0,0 1 0,-1-1-1,0 0 1,0 1 0,4 11 0,18 59 4,-23-69-5,4 22 0,-1-1 0,-2 1 0,-1 0 0,-2 36 0,0-57 0,-2 11 0,2-19 0,0 0 0,0 1 0,1-1 0,-1 0 0,0 0 0,0 1 0,0-1 0,0 0 0,0 1 0,0-1 0,0 0 0,0 1 0,-1-1 0,1 0 0,0 0 0,0 1 0,0-1 0,0 0 0,0 1 0,0-1 0,-1 0 0,1 0 0,0 1 0,0-1 0,0 0 0,-1 0 0,1 1 0,0-1 0,0 0 0,0 0 0,-1 0 0,1 0 0,0 1 0,-1-1 0,1 0 0,0 0 0,0 0 0,-1 0 0,1 0 0,0 0 0,-1 0 0,1 0 0,0 0 0,-1 0 0,1 0 0,0 0 0,0 0 0,-1 0 0,1 0 0,-1-2-1,1 1 0,-1-1 1,1 0-1,0 0 0,0 1 0,0-1 1,0 0-1,0 0 0,0 1 0,0-1 0,1-3 1,0-1-4,3-18-13,2 0 1,0 0-1,2 0 1,0 1 0,16-30-1,-7 14-12,-6 11-11,-2 5 15,1 0 0,23-39 0,-33 62 26,1-1 1,-1 1-1,0-1 1,1 1-1,-1-1 1,0 1-1,0 0 1,1-1-1,-1 1 1,1-1-1,-1 1 0,0 0 1,1-1-1,-1 1 1,1 0-1,-1-1 1,1 1-1,-1 0 1,1 0-1,-1 0 1,1-1-1,-1 1 1,2 0-1,3 9 51,-2 23 32,-3-28-79,3 35-1,12 67-1,-11-89-1,1 0 0,0-1-1,2 1 1,-1-1-1,2-1 1,12 21 0,-18-33-2,0 0 1,0-1-1,0 1 1,0-1-1,0 0 1,0 1 0,1-1-1,-1 0 1,1-1-1,-1 1 1,1 0-1,0-1 1,0 1-1,0-1 1,0 0 0,0 0-1,0 0 1,0 0-1,0 0 1,0-1-1,0 0 1,1 1-1,-1-1 1,0 0 0,4-1-1,-2 0 0,-1 0 0,1-1 0,0 1 0,-1-1 0,1 0 0,-1 0 0,1-1 0,-1 0-1,0 1 1,0-1 0,0 0 0,0-1 0,-1 1 0,1-1 0,4-6 0,5-10-16,0-1 0,-1-1 0,-1 0 0,-1-1 0,-1 0 1,-1 0-1,8-38 0,-4-4-55,7-105-1,-16 138 81,-1 10 23,-1 1 1,0 0-1,-2-1 1,-3-25-1,4 46-28,-1 0 0,1 0-1,-1 0 1,1 0 0,-1 0-1,1 0 1,-1 0 0,0 1 0,1-1-1,-1 0 1,0 0 0,0 0-1,0 1 1,0-1 0,0 1-1,1-1 1,-1 1 0,0-1 0,0 1-1,0-1 1,0 1 0,-1 0-1,1-1 1,0 1 0,0 0-1,0 0 1,0 0 0,0 0 0,0 0-1,0 0 1,0 0 0,0 0-1,0 1 1,0-1 0,0 0-1,0 1 1,0-1 0,0 0 0,0 1-1,0 0 1,0-1 0,0 1-1,-1 1 1,-1 1-2,0 0 0,1 1 1,-1-1-1,1 1 0,0 0 0,0-1 1,1 1-1,-1 0 0,1 0 1,-1 0-1,1 1 0,0 4 0,-5 59 28,5 38-29,5 1 1,19 119 0,-23-224-2,1 6-2,1 0 0,-1 0 0,1-1 0,0 1 0,1 0 0,3 7 1,-5-15-141,-1-5-311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2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32207,'2'0'448,"25"0"-384,10 0-48,10 0 16,4-4-32,3 2 0,-9-2 0,-8 0 0,-8 0 0,-11 2 0,-11-4-32,-7-2-64,-2-4-752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2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39 32623,'-3'-3'6,"1"0"-1,-1 0 1,1 0-1,-1 1 1,0-1 0,0 0-1,0 1 1,0 0-1,-1 0 1,1 0 0,-1 0-1,1 0 1,-1 1 0,0 0-1,1 0 1,-1 0-1,0 0 1,0 0 0,0 1-1,0-1 1,1 1 0,-1 0-1,0 0 1,0 1-1,-5 0 1,2 1-6,1 0 0,-1 0 0,1 0-1,0 0 1,0 1 0,0 0 0,0 1 0,1-1 0,-1 1 0,1 0 0,0 1-1,0-1 1,1 1 0,-6 6 0,1 1 0,1 1 0,1 0 0,0 1 0,1 0 0,0 0 0,1 0 0,0 0 0,1 1 0,1 0 0,1 0 0,0 0 0,1 0 0,0 0 0,2 19 0,-1-29 0,1 0 0,0 0 0,0 0 0,0 0 0,0 0 0,1 0 0,0 0 0,0-1 0,0 1 0,0-1 0,1 1 0,0-1 0,0 0 0,0 0 0,0-1 0,1 1 0,-1 0 0,1-1 0,0 0 0,0 0 0,0 0 0,9 4 0,-5-4 0,-1 0 0,1 0 0,1-1 0,-1 0 0,0 0 0,0-1 0,1 0 0,-1 0 0,1-1 0,-1 0 0,1 0 0,-1-1 0,9-2 0,-11 1 0,0 0 0,-1 0 0,1-1 0,-1 1 0,0-1 0,1-1 0,-2 1 0,1 0 0,0-1 0,-1 0 0,1 0 0,-1-1 0,0 1 0,0-1 0,-1 0 0,0 0 0,0 0 0,0-1 0,0 1 0,-1 0 0,0-1 0,0 0 0,0 0 0,1-11 0,-1 11 0,-1 1 0,0-1 0,-1 0 0,1 0 0,-1 0 0,-1 1 0,1-1 0,-1 0 0,0 0 0,0 1 0,0-1 0,-1 0 0,0 1 0,0-1 0,0 1 0,-1 0 0,0 0 0,0 0 0,0 0 0,0 0 0,-1 1 0,0-1 0,0 1 0,0 0 0,-7-4 0,2 3-47,-1 1 0,-1 0 0,1 0 0,0 2 1,-1-1-1,1 1 0,-1 0 0,0 1 0,0 1 0,0 0 0,0 0 0,1 1 1,-13 2-1,-21 9-2691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3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27 473 32623,'0'0'2,"0"0"0,0 0 0,0-1 0,0 1 0,0 0 0,0 0 1,1 0-1,-1 0 0,0 0 0,0 0 0,0-1 0,0 1 0,0 0 0,0 0 0,-1 0 0,1 0 0,0 0 0,0-1 1,0 1-1,0 0 0,0 0 0,0 0 0,0 0 0,0 0 0,0 0 0,0-1 0,0 1 0,0 0 0,0 0 0,-1 0 1,1 0-1,0 0 0,0 0 0,0 0 0,0 0 0,0 0 0,0 0 0,0 0 0,-1-1 0,1 1 0,0 0 0,0 0 1,0 0-1,0 0 0,0 0 0,-1 0 0,1 0 0,0 0 0,0 0 0,0 0 0,0 0 0,0 0 0,0 0 0,-1 0 1,1 0-1,0 1 0,0-1 0,0 0 0,0 0 0,0 0 0,0 0 0,-1 0 0,1 0 0,0 0 0,-6 14 20,-1 20-35,2 11 13,2 0 0,2 0 0,5 47 0,-3-87 0,0-1 0,0 0 0,0 0 0,1 0 0,-1 0 0,1 0 0,0 0 0,0 0 0,0-1 0,1 1 0,-1-1 0,1 0 0,0 1 0,0-1 0,0 0 0,1-1 0,3 4 0,-5-5 0,-1 0 0,1 0 0,0 0 0,0 0 0,0 0 0,0-1 0,0 1 0,1 0 0,-1-1 0,0 0 0,0 1 0,0-1 0,0 0 0,0 0 0,1 0 0,-1-1 0,0 1 0,0 0 0,0-1 0,0 1 0,0-1 0,0 0 0,0 0 0,0 0 0,0 0 0,0 0 0,0 0 0,-1 0 0,1-1 0,0 1 0,-1-1 0,1 1 0,-1-1 0,1 1 0,1-4 0,5-6 0,-1-1 0,0-1 0,-1 1 0,-1-1 0,0 0 0,6-24 0,14-88 0,-19 89 0,-2 11 0,-3 10 0,2 0 0,0 0 0,6-19 0,-8 31 0,0 1 0,0-1 0,0 1 0,0-1 0,0 1 0,0 0 0,1-1 0,-1 1 0,1 0 0,0 0 0,0 0 0,0 0 0,0 0 0,0 1 0,0-1 0,0 1 0,0-1 0,1 1 0,-1 0 0,0 0 0,1 0 0,0 0 0,-1 0 0,6-1 0,-5 2-1,1 0-1,0 0 1,0 0 0,-1 0 0,1 1-1,0-1 1,0 1 0,-1 0 0,1 0-1,0 0 1,-1 1 0,1-1 0,-1 1-1,0 0 1,1 0 0,-1 0 0,0 0-1,0 1 1,-1-1 0,1 1-1,0 0 1,-1 0 0,1 0 0,-1 0-1,0 0 1,0 0 0,0 1 0,-1-1-1,1 0 1,-1 1 0,0 0 0,0-1-1,0 1 1,0 0 0,-1 0 0,1-1-1,-1 9 1,-9-18 10,2 0-2,0 1-1,0 0 1,0 0-1,-1 1 1,-15-6-1,18 9-6,-1 0 0,1 0 0,0 0 0,0 1 0,-1 0 0,1 0 0,0 1 0,0-1 0,-1 1 0,1 0 0,0 0 0,0 1 0,0 0 0,0 0 0,0 0 0,1 0 0,-1 1 0,-7 5 0,8-4 0,0 0 0,0 0 0,0 1 0,0 0 0,1 0 0,0 0 0,0 0 0,0 1 0,1-1 0,0 1 0,0-1 0,0 1 0,0 0 0,1 0 0,0 0 0,0 8 0,-1 1 0,1 0 0,1 1-1,1-1 1,0 0 0,0 0 0,2 1-1,5 20 1,-5-29-1,-1 0-1,1-1 0,0 0 1,1 1-1,0-1 1,0 0-1,0 0 0,0-1 1,1 0-1,0 1 1,0-1-1,0-1 0,1 1 1,0-1-1,0 0 1,0 0-1,0-1 1,8 3-1,-7-3 2,1 0 0,-1 0 0,0-1 0,1-1 0,0 1 0,-1-1 0,1 0 0,0-1 0,0 0 0,-1 0 0,1-1 0,0 0 0,11-3 0,-13 3 0,0-2 0,-1 1 0,1 0 0,-1-1 0,0 0 0,0 0 0,0-1 0,0 1 0,0-1 0,-1 0 0,0 0 0,0-1 0,0 1 0,0-1 0,-1 0 0,1 0 0,3-10 0,1-2 0,-2 0 0,0-1 0,-1 0 0,-1 0 0,-1 0 0,1-24 0,-2-116 0,-3 93 0,-12-241 32,8 374-32,3 453 0,2-510 0,0-1 0,1 0 0,0 0 0,0 0 0,1 0 0,0 0 0,5 11 0,-6-17 0,1-1 0,0 1 0,0-1 0,0 0 0,1 0 0,-1 0 0,1 0 0,-1 0 0,1 0 0,0-1 0,0 0 0,0 1 0,1-1 0,-1 0 0,0 0 0,1-1 0,0 1 0,-1-1 0,1 0 0,0 0 0,6 1 0,3 1 0,-1-1 0,1-1 0,0-1 0,-1 0 0,1 0 0,0-1 0,-1-1 0,1 0 0,-1 0 0,1-1 0,-1-1 0,0 0 0,0-1 0,18-10 0,-20 8 0,-1 1 0,0-1 0,0 0 0,0-1 0,-1 0 0,0-1 0,-1 1 0,0-1 0,0-1 0,-1 1 0,0-1 0,-1 0 0,0-1 0,0 1 0,-1-1 0,4-16 0,-5 11 0,1 0 0,-2 0 0,0 0 0,0-28 0,-3 39 0,1 1 0,-1-1 0,0 1 0,0 0 0,0-1 0,0 1 0,-1 0 0,0 0 0,-3-6 0,4 8 0,-1 0 0,1 0 0,-1 0 0,0 0 0,0 0 0,0 0 0,0 1 0,0-1 0,0 1 0,0 0 0,-1-1 0,1 1 0,0 0 0,-1 0 0,1 0 0,-1 1 0,-4-2 0,4 2 0,0-1 0,-1 0 0,1 1 0,-1 0 0,1-1 0,-1 1 0,1 1 0,-1-1 0,1 0 0,0 1 0,-1 0 0,1 0 0,0 0 0,-1 0 0,1 0 0,0 1 0,0-1 0,0 1 0,0 0 0,0 0 0,0 0 0,-4 5 0,4-2 0,0 0 0,0 0 0,0 1 0,0-1 0,1 1 0,0 0 0,0 0 0,1 0 0,-1 0 0,1 0 0,1 0 0,-1 9 0,0-1-1,1-1 0,0 1 0,1 0 1,0 0-1,1 0 0,1-1 0,0 1 0,7 17 0,-7-24-1,0-1 0,0 0 0,1 1 0,0-1 0,0 0 0,0-1-1,1 1 1,-1-1 0,1 0 0,1 0 0,-1-1 0,1 1 0,0-1 0,0 0-1,0-1 1,0 1 0,0-1 0,11 3 0,-9-4-1,0 1 0,0-2 1,0 1-1,0-1 0,0 0 0,1-1 0,-1 0 0,0 0 1,16-3-1,-19 2 4,0-1 0,0 1-1,0-1 1,0 0 0,0 0 0,-1-1 0,1 1 0,-1-1 0,1 0 0,-1 0-1,0 0 1,0-1 0,0 0 0,-1 1 0,1-1 0,3-6 0,-1-1 2,0 0 0,-1 0 0,-1 0 1,0 0-1,0-1 0,-1 0 0,0 0 0,1-19 1,-1-13 5,-4-46 1,1 39 3,-1 45-13,-2 9 0,-1 12 0,-19 233 0,6-39 0,2-72 0,2 143 0,11-400 0,-1 33 0,4 0 0,19-140 0,-16 205 0,1 0 0,1 0 0,1 0 0,14-31 0,-19 48 0,1 0 0,0 0 0,0 0 0,0 0 0,0 0 0,1 0 0,0 1 0,0 0 0,1 0 0,-1 0 0,1 0 0,0 1 0,-1 0 0,2 0 0,-1 0 0,0 0 0,1 1 0,-1 0 0,1 0 0,-1 0 0,1 1 0,8-1 0,-11 1 0,0 1 0,0-1 0,-1 1 0,1 0 0,0 0 0,0 0 0,0 0 0,0 0 0,0 1 0,0-1 0,-1 1 0,1 0 0,0 0 0,0 0 0,-1 0 0,1 0 0,-1 1 0,1-1 0,-1 1 0,0 0 0,1-1 0,-1 1 0,0 0 0,0 0 0,0 1 0,0-1 0,-1 0 0,1 1 0,-1-1 0,1 1 0,-1-1 0,0 1 0,0 0 0,0-1 0,1 5 0,2 5 0,0 1 0,-1-1 0,0 1 0,-1 0 0,-1 0 0,0 0 0,0 0 0,-1 0 0,-1 0 0,-4 20 0,3-24 0,0 1 0,-1-1 0,-1-1 0,1 1 0,-1 0 0,-1-1 0,0 0 0,0 0 0,0 0 0,-1-1 0,-1 1 0,1-1 0,-1-1 0,0 1 0,-9 5 0,2-3-8,-1 0 1,0-1-1,-1-1 0,0 0 0,0-1 1,0-1-1,-1-1 0,-20 4 1,92-15-146,0-2 0,90-27 0,-134 33 171,1-1 0,0 0 0,-1 0 0,0-2 0,0 1 0,-1-1 0,1-1 0,-1 0 0,16-14 0,-21 15-8,1-1 0,0 0 0,-1 0 1,-1 0-1,1-1 0,-1 0 0,0 1 1,-1-1-1,0-1 0,0 1 0,-1 0 1,0-1-1,0 0 0,0-11 0,2-19 46,-2 0 0,-5-68 0,3 107-55,-1 0 0,1-1-1,0 1 1,0-1 0,-1 1 0,1 0-1,0-1 1,0 1 0,-1 0-1,1-1 1,-1 1 0,1 0-1,0 0 1,-1-1 0,1 1 0,-1 0-1,1 0 1,0 0 0,-1-1-1,1 1 1,-1 0 0,1 0 0,-1 0-1,1 0 1,-1 0 0,1 0-1,-1 0 1,1 0 0,0 0-1,-1 0 1,0 0 0,-15 4-24,12-1 23,1 0 0,-1 0-1,1 0 1,0 0-1,0 0 1,0 1 0,1 0-1,-1-1 1,1 1-1,0 0 1,0 0 0,0 0-1,0 1 1,-1 5 0,-2 7 0,1-1 0,-3 27 0,5-25 0,0 1 1,1-1-1,1 1 0,4 33 0,-3-47 0,0 0-1,0 0 0,1 0 0,-1 0 0,1-1 1,0 1-1,1 0 0,-1-1 0,1 1 0,0-1 1,0 0-1,0 0 0,1 0 0,-1 0 0,1-1 1,0 1-1,0-1 0,0 0 0,0 0 1,1-1-1,8 5 0,-3-3-6,-1-1 1,0 0-1,1-1 0,0 0 1,0 0-1,-1-1 0,1 0 1,18-2-1,-24 1 5,0 0 0,0-1-1,0 1 1,0-1 0,0 0 0,0 0 0,0-1 0,0 1-1,-1-1 1,1 0 0,0 0 0,-1 0 0,0 0 0,1-1-1,-1 1 1,0-1 0,0 0 0,-1 0 0,1 0 0,-1 0-1,1-1 1,-1 1 0,3-6 0,1-11 7,0 0 0,-2-1 0,0 1 0,-2-1 0,0 1 0,-1-1 0,-3-33 0,3-33 19,-1 85-23,0 0 0,0 0 0,0 0 0,1 0 0,-1 0 0,1 0 0,-1 0 0,1 0 0,0 0 0,0 0 0,0 1-1,0-1 1,0 0 0,0 0 0,0 1 0,0-1 0,1 1 0,-1-1 0,1 1 0,-1-1 0,1 1 0,0 0 0,-1 0 0,1 0 0,0 0 0,0 0 0,0 0 0,0 0 0,0 1 0,0-1 0,0 1 0,0-1 0,0 1 0,0 0 0,0 0 0,0-1 0,0 2-1,0-1 1,0 0 0,0 0 0,0 1 0,0-1 0,0 1 0,0-1 0,0 1 0,0 0 0,0 0 0,-1 0 0,3 1 0,1 2-2,-1 0 0,0 0 0,0 1 0,0-1 0,0 1 0,-1-1 0,0 1 0,0 0 0,0 1 0,-1-1 0,1 0 0,-1 1 0,0 0 0,-1-1 0,2 11 0,1 7-4,-2 1-1,0 36 1,-2-53 5,-1 1 0,1 0 0,-1-1 0,-1 0 0,1 1 0,-2-1 0,1 0 0,-5 11 0,-2-1 0,-24 32 0,31-45 0,0-5 4,2-6 5,4-13 7,26-61-13,50-99 0,-75 171-5,-2 1 2,1 0 0,0 0 0,0 0 0,1 1 0,0 0 0,0 0-1,0 0 1,1 1 0,0-1 0,11-7 0,-17 14 0,1-1 0,0 1 0,0-1 0,-1 1 0,1-1 0,0 1 0,0 0 0,0-1 0,0 1 0,0 0 0,-1 0 0,1-1 0,0 1 0,0 0 0,0 0 0,0 0 0,0 0 0,0 0 0,0 1 0,0-1 0,0 0 0,-1 0 0,1 0 0,0 1 0,0-1 0,0 1 0,0-1 0,-1 0 0,1 1 0,0-1 0,0 1 0,-1 0 0,1-1 0,0 1 0,-1 0 0,1-1 0,-1 1 0,1 0 0,-1 0 0,1-1 0,-1 1 0,1 0 0,-1 0 0,0 0 0,1 0 0,-1 0 0,0 0 0,0 1 0,2 7 0,0-1 0,-1 1 0,0-1 0,-1 11 0,0-13 0,0 254 0,0-258 0,1 0 0,-1 0 0,0 1 0,1-1 0,-1 0 0,1 0 0,-1 0 0,1 0 0,0 1 0,0-1 0,0-1 0,0 1 0,1 0 0,-1 0 0,0 0 0,1 0 0,-1-1 0,1 1 0,0-1 0,-1 1 0,1-1 0,0 0 0,0 0 0,0 0-1,0 0 1,0 0 0,0 0 0,0 0 0,0-1 0,1 1 0,3 0 0,7 1 1,1 0-1,-1-1 0,1-1 1,15-1-1,-14 1 2,-6-1-2,1 0 1,-1 0 0,0-1-1,0 0 1,0-1 0,0 1-1,-1-2 1,1 1 0,-1-1 0,1-1-1,-1 0 1,-1 0 0,1 0-1,-1-1 1,0 0 0,0 0-1,-1-1 1,1 0 0,-2 0-1,7-9 1,-5 5-1,0-1 0,0-1 0,-1 1 0,-1-1 0,0 0 0,-1 0 0,0-1-1,-1 1 1,0-1 0,-1 0 0,-1 1 0,0-25 0,-1 34 1,-1 1-1,1-1 1,-1 1-1,1-1 1,-1 1-1,0-1 1,0 1 0,-1 0-1,1 0 1,-1 0-1,1 0 1,-1 0 0,0 0-1,0 0 1,-1 0-1,1 1 1,0-1-1,-1 1 1,0 0 0,1-1-1,-1 1 1,0 0-1,-6-2 1,3 1 0,0 1 1,-1 0-1,1 0 1,-1 1-1,1 0 1,-1 0-1,0 0 1,0 1-1,1 0 1,-1 0 0,-11 3-1,14-2-2,0 0-1,0 1 1,0-1 0,0 1 0,1 0-1,-1 0 1,1 1 0,-1-1-1,1 1 1,0 0 0,0 0 0,0 0-1,0 0 1,0 0 0,1 1-1,-1-1 1,1 1 0,0-1-1,0 1 1,1 0 0,-1 0 0,-1 7-1,-2 4 2,1-1 0,1 1-1,1 0 1,0 0-1,0 16 1,1-17 2,1 0-5,-1 0 1,2 0-1,-1 0 1,2 0 0,4 20-1,-5-31 1,1 0 0,-1 1 0,0-1 0,1 0 1,0 0-1,-1 0 0,1 0 0,0-1 0,1 1 0,-1 0 0,0-1 0,1 1 0,0-1 0,-1 0 0,1 0 0,0 0 0,0 0 1,0-1-1,0 1 0,1-1 0,-1 0 0,0 0 0,0 0 0,1 0 0,-1 0 0,1-1 0,3 1 0,0 0-1,0-1 0,0 1 0,0-1 0,0-1 0,0 1 0,0-1 0,0 0 0,-1-1 0,1 0 0,0 0 1,-1 0-1,1-1 0,-1 0 0,6-3 0,-5 1 0,-1 0 1,0-1-1,-1 1 1,0-1-1,1 0 1,-2 0-1,1-1 0,-1 0 1,0 1-1,0-1 1,-1-1-1,4-8 1,1-9 4,0-2 0,-1 1 1,-2-1-1,3-33 0,0-113 24,-7 104-15,0 56-6,1-56 30,-3 46-31,1 23-5,0 0 0,0 0 0,0 0 0,0 0 0,0 0 0,0 0 0,0 0 0,0 0 0,0 0 0,0 0 0,-1 0 0,1 0 0,0 0 0,0 0-1,0 0 1,0 0 0,0 0 0,0 0 0,0 0 0,0 0 0,0 0 0,-12 62 5,4 2-1,-1 67 1,7-79-2,0-21 2,1 0-1,2 0 1,5 33-1,-5-59-6,1 1 1,0-1-1,0 1 0,0-1 1,1 0-1,0 0 0,0 0 1,0 0-1,0-1 0,1 1 1,0-1-1,0 0 0,0 0 1,0 0-1,1-1 0,0 1 1,-1-1-1,1 0 0,0 0 1,1-1-1,-1 0 0,0 0 1,7 2-1,-5-2 0,0 0-1,0-1 1,0 1-1,0-2 1,0 1 0,0-1-1,0 0 1,0 0 0,0-1-1,0 0 1,0 0 0,-1-1-1,1 0 1,0 0-1,0 0 1,-1-1 0,0 0-1,10-6 1,-8 2 6,0 0 1,0 0-1,-1-1 1,0 0-1,0 0 1,-1 0-1,0-1 1,-1 0-1,0-1 0,0 1 1,-1-1-1,0 0 1,-1 0-1,4-18 1,-2 1 5,-1-1 0,-2 1 1,-1-1-1,-3-38 1,2 63-9,0 1 1,0 0-1,-1 0 1,1 0 0,-1 0-1,1 0 1,-1 0 0,0 0-1,0 0 1,1 0-1,-2 1 1,1-1 0,0 0-1,0 0 1,0 1-1,-1-1 1,1 1 0,-1-1-1,1 1 1,-1-1-1,0 1 1,1 0 0,-1 0-1,0 0 1,0 0 0,0 0-1,0 1 1,0-1-1,0 0 1,0 1 0,0-1-1,0 1 1,-3 0-1,1 0-1,0 0 0,0 0-1,1 0 1,-1 0 0,0 1-1,0 0 1,1 0 0,-1 0-1,1 0 1,-1 0 0,1 1-1,-1 0 1,1-1-1,0 1 1,0 1 0,0-1-1,0 0 1,-3 3 0,1 2-1,0 0 1,1 0 0,-1 0 0,1 0 0,1 1-1,-1-1 1,1 1 0,1 0 0,0 0-1,0 0 1,-1 8 0,0 13-1,0 52 0,3-68 0,0-5-1,0-1-1,1 1 0,0-1 0,0 0 0,0 1 1,1-1-1,0 0 0,1 0 0,0 0 1,0 0-1,0-1 0,1 1 0,5 7 0,-5-9 3,1-1 0,-1 1-1,0-1 1,1 0-1,0-1 1,0 1 0,0-1-1,0 0 1,1 0 0,-1-1-1,1 1 1,0-1-1,-1-1 1,1 1 0,0-1-1,10 1 1,-5 0-7,0-1 1,-1 0-1,1-1 1,-1-1-1,1 0 1,19-3-1,-26 2 1,0 1 0,0-1-1,0 0 1,-1 0 0,1 0 0,-1 0-1,1-1 1,-1 1 0,0-1 0,1 0-1,-2 0 1,1 0 0,0-1 0,0 1-1,-1 0 1,0-1 0,0 0 0,0 0-1,2-5 1,2-8-40,-2-1 0,0 1 0,-1-1-1,-1 0 1,0 1 0,-1-1 0,-1 0 0,-3-22 0,1 15 222,2-1 1,5-48 0,-5 73-173,0 0-1,0 1 1,0-1-1,1 0 1,-1 0 0,0 0-1,0 0 1,1 0 0,-1 1-1,1-1 1,-1 0 0,0 0-1,1 1 1,-1-1-1,1 0 1,0 0 0,-1 1-1,1-1 1,0 1 0,-1-1-1,1 1 1,0-1 0,0 1-1,-1-1 1,1 1-1,0 0 1,0-1 0,0 1-1,-1 0 1,1 0 0,0-1-1,0 1 1,0 0 0,0 0-1,0 0 1,0 0-1,0 0 1,1 1 0,0-1-3,-1 0 0,1 1 0,0 0 1,0-1-1,-1 1 0,1 0 0,0 0 1,-1 0-1,1 0 0,0 0 0,-1 1 1,0-1-1,1 0 0,-1 1 0,0-1 0,2 3 1,2 6-2,-1-1 1,0 1 0,-1 0-1,0 0 1,0 0 0,-1 1-1,-1-1 1,1 12 0,-2 88-2,0-85 1,-1-14 0,-1 0 0,0 0 0,0-1 0,-5 16 0,1-7 0,26-87-12,4 1 0,2 1 0,36-64 0,-58 122 12,27-42-5,-29 48 4,0-1 1,0 0-1,1 1 0,-1-1 0,1 1 0,-1 0 1,1 0-1,0 0 0,0 0 0,0 0 0,0 1 1,0-1-1,6-1 0,-7 3 1,-1 0-1,0 0 1,0 0 0,0 0 0,0 0-1,0 0 1,0 1 0,1-1-1,-1 0 1,0 1 0,0-1 0,0 1-1,0-1 1,0 1 0,0-1-1,0 1 1,-1 0 0,1 0 0,0-1-1,0 1 1,0 0 0,-1 0-1,1 0 1,0 0 0,-1 0 0,1 0-1,-1 0 1,1 0 0,-1 0-1,1 0 1,-1 0 0,0 0-1,0 0 1,1 0 0,-1 0 0,0 1-1,0 0 1,3 53-5,-3-45 5,0 127 6,1 42 4,0-178-10,-1 1 0,1-1 1,0 1-1,-1-1 0,1 0 1,0 0-1,0 1 0,0-1 0,0 0 1,0 0-1,0 0 0,0 0 0,1 0 1,-1 0-1,0 0 0,0 0 0,1-1 1,-1 1-1,1-1 0,-1 1 0,0-1 1,1 1-1,-1-1 0,1 0 0,-1 1 1,1-1-1,0 0 0,-1 0 0,1 0 1,2-1-1,5 2 2,0-2-1,-1 1 1,1-1-1,12-3 1,-14 2-2,0-1-1,0 0 1,0-1-1,0 0 1,0 0-1,-1 0 1,0-1-1,0 0 1,0 0-1,-1 0 1,1-1-1,-1 0 1,0 0-1,-1 0 1,0-1-1,5-9 1,1-3-5,-1-1 0,0 0 1,-2-1-1,8-35 0,-6 0-34,-2 0 0,-3-1-1,-5-82 1,1 104 47,0 22 5,0-1 0,0 1 1,-2 0-1,0-1 0,0 1 1,-1 0-1,-1 0 0,0 1 1,0-1-1,-9-15 0,12 27-11,1 0 0,-1 0 0,1 0 0,-1 0-1,1 0 1,-1 1 0,0-1 0,1 0 0,-1 0-1,0 0 1,0 1 0,1-1 0,-1 1 0,0-1-1,0 1 1,0-1 0,0 1 0,0-1 0,0 1 0,-1-1-1,1 1 0,0 1 0,1-1-1,-1 0 1,0 1 0,0-1-1,1 1 1,-1-1-1,0 1 1,1-1 0,-1 1-1,1-1 1,-1 1 0,1 0-1,-1-1 1,1 1 0,-1 0-1,1 0 1,-1-1 0,1 1-1,0 0 1,0 0-1,-1-1 1,1 1 0,0 0-1,0 0 1,0 0 0,0 1-1,-7 44 7,2 1-1,2 0 0,5 71 1,0-31-6,-3-49-1,5 106 0,-2-124 0,1-1 0,0 0 0,1 0 0,2 0 0,9 23 0,-14-40-4,-1-1 1,0 0 0,0 0 1,1 0-1,-1 0 0,1 0 0,-1 0 1,1 0-1,-1 0 0,1 0 1,-1 0-1,1-1 0,0 1 0,-1 0 1,1 0-1,0-1 0,0 1 0,0 0 1,-1-1-1,3 2 0,-2-5-1267,-1-10-4444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6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 32767,'0'0'0,"10"0"0,21-3 0,9-4 0,4 0 0,-2 2 0,-6 3 0,-15 2 0,-16 0-80</inkml:trace>
  <inkml:trace contextRef="#ctx0" brushRef="#br0" timeOffset="1">0 188 32399,'6'0'224,"25"0"-144,13 0-48,1-5-32,4-9 32,-4 0-32,-9 2-48,-7-2-176,-11 2-3154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32655,'25'-4'80,"10"4"-48,14-4-32,9-2 0,7-4 0,-1-6 0,-6 4 0,-11 0 0,-16 0 0,-15 4 0,-9-1 0,-7 1 0,-12 4-32,-25 2-176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0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54 31534,'65'-45'1182,"-61"41"-1160,-29 1 7,-55 1-29,-90 4 0,170-2 0,-1 0 0,0 1 0,0-1 0,0 0 0,0 0 0,0 1 0,1-1 0,-1 1 0,0-1 0,0 0 0,1 1 0,-1-1 0,0 1 0,1 0 0,-1-1 0,0 1 0,1 0 0,-1-1 0,1 1 0,-1 0 0,1-1 0,-1 1 0,1 0 0,0 0 0,-1 0 0,1-1 0,0 1 0,0 0 0,0 0 0,-1 1 0,2 31 0,0-20 0,-1 202 0,-7 469 0,4-491 0,-14 161 0,-4 30 0,17-232 0,2-132 0,-1-1 0,0 1 0,-13 35 0,10-34 0,0 0 0,-4 35 0,9-50 0,1-1 0,-1 1 0,1 0 0,1-1 0,-1 1 0,1 0 0,0-1 0,0 1 0,1-1 0,-1 1 0,1-1 0,0 1 0,6 8 0,-6-11 0,1 1 0,0-1 0,0 0 0,0 0 0,1-1 0,-1 1 0,1-1 0,-1 1 0,1-1 0,0 0 0,0-1 0,0 1 0,0-1 0,0 1 0,0-1 0,0 0 0,1-1 0,7 1 0,19 0 0,0-1 0,0-1 0,0-2 0,0-1 0,-1-2 0,50-15 0,-63 18 0,-15 3 0,1 0 0,-1-1 0,1 1 0,-1-1 0,1 1 0,-1-1 0,1 0 0,-1 0 0,0 0 0,3-2 0,-6-19-528,-2 7-1857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 31358,'-21'0'1052,"35"0"-698,36-1-351,256-10-3,-306 12 0,1 1 0,-1-1 0,1 1 0,-1-1 0,1 1 0,-1-1 0,0 1 0,0 0 0,1-1 0,-1 1 0,-1-1 0,1 1 0,0 2 0,0-1 0,3 464 0,-2 322 0,-20-524 0,0 38 0,19-284 0,-4 174 0,0-151 0,-1-1 0,-18 68 0,20-96 0,0 1 0,0 0 0,1 0 0,0 24 0,1-38 0,1 1 0,-1-1 0,0 1 0,0-1 0,0 1 0,0-1 0,0 0 0,0 1 0,1-1 0,-1 0 0,0 0 0,0 1 0,0-1 0,0 0 0,0 0 0,0 0 0,0 0 0,0 0 0,0-1 0,0 1 0,-1 0 0,0 0 0,-64 0 0,-91-12 0,190-9-211,-11 7-843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3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6 573 32687,'0'7'16,"-2"7"-16,0 7 0,1 1 0,0-1 0,2 1 0,4 32 0,-5-51 0,1-1 0,-1 0 1,1 0-1,0 1 0,0-1 0,0 0 0,0 0 1,0 0-1,0 0 0,0 0 0,1 0 0,-1 0 1,1-1-1,0 1 0,-1 0 0,1-1 0,0 1 1,0-1-1,0 0 0,0 1 0,0-1 0,0 0 1,0 0-1,0-1 0,1 1 0,-1 0 0,0-1 1,0 1-1,1-1 0,-1 0 0,0 0 0,1 0 1,-1 0-1,0 0 0,1 0 0,-1-1 0,0 1 1,1-1-1,1 0 0,4-1 1,-1-1-1,0 0 1,0 0 0,0 0 0,0-1-1,-1 0 1,0 0 0,0-1 0,0 0-1,11-10 1,-4-3-1,0-1 0,-1 0 0,-1-1 0,-1 0 0,0 0 0,-2-1 0,0-1 0,-1 1 0,4-29 0,2-28 0,5-97 0,-17 162 0,4-192 41,-5 194-39,0 10-2,0 1 0,0-1 0,0 1 0,0-1 0,0 1 0,0-1 0,0 1 0,0-1 0,0 1 1,0-1-1,0 1 0,0-1 0,-1 1 0,1 0 0,0-1 0,0 1 0,0-1 0,-1 1 0,1-1 0,0 1 0,-1 0 1,1-1-1,0 1 0,-1 0 0,1-1 0,-1 1 0,1 0 0,0 0 0,-1-1 0,1 1 0,-1 0 0,1 0 0,-1 0 1,1-1-1,-1 1 0,1 0 0,-1 0 0,1 0 0,-1 0 0,1 0 0,-1 0 0,1 0 0,-1 0 0,1 0 0,-1 0 1,1 1-1,-1-1 0,1 0 0,-1 0 0,1 0 0,-1 1 0,1-1 0,0 0 0,-1 0 0,1 1 0,-1-1 0,1 0 1,0 1-1,-1-1 0,1 0 0,0 1 0,-1 0 0,-3 2 0,0 1 0,1 0 0,-1 0 0,1 0 0,0 0 0,0 0 0,0 1 0,0 0 0,1-1 0,0 1 0,0 0 0,-2 9 0,-13 67 0,16-79 0,-6 69 0,2 0 0,6 76 0,0-87 0,0-39 0,0 0 0,1-1 0,1 0 0,1 1 0,12 36 0,-14-51 0,0-1 0,0 1 0,1 0 0,0-1 0,0 0 0,0 0 0,1 0 0,-1 0 0,1 0 0,0-1 0,0 1 0,1-1 0,0 0 0,-1-1 0,1 1 0,1-1 0,-1 0 0,0 0 0,1 0 0,-1-1 0,1 0 0,0 0 0,0-1 0,7 2 0,-7-2-2,0 0 0,1-1 0,-1 0 0,1 0 0,-1-1 1,0 0-1,0 0 0,1 0 0,-1-1 0,0 1 0,0-2 0,0 1 0,-1-1 0,9-4 0,-7 2 2,-1 0 0,0-1-1,-1 0 1,1 0 0,-1 0 0,0 0-1,-1-1 1,1 0 0,-1 0 0,-1 0-1,5-10 1,-1-3 0,0-1 0,0 0 0,-2-1 0,-1 1 0,1-23 0,0-110 0,-5 137 0,-1 6 0,-2 9 0,-1 7 0,4-5 0,-4 7 0,1 0 0,0 0 0,1 1 0,0-1 0,0 0 0,1 1 0,-1 14 0,0 61 0,2-56 0,0 2 0,-1-5 0,1 0 0,4 25 0,-3-44 0,0 0 0,0 1 0,0-1-1,1 0 1,-1 1 0,1-1 0,1 0 0,-1 0-1,1-1 1,0 1 0,0 0 0,0-1 0,0 0 0,6 6-1,-6-8 0,1 0-1,-1 0 1,0 0-1,1 0 1,-1 0-1,1-1 1,-1 0-1,1 0 0,-1 0 1,1 0-1,0 0 1,0-1-1,0 0 1,-1 0-1,1 0 1,0 0-1,0 0 1,4-2-1,-2 1-1,-1 0-1,0-1 0,1 1 1,-1-1-1,0-1 1,0 1-1,-1-1 1,1 1-1,0-1 0,-1-1 1,8-5-1,-2-3 4,-1 1-1,1-1 0,-2-1 0,0 1 1,0-2-1,-1 1 0,7-21 0,0-7 9,9-53 0,-3 13 12,-20 79-20,0 0 0,1 1 1,-1-1-1,1 0 1,-1 0-1,1 1 1,0-1-1,0 0 0,-1 1 1,1-1-1,0 1 1,0-1-1,1 1 1,-1 0-1,2-3 0,-2 4 1,-1 0-1,1 1 0,0-1 1,-1 0-1,1 0 1,-1 0-1,1 1 0,-1-1 1,1 0-1,-1 1 0,1-1 1,-1 0-1,1 1 0,-1-1 1,0 1-1,1-1 0,-1 1 1,0-1-1,1 1 0,-1-1 1,0 1-1,1-1 0,-1 1 1,0-1-1,0 1 0,0 0 1,0-1-1,1 2 0,2 10 5,0 1-1,3 22 0,-1 174-4,-5-138 0,0-71 0,0 1 0,0-1 0,0 0 0,-1 0 0,1 1 0,0-1 0,1 0 0,-1 1 0,0-1 0,0 0 0,0 1 0,0-1 0,0 0 0,0 0 0,0 1 0,0-1 0,0 0 0,1 1 0,-1-1 0,0 0 0,0 0 0,0 1 0,1-1 0,-1 0 0,0 0 0,0 0 0,1 1 0,-1-1 0,0 0 0,0 0 0,1 0 0,-1 0 0,0 0 0,1 1 0,-1-1 0,0 0 0,0 0 0,1 0 0,-1 0 0,0 0 0,1 0 0,-1 0 0,0 0 0,1 0 0,-1 0 0,0 0 0,1 0 0,-1-1 0,0 1 0,0 0 0,1 0 0,-1 0 0,1 0 0,10-7 0,-1-3 2,-1 0 1,0-1-1,0 0 1,-1-1-1,12-25 1,-7 16-2,36-75-7,-33 62 3,2 1-1,27-40 1,-45 73 3,0 0 0,0 0 0,0-1 0,0 1 0,0 0 0,0 0 0,0-1 0,1 1 0,-1 0 0,0 0 0,0 0 0,0-1 0,0 1 0,0 0 0,1 0-1,-1 0 1,0 0 0,0-1 0,0 1 0,1 0 0,-1 0 0,0 0 0,0 0 0,1 0 0,-1 0 0,0 0 0,0 0 0,1 0 0,-1 0 0,0 0 0,0 0 0,1 0 0,-1 0 0,0 0 0,0 0 0,1 0 0,-1 0 0,0 0 0,0 0 0,1 0 0,1 12-3,-3 20-6,1-31 9,-15 76 1,11-61 1,0 0 0,1 0-1,1 0 1,1 0 0,0 1-1,2 26 1,0-40-2,-1-1-1,1 0 1,-1 0 0,1 0 0,0 1-1,0-1 1,0 0 0,0 0-1,0 0 1,1 0 0,-1 0 0,1-1-1,-1 1 1,1 0 0,-1-1-1,1 1 1,3 1 0,-1 0-2,0-1 1,1 0-1,-1 0 1,1 0-1,-1-1 1,1 1-1,9 0 1,2 0-4,0-1-1,0-1 1,0-1 0,17-2 0,-25 2 5,0 0 0,0-1 0,0 0-1,-1 0 1,1-1 0,-1 0 0,0 0-1,0-1 1,0 0 0,0 0 0,0-1-1,-1 1 1,0-2 0,0 1 0,0-1-1,-1 1 1,0-1 0,0-1 0,0 1-1,-1-1 1,0 0 0,0 0 0,5-14-1,-2 0 2,-1-1-1,-1 0 0,-1 0 0,-1 0 0,0 0 0,-2-1 0,-2-26 0,1 46 1,0 1 0,0-1 0,0 1 0,-1-1 0,1 1 0,-1-1 0,0 1 0,1-1 0,-1 1 0,0 0 0,-1-1 0,1 1 0,0 0 0,-1 0 0,1 0 0,-1 0 0,0 0 1,1 0-1,-1 0 0,0 1 0,0-1 0,0 0 0,0 1 0,-1 0 0,1 0 0,0-1 0,-1 1 0,1 1 0,0-1 0,-1 0 0,1 0 0,-1 1 0,1 0 0,-1-1 0,0 1 0,1 0 0,-1 0 0,1 0 0,-1 1 0,1-1 0,-1 1 0,1-1 0,-5 3 0,4-2-1,0 1 0,0-1 0,0 1 0,0 0 0,0-1 0,1 1 0,-1 1 0,1-1-1,-1 0 1,1 1 0,0-1 0,0 1 0,0 0 0,0-1 0,1 1 0,-1 0 0,1 0 0,-1 0-1,1 0 1,0 0 0,1 1 0,-1-1 0,0 5 0,-2 10-4,1 1 0,1 36 0,1-41 5,0 0-2,0 1 1,2-1-1,0 0 0,0 1 0,1-1 1,1 0-1,0-1 0,8 17 1,-9-23-17,1-1 1,-1 1 0,1-1-1,1 0 1,-1 0-1,1-1 1,0 1 0,0-1-1,1 0 1,0-1 0,0 1-1,0-1 1,0 0-1,1-1 1,-1 1 0,1-1-1,0 0 1,7 1-1,-8-2 1,1 0-1,-1-1 0,1 1 0,-1-2 0,1 1 0,-1-1 0,1 0 0,-1 0 0,1 0 0,0-1 1,-1 0-1,1-1 0,9-3 0,-11 3 26,0-1 1,-1 0-1,1 0 1,-1 0-1,0 0 1,0-1-1,0 0 1,0 0 0,0 0-1,-1 0 1,0 0-1,0-1 1,0 0-1,0 1 1,-1-1-1,3-9 1,5-17 60,12-61 1,-17 64-82,2 0-1,18-50 1,-24 75 1,1 0 1,-1 0-1,1 0 1,0 0-1,-1 0 1,1 0-1,1 1 1,-1-1-1,0 1 1,1-1-1,-1 1 1,1 0-1,0 0 1,-1 0 0,1 1-1,0-1 1,4-1-1,1 1-7,-1 0-1,1 0 0,0 1 1,-1 1-1,1-1 1,9 1-1,-16 0-2,-1 0 0,1 0 0,-1 0 0,1 0 0,0 0 0,-1 0 0,1 0 0,0 0 1,-1 0-1,1 0 0,0 0 0,-1 0 0,1 0 0,-1 1 0,1-1 0,0 0 0,-1 0 0,1 1 0,-1-1 0,1 0 0,-1 1 0,1-1 0,-1 1 0,1-1 0,-1 1 0,1-1 0,-1 1 0,0-1 1,1 1-1,-1-1 0,0 1 0,1-1 0,-1 1 0,0-1 0,0 1 0,0 0 0,1-1 0,-1 1 0,0 0 0,0-1 0,0 1 0,0 0 0,0 0 0,-15-1 629,3 0-522,0 0 0,0 1 0,0 0 0,0 1 0,0 0 0,-13 5 0,20-5-78,-1 1 1,1-1 0,0 1-1,0 0 1,1 1 0,-1-1-1,0 1 1,1 0-1,0 0 1,0 0 0,0 0-1,1 1 1,-1 0-1,1-1 1,-3 7 0,-1 5-8,1 1 0,1 0 0,0 0 0,1 0 0,1 0 0,0 1 1,1-1-1,2 1 0,1 25 0,-2-39-8,1 0 0,0 0 0,0 0 0,1 0 0,-1 0 0,1 0 0,0-1 0,0 1 0,0 0 0,1-1 0,-1 1 0,1 0 0,0-1 0,0 0 0,0 1 0,0-1 0,0 0 0,1 0 0,0 0 0,-1-1 0,1 1 0,0 0-1,1-1 1,-1 0 0,0 0 0,0 0 0,1 0 0,0-1 0,-1 1 0,1-1 0,0 0 0,-1 0 0,1 0 0,0 0 0,0-1 0,0 0 0,0 1 0,5-2 0,-2 1 10,-1 0 0,1 0 1,-1 0-1,0-1 0,1 0 0,-1-1 0,8-2 0,-10 2-1,-1 0 0,1 0 0,-1 0 0,0-1 0,0 1 0,1-1 0,-2 0 0,1 0 0,0 0 0,-1 0 0,1 0 0,-1-1 0,2-3 0,2-4 6,-1-1-1,0 0 1,0 0 0,-1 0-1,-1-1 1,0 1 0,2-25-1,-3-95 50,-3 76 4,-12 189-27,13 45-35,0-175 0,0 0 0,0 0-1,0-1 1,1 1 0,0 0 0,-1-1 0,1 1 0,0 0-1,0-1 1,0 1 0,1-1 0,-1 1 0,1-1-1,-1 0 1,1 0 0,0 0 0,0 0 0,0 0 0,0 0-1,0 0 1,0 0 0,0-1 0,1 1 0,-1-1-1,5 2 1,2 0-9,-1 0 0,0-1 0,1-1 0,-1 1 0,1-1 0,-1-1 0,10 0 0,-15 0 5,1 0 0,-1-1 0,1 0 0,-1 0 0,1 0 0,-1 0 0,0 0 0,1-1 0,-1 1 0,0-1 0,0 0 1,0 0-1,0 0 0,0 0 0,-1-1 0,1 1 0,-1-1 0,1 0 0,-1 0 0,0 1 0,0-1 0,0-1 0,-1 1 0,1 0 1,-1 0-1,0-1 0,2-4 0,3-12 10,-1 0 0,0-1 0,2-32 0,-4 27-6,1 3 2,11-65 15,-13 81-10,-1 0-1,2 0 0,-1 0 0,1 1 0,0-1 0,0 1 0,1 0 0,0 0 0,8-9 0,-10 13-5,1 0 0,0 0 0,-1 0 0,1 1 0,0-1 0,0 1 0,0 0 0,0 0 0,1 0 0,-1 0 0,0 1 1,0-1-1,0 1 0,1 0 0,-1 0 0,0 0 0,0 0 0,1 0 0,-1 1 0,0 0 0,0-1 0,0 1 0,0 1 0,0-1 0,0 0 0,0 1 0,0-1 0,0 1 0,0 0 0,-1 0 0,1 0 0,-1 0 0,4 4 0,-2 3-1,1 0 0,-1 0 0,-1 1 0,0-1 1,0 1-1,-1 0 0,0 0 0,-1 0 0,0 0 0,0 0 0,-1 1 0,-1-1 1,0 0-1,0 0 0,-1 0 0,0 0 0,-1 0 0,0-1 0,0 1 0,-10 17 1,9-19 1,0 0-1,0 1 1,1-1 0,-4 15 0,6-21-4,1-1 0,-1 1 0,1-1 0,-1 1 0,1 0 0,0-1 0,0 1-1,0-1 1,0 1 0,0 0 0,0-1 0,0 1 0,1-1 0,-1 1 0,1 0 0,-1-1-1,1 1 1,-1-1 0,1 1 0,0-1 0,0 0 0,0 1 0,0-1 0,0 0 0,0 0 0,0 1-1,0-1 1,0 0 0,0 0 0,1 0 0,-1 0 0,0 0 0,1-1 0,2 2 0,7 1-40,-1 0 0,1-1 0,0-1 0,0 0 0,0 0 0,0-1 0,0 0 0,0-1 0,22-4 0,-25 3 42,1 0 0,-1-1 0,1 0 0,-1 0-1,0-1 1,0 0 0,-1-1 0,1 0 0,-1 0 0,0 0-1,0-1 1,-1 0 0,8-8 0,-8 6 21,-1-1 0,1 0 0,-1 0 0,-1-1 1,0 1-1,0-1 0,-1 0 0,0 0 0,-1 0 0,3-18 0,-2-13 45,-2-58 0,-2 55-27,-1-16 8,-2 1 0,-14-67 0,11 105-31,6 20-16,1 1 0,0 0 0,0 0 0,0 0 0,0 0 0,-1 0 0,1 0 0,0 0 0,0 0 1,0 0-1,-1-1 0,1 1 0,0 0 0,0 0 0,0 0 0,-1 0 0,1 0 0,0 0 0,0 0 0,0 1 0,-1-1 1,1 0-1,0 0 0,0 0 0,0 0 0,-1 0 0,1 0 0,0 0 0,0 0 0,0 0 0,0 1 0,-1-1 0,1 0 1,0 0-1,0 0 0,0 0 0,0 0 0,0 1 0,0-1 0,-1 0 0,1 0 0,0 0 0,0 1 0,0-1 1,0 0-1,-12 38-1,2 39 1,3 0 0,4 107 0,3-140 0,0-36 0,0 1 0,1 0 0,0-1 0,0 1 0,1 0 0,0-1 0,0 0 0,1 1 0,0-1 0,6 9 0,-7-12 0,1-1 0,1 0 0,-1 0 0,1 0 0,-1 0 0,1-1 0,0 1 0,0-1 0,1 0 0,-1 0 0,0-1 0,1 1 0,0-1 0,0 0 0,0 0 0,0-1 0,0 1 0,6 0 0,2 1 0,0-1 0,0-1 0,1 0 0,-1-1 0,0 0 0,19-3 0,-27 2 0,0 0 0,0-1 0,-1 1 0,1-1 0,-1 0 0,1 0 0,-1 0 0,1-1 0,-1 1 0,0-1 0,0 0 0,-1 0 0,1-1 0,0 1 0,-1-1 0,0 0 0,0 0 0,0 0 0,4-7 0,-2-4 0,0 1 0,-1-1 0,0-1 0,-1 1 0,-1 0 0,-1-1 0,0 1 0,-1-1 0,0 1 0,-5-26 0,5 41 0,0 0 0,1-1 0,-1 1 0,0 0 0,0-1 0,-1 1 0,1 0 0,0-1 0,0 1 0,0 0 0,0-1 0,0 1 0,0 0 0,0-1 0,0 1 0,-1 0 0,1 0 0,0-1 0,0 1 0,0 0 0,-1-1 0,1 1 0,0 0 0,0 0 0,-1 0 0,1-1 0,0 1 0,-1 0 0,1 0 0,0 0 0,0 0 0,-1-1 0,1 1 0,0 0 0,-1 0 0,1 0 0,0 0 0,-1 0 0,1 0 0,0 0 0,-1 0 0,1 0 0,0 0 0,-1 0 0,1 0 0,-1 1 0,0-1 0,0 0 0,1 1 0,-1 0 0,0-1 0,0 1 0,1-1 0,-1 1 0,0 0 0,1 0 0,-1-1 0,1 1 0,-1 0 0,1 0 0,-1 0 0,1-1 0,-1 3 0,-4 19 0,1 1 0,1-1 0,1 1-1,2 42 1,0-36-2,0-27 0,0 1 0,0 0 0,0-1 0,1 1 0,-1-1 0,1 1 0,-1 0-1,1-1 1,0 1 0,0-1 0,0 1 0,0-1 0,0 1 0,1-1 0,-1 0 0,1 0-1,-1 0 1,1 0 0,0 0 0,3 3 0,-1-3-4,-1 0-1,1 0 1,0 0-1,0-1 1,0 0-1,0 0 1,0 0-1,0 0 1,1 0 0,-1-1-1,0 0 1,5 0-1,-5 0 8,-1 0 1,1-1-1,0 0 0,-1 1 0,1-1 0,-1 0 0,1-1 1,-1 1-1,1-1 0,-1 1 0,0-1 0,0 0 0,0 0 0,0 0 1,0-1-1,0 1 0,-1-1 0,1 0 0,-1 1 0,0-1 1,1 0-1,-2 0 0,1-1 0,3-5 0,2-7 28,-1-1 1,0 0-1,6-34 0,-6 24-39,2-9 27,14-45-7,-22 81-10,0 0 0,0 0 0,0 1 0,0-1 0,0 0 0,0 0 0,0 0 0,0 0 0,0 0 0,0 0 0,0 0 0,0 0 0,0 0 0,1 0 0,-1 0 0,0 0 0,0 0 0,0 0 0,0 0 0,0 0 0,0 0 0,0 0 0,0 0 0,0 0 0,0 0 0,0 0 0,1 0 0,-1 0 0,0 0 0,0 0 0,0 0 0,0 0 0,0 0 0,0 0 0,0 0 0,0 0 0,0 0 0,0 0 0,0-1 0,0 1 0,0 0 0,0 0 0,1 0 0,-1 0 0,0 0 0,0 0 0,0 0 0,0 0 0,0 0 0,0 0 0,0 0 0,0 0 0,0 0 0,0-1 0,0 1 0,0 0 0,0 0 0,2 12 0,-1 17 0,-17 309 0,-7-103 0,-17 123 0,34-322 0,-15 52 0,18-78 0,-1 0 0,1 0 0,-2-1 0,1 1 0,-1-1 0,-1 0 0,0-1 0,0 0 0,-13 14 0,16-19 0,0 0 0,0-1 0,0 0 0,-1 0 0,1 0 0,-1 0 0,1 0 0,-1-1 0,0 1 0,1-1 0,-1 0 0,0 0 0,0-1 0,0 1 0,0-1 0,0 1 0,0-1 0,0-1 0,0 1 0,1 0 0,-1-1 0,0 0 0,0 0 0,0 0 0,-6-3 0,3 0 0,0 0 0,0 0 0,0 0 0,1-1 0,-1 0 0,1-1 0,0 1 0,1-1 0,-1 0 0,1-1 0,-6-9 0,1-1 0,0-1 0,1-1 0,1 0 0,1 0 0,1-1 0,-5-24 0,5 10 0,1-1 0,0-63 0,5 86 0,0 0 0,0-1 0,1 1 0,1 0 0,0-1 0,1 1 0,0 0 0,1 1 0,0-1 0,1 1 0,0-1 0,1 1 0,0 1 0,0-1 0,1 1 0,1 0 0,13-14 0,0 6 0,0 0 0,2 1 0,-1 1 0,2 2 0,0 0 0,1 1 0,40-14 0,194-49 0,-213 64 0,49-11 0,-94 22-3,0 1 1,0-1-1,1 0 0,-1 0 1,0 0-1,0 1 0,0-1 1,0 0-1,0 0 0,-1 0 1,1-1-1,0 1 0,0 0 1,-1 0-1,1 0 0,0 0 1,-1-1-1,1 1 0,-1 0 1,0-1-1,1 1 0,-1 0 1,0-1-1,0 1 0,0 0 1,0-1-1,0 1 0,0-1 1,0 1-1,-1 0 0,1-1 1,0 1-1,-1 0 0,1 0 1,-1-1-1,1 1 0,-2-2 1,-15-25-377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2:3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26 32495,'-2'-3'10,"1"1"0,-1 0 0,0 0 0,0 1 0,0-1 0,-1 0 0,1 0 0,0 1 0,-1 0 0,1-1 0,-1 1 0,1 0 0,-1 0 0,0 0 0,1 1 0,-1-1 0,0 1 0,0-1 0,1 1 0,-1 0 0,0 0-1,0 0 1,1 0 0,-4 1 0,-1 0-11,0 0 1,0 0-1,1 1 0,-1 0 0,1 0 0,-1 0 0,1 1 0,0 0 0,-6 4 0,6-3 1,1 0 0,0 0 0,1 0 0,-1 1 0,1 0 0,0 0 0,0 0 0,1 1 0,-1-1 0,1 1 0,0 0 0,-3 10 0,2-4 0,1 0 0,1 0 0,0 1 0,0-1 0,1 22 0,1-30 0,0 0-1,1-1 1,-1 1 0,1 0 0,0 0-1,0-1 1,0 1 0,0-1 0,1 1-1,-1-1 1,1 1 0,0-1 0,0 0-1,0 0 1,1 0 0,-1 0 0,5 4-1,-2-3 3,0 0-1,1 0 0,-1-1 1,1 0-1,0 0 0,0 0 1,0 0-1,1-1 0,10 3 0,-8-3 1,0-1-1,0 1 1,0-2-1,0 1 1,0-1-1,0 0 1,0-1-1,0 0 1,0-1-1,0 1 1,-1-2-1,1 1 1,0-1-1,-1-1 1,12-5-1,-14 3-1,0 1 0,0-1 0,0 0 0,-1 0 0,1 0 0,-1-1 0,-1 0 0,0 0 0,0 0 0,0-1 0,-1 1 0,0-1 0,4-14 0,-6 17 0,0 1 0,1-1 0,-2 0 0,1 1 0,-1-1 0,1 0 0,-1 0 0,-1 1 0,1-1 0,-1 0 0,1 0 0,-1 1 0,-1-1 0,1 1 0,-1-1 0,1 1 0,-1 0 0,-1-1 0,1 1 0,-1 0 0,1 0 0,-1 1 0,0-1 0,-7-6 0,2 5 1,1 0-1,-1 1 1,0 0-1,-1 0 1,1 1-1,-1 0 1,0 0 0,1 1-1,-1 1 1,0-1-1,0 1 1,-18 1 0,19 0-9,0 0 1,1 1 0,-1 0 0,0 0 0,0 1 0,1 0 0,-1 0 0,1 1 0,-1 0 0,1 0 0,0 1 0,0 0-1,1 0 1,-13 10 0,-14 27-294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39 32351,'26'-34'381,"-46"32"-346,-35 1-35,14 0 0,-64 5 0,94-2 0,0-1 0,0 1 0,0 1 0,1 0 0,-1 1 0,1 0 0,0 0 0,0 1 0,0 1 0,-14 9 0,22-12 0,1-1 0,-1 0 0,1 0 0,0 0 0,0 1 0,0-1 0,0 0 0,0 1 0,1-1 0,-1 1 0,1-1 0,0 1 0,-1-1 0,1 1 0,0-1 0,1 4 0,5 45 0,4 17 0,3 98 0,-14 73 0,0-100 0,-1 484 0,6-562 0,19 101 0,-8-76 0,-15-65 0,0-17 0,0 0 0,0 0 0,0 0 0,1 0 0,-1 0 0,1 0 0,2 5 0,-2-7 0,0-1 0,0 0 0,0 0 0,0-1 0,0 1 0,0 0 0,0 0 0,0 0 0,1-1 0,-1 1 0,0 0 0,1-1 0,-1 0 0,0 1 0,1-1 0,-1 0 0,0 1 0,1-1 0,1 0 0,33 0 0,-23-1 0,33 2 0,0-2 0,-1-2 0,1-2 0,82-21 0,-126 26-7,-2 0 3,1 0 0,0 0 0,-1 0 1,1-1-1,-1 1 0,1 0 0,-1 0 1,1 0-1,-1-1 0,1 1 0,-1 0 0,1-1 1,-1 1-1,1 0 0,-1-1 0,1 1 0,-1 0 1,0-1-1,1 1 0,-1-1 0,0 1 1,1-1-1,-1 1 0,0-1 0,0 1 0,1-2 1,-1-6-544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35 31791,'0'0'19,"-1"-1"1,1 1 0,-1-1 0,1 0 0,-1 1-1,1-1 1,-1 0 0,1 1 0,0-1 0,0 0 0,-1 1-1,1-1 1,0 0 0,0 1 0,0-1 0,0 0-1,0 0 1,0 1 0,0-1 0,0 0 0,0 0 0,0 1-1,0-1 1,0 0 0,0 0 0,1 1 0,-1-1-1,0 0 1,0 1 0,1-1 0,-1 0 0,1 1 0,-1-1-1,1 0 1,-1 1 0,1-1 0,-1 1 0,1-1-1,-1 1 1,1-1 0,0 1 0,-1 0 0,1-1 0,-1 1-1,1 0 1,0-1 0,0 1 0,-1 0 0,1 0-1,0 0 1,0-1 0,-1 1 0,2 0 0,8-1-65,0-1 1,-1 2 0,16-1-1,-12 1 129,29-1-84,148 4 0,-189-3 0,1 0 0,0 0 0,-1 0 0,1 0 0,-1 1 0,1-1 0,-1 1 0,1-1 0,-1 1 0,1-1 0,-1 1 0,1-1 0,-1 1 0,0 0 0,1 0 0,-1 0 0,0 0 0,1 1 0,-1 1 0,0-1 0,0 0 0,-1 0 0,1 1 0,-1-1 0,1 0 0,-1 1 0,0-1 0,0 0 0,-1 4 0,1 2 0,-20 307 0,2-113 0,8 491 0,11-460 0,-1-232 0,0 1 0,0-1 0,-1 0 0,1 0 0,-1 1 0,1-1 0,-1 0 0,0 0 0,1 0 0,-1 1 0,0-1 0,0 0 0,0 0 0,0 0 0,0 0 0,0-1 0,0 1 0,0 0 0,0 0 0,0-1 0,0 1 0,0 0 0,-1-1 0,1 1 0,0-1 0,-1 0 0,1 1 0,-2-1 0,-41 6 0,43-6 0,-209 0 0,209 0-1,-4 0-4,1 0 1,-1 0-1,1-1 1,0 1 0,-1-1-1,1 0 1,0-1-1,0 1 1,-5-3 0,2-7-223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59 32063,'2'-51'675,"-2"51"-674,-1-1 0,0 0 0,0 1 0,0-1 0,0 0 0,0 1 0,1-1 0,-1 1 0,0 0 1,0-1-1,0 1 0,0 0 0,0-1 0,-1 1 0,1 0 0,0 0 0,0 0 0,0 0 0,0 0 0,0 0 1,0 0-1,0 1 0,0-1 0,-1 1 0,-5-1 1,-41-1-2,26 0 0,0 0 0,-1 2 0,1 0 0,0 2 0,-41 9 0,62-11 0,-1-1 0,1 1 0,-1 0 0,1 0 0,0 0 0,-1 0 0,1 0 0,0 0 0,0 0 0,-1 1 0,1-1 0,0 0 0,0 1 0,0-1 0,1 1 0,-1-1 0,0 1 0,1-1 0,-1 1 0,1 0 0,-1-1 0,1 1 0,-1-1 0,1 4 0,1 46 0,0-30 0,-1 75 0,-15 564 0,1-285 0,14-370 0,0 1 0,0-1 0,1 1 0,0 0 0,0-1 0,0 0 0,1 1 0,-1-1 0,1 0 0,1 1 0,2 4 0,-3-8 0,0 1 0,0-1 0,0 1 0,0-1 0,1 0 0,-1 0 0,1 0 0,0 0 0,-1 0 0,1 0 0,0-1 0,0 0 0,0 1 0,0-1 0,1 0 0,-1 0 0,0-1 0,0 1 0,0-1 0,5 1 0,94 1 0,-90-3 0,0 0 0,0 0 0,-1-1 0,1-1 0,-1 0 0,19-8 0,62-29-435,-55 26-1227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 32159,'15'-7'557,"64"-5"-531,143-5-1,-221 17-25,-1 1 0,0 0 0,0 0 0,0 0 0,0 0 0,0 0 0,0 0 0,0 0 0,0-1 0,0 1 0,0 0 0,0 0 0,0 0 0,-1 0 0,1 0 0,0-1 0,-1 1 0,1 0 0,-1 1 0,1-2 0,-6 19 0,1 1 0,1-1 0,1 1 0,1 0 0,1 0 0,1 0 0,2 28 0,-1-10 0,21 229 0,-2-21 0,-17 98 0,-3-334 0,-1-1 0,1 0 0,-1 0 0,-1 1 0,0-1 0,0 0 0,-1 0 0,0-1 0,0 1 0,-1-1 0,0 1 0,-1-1 0,-6 9 0,4-8 0,-1-1 0,0 0 0,-1 0 0,0-1 0,0 0 0,0 0 0,-1-1 0,0-1 0,0 0 0,-14 6 0,-22 5-2,-64 13-1,61-17-59,44-11-271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21 29373,'1'-1'86,"-1"0"-1,0 0 0,0 1 0,0-1 0,0 0 0,-1 0 0,1 1 1,0-1-1,0 0 0,0 0 0,-1 1 0,1-1 0,0 0 0,-1 1 1,1-1-1,0 0 0,-1 1 0,1-1 0,-1 1 0,1-1 0,-1 0 0,1 1 1,-1-1-1,0 1 0,1 0 0,-1-1 0,0 1 0,1-1 0,-1 1 1,0 0-1,1 0 0,-1-1 0,0 1 0,0 0 0,1 0 0,-1 0 1,0 0-1,0 0 0,1 0 0,-1 0 0,-1 0 0,-44 1-678,32 0 879,-24 4-281,0 1 1,-37 11-1,33-8 24,41-8-28,-1 0 1,1-1-1,-1 1 0,1 0 1,0 0-1,-1 0 1,1 0-1,0 0 0,0 0 1,0 0-1,0 0 1,0 1-1,0-1 0,0 0 1,0 1-1,0-1 0,1 0 1,-1 1-1,0-1 1,1 1-1,-1-1 0,1 1 1,0 0-1,0-1 0,-1 1 1,1-1-1,0 1 1,0-1-1,1 3 0,-1 9 2,1-1 1,4 22-1,-4-28-1,9 73 7,-3 1 1,-5 92-1,1 37-10,17 625 1,-14-715 0,40 218 0,-18-158 0,-19-124 0,22 83 0,-28-126 0,-1-1 0,-1 1 0,0 0 0,-1 0 0,-1 20 0,0 5 0,2-37 0,-1 1 0,1 0 0,0-1 0,0 0 0,0 1 0,0-1 0,0 1 0,0-1 0,-1 0 0,1 0 0,0 1 0,0-1 0,0 0 0,0 0 0,0 0 0,0 0 0,0 0 0,2-1 0,2 2 0,204 3 0,-129-5 0,-64 1 0,1-1 0,-1-1 0,1-1 0,-1 0 0,19-6 0,-35 9 1,1 0-1,-1 0 1,1 0 0,-1 0-1,1 0 1,-1 0 0,1 0-1,-1 0 1,1 0 0,-1 0-1,1-1 1,-1 1 0,1 0-1,-1 0 1,1 0 0,-1-1-1,0 1 1,1 0 0,-1 0-1,1-1 1,-1 1 0,0 0-1,1-1 1,-1 1 0,0-1-1,1 1 1,-1 0 0,0-1-1,0 1 1,0-1 0,1 1-1,-1-1 1,0 1 0,0-1-1,0 1 1,0-1 0,0 1-1,0 0 1,0-2 0,-18-9-807,-13-2-2705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102 156 32527,'-1'-41'150,"-1"26"-135,1 1 0,1 0 0,0-1 0,1 1 0,5-22 0,-3 29-15,0 11 0,7 55 0,-2 0 0,1 110 0,-7-118 0,-4 151 0,2-198 0,-1 0 0,1-1 0,-1 1 0,0-1 0,0 1 0,0-1 0,0 1 0,0-1 0,-1 0 0,0 1 0,1-1 0,-1 0 0,-1 0 0,1-1 0,0 1 0,-1 0 0,1-1 0,-1 1 0,0-1 0,0 0 0,0 0 0,0 0 0,0 0 0,0 0 0,0-1 0,-1 1 0,1-1 0,-1 0 0,1 0 0,-1-1 0,1 1 0,-1 0 0,0-1 0,1 0 0,-1 0 0,1 0 0,-1-1 0,0 1 0,1-1 0,-1 0 0,-5-2 0,7 2 0,0 1 0,1-1 0,-1 0 0,1 0 0,-1 0 0,1 0 0,0-1 0,0 1 0,-1 0 0,1 0 0,0-1 0,0 1 0,0-1 0,0 1 0,0-1 0,1 1 0,-1-1 0,0 0 0,1 1 0,-1-4 0,4 3 0,0 1 0,0-1 0,1 1 0,-1 0 0,0 0 0,1 1 0,-1-1 0,1 1 0,4-1 0,-4 1 0,221-26-53,-203 21-2114,-1-4-8131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 32271,'0'0'9,"0"-1"0,0 1 0,0 0 0,0 0 0,0 0 0,0-1-1,0 1 1,0 0 0,0 0 0,0-1 0,0 1 0,0 0 0,0 0 0,0-1 0,0 1 0,0 0 0,0 0 0,0-1 0,0 1 0,0 0 0,0 0 0,0 0 0,0-1 0,0 1 0,1 0 0,-1 0 0,0-1 0,0 1 0,0 0 0,0 0 0,1 0 0,-1 0-1,0 0 1,0-1 0,0 1 0,1 0 0,-1 0 0,0 0 0,11-7 5,1 1 0,-1 1-1,1 0 1,0 0 0,1 1-1,13-2 1,84-13 6,-66 12-16,-28 5 5,111-24 9,-130 35-18,-8 5 0,1-4 0,0 2 0,1-1 0,0 1 0,1 1 0,1-1 0,0 1 0,0 1 0,1-1 0,1 1 0,1 0 0,0 0 0,0 1 0,1-1 0,1 1 0,0 20 0,28 367 0,-4-174 0,-7 557 0,-25-641 0,-1 73 0,11-158 0,-54-43 0,22-7 0,1 2 0,0 1 0,1 1 0,0 2 0,1 1 0,-43 32 0,69-45 0,2-3 0,1 1 0,-1-1 0,1 1 0,-1-1 0,1 1 0,-1-1 0,1 1 0,-1-1 0,1 1 0,-1-1 0,0 0 0,1 1 0,-1-1 0,0 0 0,1 0 0,-1 1 0,0-1 0,1 0 1,-1 0-1,0 0 0,0 0 0,-3-23-9,4-1-298,0-3-1075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2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21 30702,'0'0'39,"0"-1"1,0 1-1,0 0 1,0-1-1,1 1 1,-1 0-1,0 0 0,0-1 1,0 1-1,0 0 1,0-1-1,0 1 1,0 0-1,0-1 0,0 1 1,0 0-1,0-1 1,0 1-1,0 0 1,0-1-1,0 1 0,0 0 1,0-1-1,0 1 1,-1 0-1,1 0 1,0-1-1,0 1 0,0 0 1,0 0-1,-1-1 1,1 1-1,0 0 1,0 0-1,-1-1 0,1 1 1,0 0-1,0 0 1,-1 0-1,1 0 1,0-1-1,-1 1 0,1 0 1,0 0-1,-1 0 1,1 0-1,0 0 1,0 0-1,-1 0 0,1 0 1,0 0-1,-1 0 1,1 0-1,0 0 1,-1 0-1,-19-4-214,-17 1 175,-47 2 0,46 1 5,37 21 22,3 4-27,0-1 0,12 47 0,2 17 0,-2 269 0,0 2 0,-7-295 0,35 378 0,-31 90 0,-12-364 0,-1-112 0,20-54 0,145-2-19,-173 0-74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2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31166,'0'0'993,"3"0"-702,307-12-6,-237 10-253,-73 2-32,1 1 0,-1-1 0,1 1 0,-1 0 0,1-1 0,-1 1 0,0 0 0,1-1 0,-1 1 0,0 0 0,1 0 0,-1-1 0,0 1 0,0 0 0,0 0 0,0-1 0,0 1 0,0 0 0,0 0 0,0 0 0,0-1 0,0 1 0,0 0 0,0 0 0,-1 0 0,1-1 0,0 1280 0,-3-1219 0,-3 1 0,-22 99 0,10-70 0,9-17 0,3 0 0,6 109 0,1-82 0,-2-100 0,1-1 0,-1 1 0,0-1 0,0 1 0,0-1 0,0 0 0,0 0 0,0 1 0,0-1 0,0 0 0,0 0 0,0 0 0,0 0 0,0 0 0,0 0 0,-1-1 0,0 1 0,-79 4 0,-161 29 0,221-30-211,41-3-715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3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 32319,'0'0'419,"-12"-4"-390,-1 1-29,-1 0 0,1 1 0,0 1 0,-1 0 0,1 1 0,-23 2 0,-8 0 0,43 0 0,1-1 0,-1 1 0,1-1 0,0 1 0,-1 0 0,1-1 0,0 1 0,0 0 0,0 0 0,1 2 0,-1-2 0,8 397 0,-7-352 0,1 183 0,1 37 0,6-185 0,-5-55 0,2 49 0,-3-76 0,-1 1 0,1-1 0,-1 1 0,1-1 0,-1 0 0,1 1 0,-1-1 0,6-1 0,-6 1 0,18-1 0,0-2 0,0 0 0,0-1 0,-1 0 0,1-2 0,33-15 0,-53 21-3,1 0 1,-1 0-1,1 0 1,-1 0-1,0 0 1,1-1-1,-1 1 0,1 0 1,-1 0-1,0-1 1,1 1-1,-1 0 1,0-1-1,1 1 0,-1 0 1,0-1-1,0 1 1,1 0-1,-1-1 1,0 1-1,0-1 0,0 1 1,1 0-1,-1-1 1,0 1-1,0-1 1,0 1-1,0-1 0,0 1 1,0-1-1,0 1 1,0 0-1,0-1 1,0 1-1,0-1 0,0-3-160,0-2-926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37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31550,'0'0'675,"5"0"-325,83-1-221,105 2-93,-192-1-34,1 0-1,0 0 0,0 0 1,-1 0-1,1 0 0,0 1 1,0-1-1,-1 0 0,1 1 1,-1 0-1,1-1 0,0 1 1,-1 0-1,1 0 0,-1 0 1,1 0-1,-1 0 0,0 0 0,1 0 1,-1 0-1,2 3 0,-2-1-1,0 1-1,1-1 1,-2 1-1,1-1 1,0 1-1,-1 0 1,1-1-1,-1 7 1,0 3 2,9 641-2,-11-406 0,-4-104 0,5-129 0,-1-1 0,-1 0 0,0 0 0,-1 0 0,-1 0 0,0 0 0,-12 22 0,15-34 0,0-1 0,0 1 0,0-1 0,-1 1 0,1-1 0,0 0 0,0 0 0,-1 0 0,1 0 0,-1 0 0,1 0 0,-1-1 0,0 1 0,1-1 0,-1 0 0,1 0 0,-1 0 0,0 0 0,-4-1 0,-52-7 0,-51-15 0,108 23-11,2 0 8,-1 0 0,1 0 0,0 0-1,-1 0 1,1 0 0,0 0 0,-1 0-1,1 0 1,0 0 0,-1-1 0,1 1 0,0 0-1,-1 0 1,1 0 0,0-1 0,0 1-1,-1 0 1,1 0 0,0 0 0,0-1-1,-1 1 1,1 0 0,0-1 0,0 1 0,0 0-1,-1 0 1,1-1 0,0 1 0,0 0-1,0-1 1,0 1 0,0 0 0,0-1 0,0 1-1,0 0 1,0-1 0,0 0 0,0-9-664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7 30830,'-2'-1'116,"-1"0"1,1 0-1,-1 0 0,1 1 0,-1-1 1,1 1-1,-1-1 0,0 1 0,1 0 1,-1 0-1,1 1 0,-5-1 1,1 1 39,-38-2-67,22 0-64,0 0 0,0 2-1,0 1 1,0 0-1,-26 7 1,47-3-20,-1-1 0,1 1 0,0-1 0,1 1 0,-1 7 0,0-5-3,-17 314-2,6-67 0,3 265 0,9-510 0,4 46 0,-4-51 0,1-1 0,0 0 0,-1 0 0,2 0 0,-1 0 0,0 0 0,1 0 0,0-1 0,0 1 0,4 6 0,-4-8 0,1-1 0,-1 1 0,1 0 0,-1-1 0,1 0 0,0 1 0,0-1 0,-1 0 0,1 0 0,0-1 0,0 1 0,0-1 0,0 1 0,4-1 0,50-1 0,-32 0 0,-7-1 0,0-1 0,0 0 0,0-2 0,0 0 0,21-9 0,-11 4 0,-27 10-6,-1 0 1,1 0-1,-1-1 1,1 1-1,0 0 1,-1 0-1,1-1 1,-1 1-1,1-1 1,-1 1-1,1 0 1,-1-1-1,1 1 1,-1-1-1,1 1 1,-1-1-1,0 1 1,1-1-1,-1 1 1,0-1-1,1 0 1,-1 1-1,0-1 1,0 0-1,0 1 1,1-1-1,-1 1 0,0-2 1,0-4-667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3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32351,'0'0'347,"6"0"-283,311 0-59,-317 0-5,1 1 0,0 0 0,-1 0 0,1 0 0,-1 0 0,1 0 0,-1 0 0,0 0 0,1 0 0,-1 0 0,0 0 0,0 0 0,0 0 0,0 0 0,0 1 0,0-1 0,0 0 0,0 0 0,0 0 0,-1 2 0,1-2 0,0 32 0,1 166 0,-30 230 0,21-350 0,6 127 0,0-3 0,2-197 0,0-1 0,-1 1 0,1 0 0,-1-1 0,-1 1 0,1-1 0,-1 1 0,1-1 0,-2 0 0,1 0 0,-5 8 0,-20-10 0,18-3 0,-32 3 0,-60-3 0,41-1 0,60 1-21,0 0 0,0 0 0,0 0-1,0 0 1,-1 0 0,1-1 0,0 1 0,0 0 0,0 0 0,0 0-1,0 0 1,0 0 0,0 0 0,0 0 0,-1 0 0,1 0-1,0 0 1,0 0 0,0 0 0,0-1 0,0 1 0,0 0 0,0 0-1,0 0 1,0 0 0,0 0 0,0 0 0,0 0 0,0-1 0,0 1-1,0 0 1,0 0 0,0 0 0,0 0 0,0 0 0,0 0-1,0 0 1,0-1 0,0 1 0,0 0 0,0 0 0,0 0 0,0 0-1,0 0 1,0 0 0,0 0 0,0-1 0,0 1 0,0 0 0,0 0-1,0 0 1,1 0 0,-1 0 0,0 0 0,0 0 0,0 0-1,0 0 1,0 0 0,0 0 0,0 0 0,0-1 0,1 1 0,-1 0-1,0 0 1,0 0 0,0 0 0,0 0 0,0 0 0,15-10-7084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217 170 32591,'1'-30'107,"0"13"-85,0 1 0,-3-24 0,1 37-22,1-1 0,-1 1 0,1 0 1,-1 0-1,0-1 0,0 1 0,0 0 0,-1 0 0,1 0 1,-1 0-1,0 1 0,0-1 0,0 0 0,0 1 1,0-1-1,0 1 0,-5-4 0,3 4 0,0 0 0,0 1 0,-1 0 0,1 0 0,0 0 0,0 0 0,-1 0 0,1 1 0,0 0 0,-1 0 0,1 0 0,0 1 0,-1-1 0,1 1 0,0 0 0,-1 0 0,1 1 0,0-1 0,0 1 0,0 0 0,0 0 0,1 0 0,-1 0 0,0 1 0,1 0 0,-6 5 0,2-1 0,1 1 0,0 0 0,0 0 0,0 1 0,1 0 0,0 0 0,1 0 0,0 1 0,1-1 0,-4 16 0,2-2 0,2 1 0,1 0 0,0 34 0,2-51 0,0 0 0,1 1 0,0-1 0,0 0 0,1 0 0,-1 0 0,2-1 0,-1 1 0,6 11 0,-5-14 0,-1 0 0,1 0 0,0-1 0,0 1 0,0-1 0,0 1 0,0-1 0,1 0 0,0-1 0,-1 1 0,1-1 0,0 1 0,0-1 0,1 0 0,-1-1 0,7 3 0,-6-3 0,1 1 0,0-1 0,-1 0 0,1 0 0,0-1 0,-1 0 0,1 0 0,0 0 0,-1-1 0,1 0 0,0 0 0,-1 0 0,1-1 0,-1 1 0,0-1 0,1-1 0,-1 1 0,0-1 0,0 0 0,5-4 0,-5 2 0,1-1 0,0 1 0,-1-1 0,0-1 0,-1 1 0,1-1 0,-1 1 0,-1-1 0,1-1 0,-1 1 0,0 0 0,-1-1 0,0 1 0,2-10 0,1-13 0,-1 0 0,-2-1 0,-1 0 0,-1 1 0,-6-39 0,-6 34 0,12 34 0,0 0 0,0 1 0,0-1 0,-1 0 0,1 1 0,0-1 0,-1 0 0,1 1 0,-1-1 0,1 1 0,-1-1 0,1 0 0,-1 1 0,1-1 0,-1 1 0,1 0 0,-1-1 0,1 1 0,-1-1 0,0 1 0,1 0 0,-1 0 0,0-1 0,0 1 0,1 0 0,-1 0 0,0 0 0,1 0 0,-1-1 0,0 1 0,0 0 0,1 0 0,-1 1 0,0-1 0,0 0 0,1 0 0,-1 0 0,0 0 0,1 1 0,-1-1 0,0 0 0,1 1 0,-2-1 0,1 2 0,0-1 0,0 1 0,0-1 0,0 1 0,0 0 0,0-1 0,0 1 0,0 0 0,1-1 0,-1 1 0,1 0 0,-1 0 0,1 0 0,0 0 0,0 2 0,-1 35 0,2-27 0,-1 16 0,1-1 0,1 1 0,7 28 0,-6-44 0,0 1 0,1-1 0,1 0 0,0 0 0,0-1 0,1 0 0,1 0 0,14 19 0,-19-27-2,0-1-1,0 0 1,1 1-1,-1-1 1,1 0 0,-1-1-1,1 1 1,0 0-1,0-1 1,-1 1 0,1-1-1,0 0 1,0 0-1,0 0 1,0 0 0,1-1-1,-1 1 1,0-1 0,0 0-1,0 0 1,0 0-1,1 0 1,-1-1 0,0 1-1,0-1 1,0 0-1,0 0 1,0 0 0,0 0-1,0 0 1,0-1-1,0 1 1,-1-1 0,1 0-1,0 0 1,-1 0-1,0 0 1,4-4 0,6-9-273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32527,'-4'348'240,"3"-325"-240,1-7 0,-1 0 0,2 0 0,0 0 0,1 0 0,1 0 0,5 19 0,-8-35-1,0 0 1,1 1-1,-1-1 0,0 0 1,0 1-1,0-1 0,0 0 0,0 1 1,1-1-1,-1 0 0,0 1 1,0-1-1,1 0 0,-1 1 1,0-1-1,0 0 0,1 0 0,-1 1 1,0-1-1,1 0 0,-1 0 1,0 0-1,1 1 0,-1-1 1,0 0-1,1 0 0,-1 0 0,1 0 1,-1 0-1,0 0 0,1 0 1,-1 0-1,1 0 0,-1 0 1,0 0-1,1 0 0,-1 0 1,0 0-1,1 0 0,-1 0 0,1 0 1,-1-1-1,0 1 0,1 0 1,-1 0-1,0 0 0,1-1 1,-1 1-1,0 0 0,0 0 0,1-1 1,-1 1-1,0 0 0,0-1 1,1 1-1,-1 0 0,0-1 1,0 1-1,13-22-315,-5-15-800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32415,'-37'30'117,"-1"-1"1,-80 44-1,118-72-117,0-1 0,0 0 0,0 0 0,0 1 0,0-1 0,-1 0 0,1 1 0,0-1 0,0 0 0,0 1 0,0-1 0,0 0 0,0 0 0,0 1 0,0-1 0,0 0 0,1 1 0,-1-1 0,0 0 0,0 1 0,0-1 0,0 0 0,0 0 0,0 1 0,1-1 0,-1 0 0,0 0 0,0 1 0,0-1 0,1 0 0,-1 0 0,0 1 0,0-1 0,1 0 0,-1 0 0,0 0 0,0 0 0,1 1 0,-1-1 0,0 0 0,0 0 0,1 0 0,-1 0 0,0 0 0,1 0 0,-1 0 0,1 0 0,0 1 0,31 21 0,55 50 0,-25-19 0,-54-47 7,0 0 1,1 0-1,0-1 0,0-1 1,16 7-1,-20-9-46,0-1 0,0 1 0,0-1 0,0 0 0,0 0 0,1-1 0,-1 1 0,0-1 0,0-1 0,0 1 0,1-1 0,-1 1 0,5-3 0,5-7-1828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162 155 32607,'0'-108'160,"-1"105"-160,1 1 0,-1 0 0,1 0 0,-1-1 0,0 1 0,0 0 0,0 0 0,-1 0 0,1 0 0,0 0 0,-1 0 0,1 0 0,-1 0 0,0 1 0,1-1 0,-1 1 0,0-1 0,0 1 0,0 0 0,0-1 0,0 1 0,0 0 0,-1 0 0,1 1 0,0-1 0,0 0 0,-1 1 0,1-1 0,0 1 0,-1 0 0,1 0 0,-1 0 0,1 0 0,0 0 0,-1 1 0,1-1 0,0 1 0,-1-1 0,1 1 0,0 0 0,0 0 0,-1 0 0,-2 2 0,1 0 0,0 0 0,0 0 0,0 1 0,1 0 0,-1 0 0,1 0 0,0 0 0,0 0 0,0 1 0,0-1 0,1 1 0,0 0 0,-2 6 0,-2 6 0,0 1 0,-3 27 0,4-17 0,2-1 0,1 1 0,2 0 0,5 54 0,-4-75 0,1-1 0,0 1 0,0-1 0,1 1 0,-1-1 0,1 0 0,1 0 0,-1 0 0,1 0 0,0-1 0,1 0 0,-1 0 0,1 0 0,0 0 0,0-1 0,0 1 0,1-1 0,0-1 0,0 1 0,0-1 0,0 0 0,0 0 0,0-1 0,1 0 0,-1 0 0,1 0 0,0-1 0,0 0 0,-1 0 0,1-1 0,0 0 0,0 0 0,0 0 0,-1-1 0,11-2 0,-15 2 0,1 0 0,-1 0 0,0 0 0,1 0 0,-1-1 0,0 1 0,0-1 0,0 1 0,0-1 0,0 0 0,-1 0 0,1 0 0,0 0 0,-1 0 0,1 0 0,-1 0 0,0 0 0,0-1 0,0 1 0,0 0 0,0-1 0,0 1 0,-1-1 0,1-2 0,1-9 0,0 0 0,-1 1 0,-1-19 0,0 20 0,0-5 0,-1-1 0,-1 1 0,0 0 0,-1 0 0,-7-19 0,8 27 0,-2 0 0,1 0 0,-1 1 0,-1-1 0,0 1 0,0 0 0,0 0 0,-1 1 0,0 0 0,-14-13 0,17 18-6,1-1 0,-1 1 0,0 1 1,1-1-1,-1 0 0,0 1 0,0-1 0,0 1 0,-1 0 0,1 0 1,0 0-1,0 1 0,0-1 0,-1 1 0,1 0 0,0 0 1,-1 0-1,1 0 0,0 0 0,0 1 0,-1-1 0,1 1 0,0 0 1,0 0-1,0 0 0,0 0 0,0 1 0,0-1 0,0 1 0,-4 3 1,-19 30-774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32639,'0'0'96,"11"0"-64,16 0-32,4 0 0,3 0 0,-1-2 0,-4-2-48,-9 4-96,-9 0-272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32095,'7'2'480,"18"-2"-336,8 0-128,1 0 16,1 0-32,-8 0 0,-5 0 0,-8-6-32,-6 0 0,-5-4-176,-3 2-2673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4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94 100 32399,'0'-5'186,"0"-12"-218,0 17 37,0-1 0,0 1 0,0-1 0,0 1 0,0 0 0,0-1 0,0 1 0,0 0 1,0-1-1,0 1 0,1-1 0,-1 1 0,0 0 0,0-1 0,0 1 0,1 0 0,-1 0 0,0-1 0,0 1 0,1 0 0,-1-1 0,0 1 0,0 0 0,1 0 0,-1-1 0,0 1 0,1 0 0,-1 0 0,0 0 0,1 0 0,-1 0 0,1-1 0,-1 0-1,1-1-1,-1 0 1,0 0 0,1 1-1,-1-1 1,1 1 0,0-1 0,-1 0-1,1 1 1,0-1 0,0 1-1,1-2 1,3-3-4,-1 1 0,1-1 0,0 2 0,0-1 0,1 0 0,-1 1 0,8-5 0,-50 7 0,33 2 0,0 0 0,0 1 0,-1-1 0,1 1 0,0-1 0,0 2 0,1-1 0,-1 0 0,0 1 0,0-1 0,0 1 0,1 0 0,-1 0 0,1 1 0,0-1 0,-5 5 0,3-2 0,1 0 0,0 1 0,0-1 0,1 1 0,0-1 0,0 1 0,0 0 0,1 0 0,-3 10 0,0 9 0,0 0 0,2 0 0,1 0 0,2 30 0,0-53 0,0 2 0,0-1 0,0 1 0,0-1 0,1 1 0,-1 0 0,1-1 0,0 0 0,0 1 0,0-1 0,1 1 0,-1-1 0,1 0 0,0 0 0,0 0 0,0 0 0,0 0 0,0 0 0,1-1 0,-1 1 0,5 3 0,-2-3 0,0 0 0,0-1 0,1 1 0,-1-1 0,1 0 0,0 0 0,-1-1 0,1 0 0,0 0 0,0 0 0,10 0 0,2-1 0,0 1 0,1-2 0,33-6 0,-47 6 0,0 0 0,-1-1 0,1 1 0,0-1 0,0 0 0,-1-1 0,1 1 0,-1-1 0,0 0 0,0 0 0,0 0 0,0-1 0,0 1 0,-1-1 0,1 0 0,-1 0 0,0 0 0,4-8 0,-2-4 0,-5 15-1,-1 1 0,1 0-1,0-1 1,-1 1 0,1 0 0,0-1 0,-1 1 0,1 0-1,-1 0 1,1-1 0,0 1 0,-1 0 0,1 0 0,-1 0-1,1-1 1,-1 1 0,1 0 0,-1 0 0,1 0 0,-1 0-1,1 0 1,-1 0 0,1 0 0,-1 0 0,1 0 0,-1 0-1,1 0 1,-1 1 0,1-1-8,-14 0-204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50 31662,'0'0'59,"5"-38"891,-1 27-844,-1 25-116,3 281 10,-3-62 0,-3-228 0,0-1 0,0 1 0,0-1 0,1 0 0,0 1 0,0-1 0,0 0 0,1 1 0,-1-1 0,1 0 0,0 0 0,0 0 0,0 0 0,1-1 0,-1 1 0,1-1 0,0 1 0,0-1 0,0 0 0,0 0 0,1 0 0,-1 0 0,1-1 0,0 0 0,0 1 0,0-1 0,0-1 0,0 1 0,0 0 0,0-1 0,1 0 0,-1 0 0,1 0 0,5 0 0,4 0 0,1 0 0,0-1 0,-1 0 0,1-1 0,0-1 0,21-5 0,-31 6 0,-1-1 0,0 1 0,0-1 0,0 1 0,0-1 0,0-1 0,0 1 0,-1 0 0,1-1 0,-1 0 0,1 0 0,-1 0 0,0 0 0,0 0 0,0-1 0,-1 1 0,1-1 0,-1 0 0,0 1 0,0-1 0,0 0 0,-1 0 0,1-1 0,-1 1 0,2-8 0,-3 8 0,1 0 0,-1 1 0,1-1 0,-1 0 0,0 0 0,0 1 0,-1-1 0,1 0 0,-1 0 0,0 1 0,0-1 0,0 0 0,-1 1 0,1-1 0,-4-4 0,3 4 0,-1 1 0,0 0 0,0 1 0,0-1 0,-1 0 0,1 1 0,-1 0 0,1 0 0,-1 0 0,0 0 0,0 1 0,0-1 0,0 1 0,-4-1 0,-18-3 0,1 1 0,-1 1 0,0 2 0,-32 1 0,27 0 0,27 0-4,0 0-1,-1 0 1,1 0-1,-1 1 1,1-1 0,0 1-1,-1 0 1,1 1-1,0-1 1,0 1 0,0-1-1,0 1 1,0 0-1,0 1 1,1-1 0,-7 6-1,5 0-240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5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32495,'-1'-15'254,"0"42"-236,2 88-18,1 2 0,-18 157 0,13-245 0,3-59-147,0-9-330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 31662,'4'-10'1009,"-11"24"-913,-5 3-96,0 0 0,-2-1 0,1-1 0,-22 18 0,-68 51 0,71-60 0,32-24 0,-1 0 0,1 0 0,0 0 0,0 0 0,-1 1 0,1-1 0,0 0 0,-1 0 0,1 0 0,0 1 0,0-1 0,-1 0 0,1 1 0,0-1 0,0 0 0,0 0 0,-1 1 0,1-1 0,0 0 0,0 1 0,0-1 0,0 0 0,0 1 0,0-1 0,0 1 0,0-1 0,0 0 0,0 1 0,0-1 0,0 0 0,0 1 0,0-1 0,0 0 0,0 1 0,0-1 0,0 0 0,0 1 0,0-1 0,1 0 0,-1 1 0,0-1 0,0 0 0,0 1 0,1-1 0,-1 0 0,0 0 0,0 1 0,1-1 0,-1 0 0,1 1 0,15 6 0,-13-6 0,12 5 0,1 1 0,-1 1 0,0 0 0,0 1 0,-1 1 0,-1 0 0,1 1 0,-2 0 0,1 1 0,17 23 0,-27-31-9,-1-1 0,0 0 0,0 0 0,1 0 0,-1 0 0,1 0 0,0 0 0,0-1 0,0 1 0,0-1 0,0 0 0,0 0 0,1 0 0,-1 0 0,1 0 0,-1-1 0,1 0 0,5 1 0,8-1-652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5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32591,'0'0'128,"7"0"-80,15 0-48,7 0 0,-2 0 0,0 0 0,-7 0-64,-9 0-64,-9 0-336,-2 6-2178</inkml:trace>
  <inkml:trace contextRef="#ctx0" brushRef="#br0" timeOffset="1">1 225 32287,'22'0'384,"14"0"-320,6 0-32,-2-4-32,-4-2 0,-9-2 0,-10 0-32,-8 2 0,-9-2-160,0 2-1569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3:5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228 555 32159,'6'-26'121,"-2"0"1,0-1 0,-2 1-1,0-33 1,-3 56-122,1 0 0,0 0 0,-1 0 0,0 0 0,0 0 0,0 0 0,0 0 0,0 0 0,0 0 0,-1 1 0,1-1 0,-1 1 0,0-1 0,0 1 0,0-1 0,0 1 0,0 0 0,-1 0 0,1 0 0,-1 0 0,1 1 0,-1-1 0,1 0 0,-1 1 0,0 0 0,-3-1 0,1 0 0,0 0 0,-1 1 0,1-1 0,0 1 0,0 1 0,-1-1 0,1 1 0,0 0 0,-1 0 0,1 0 0,0 1 0,-1 0 0,1 0 0,-10 3 0,9-1 0,0 1 0,0 0 0,0 0 0,0 0 0,1 1 0,-1 0 0,1 0 0,0 0 0,1 1 0,-1 0 0,1-1 0,0 1 0,1 1 0,0-1 0,0 1 0,0-1 0,-3 14 0,0 0 0,1 0 0,2 0 0,0 1 0,1-1 0,1 22 0,0-38 0,1 0 0,1 0 0,-1 0 0,1 0 0,-1 0 0,1 0 0,0 0 0,0-1 0,1 1 0,-1 0 0,1 0 0,0-1 0,0 1 0,0-1 0,1 0 0,-1 0 0,1 0 0,-1 0 0,1 0 0,0 0 0,0-1 0,1 1 0,-1-1 0,4 3 0,0-2 0,1 0 0,-1-1 0,1 1 0,-1-2 0,1 1 0,0-1 0,-1 0 0,1 0 0,0-1 0,0 0 0,13-2 0,-15 1 0,0-1 0,-1 1 0,1-1 0,0-1 0,-1 1 0,0-1 0,1 0 0,-1 0 0,0 0 0,-1-1 0,1 0 0,0 0 0,-1 0 0,0 0 0,0-1 0,0 0 0,-1 1 0,0-1 0,0-1 0,0 1 0,0 0 0,2-9 0,3-5 0,-2 0 0,0-1 0,-2 0 0,0 1 0,2-31 0,-1-51 0,-10-120 0,3 199 0,-2 1 0,0 1 0,-9-27 0,13 47 0,0 0 0,0 0 0,0 0 0,0-1 0,1 1 0,-1 0 0,0 0 0,0-1 0,0 1 0,0 0 0,0 0 0,0 0 0,0-1 0,0 1 0,-1 0 0,1 0 0,0 0 0,0-1 0,0 1 0,0 0 0,0 0 0,0 0 0,0-1 0,0 1 0,-1 0 0,1 0 0,0 0 0,0-1 0,0 1 0,0 0 0,0 0 0,-1 0 0,1 0 0,0 0 0,0 0 0,0 0 0,-1-1 0,1 1 0,0 0 0,0 0 0,0 0 0,-1 0 0,1 0 0,0 0 0,0 0 0,-1 0 0,1 0 0,0 0 0,-1 0 0,-3 14 0,1 22 0,0 167 0,25 225 0,-19-406-16,-3-12-64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01.893"/>
    </inkml:context>
    <inkml:brush xml:id="br0">
      <inkml:brushProperty name="width" value="0.025" units="cm"/>
      <inkml:brushProperty name="height" value="0.025" units="cm"/>
      <inkml:brushProperty name="color" value="#7D0EEC"/>
    </inkml:brush>
  </inkml:definitions>
  <inkml:trace contextRef="#ctx0" brushRef="#br0">706 503 31999,'0'0'648,"0"-26"-533,0-20-114,-2 0 0,-2 0 0,-2 0 0,-22-84 0,22 117-1,0 1 0,0 0 0,-1 1 0,-1-1 0,0 2 0,-1-1 0,0 1 0,0 0 0,-11-9 0,-5-5 0,23 22 0,0 0 0,-1 0 0,1 1 0,0 0 0,-1-1 0,1 1 0,-1 0 0,0 0 0,1 0 0,-1 0 0,0 1 0,0-1 0,-5 1 0,-41 0 0,30 1 0,-39-3 0,30 0 0,0 2 0,-37 4 0,56-2 0,-1 0 0,1 0 0,0 1 0,0 1 0,1-1 0,-1 1 0,1 1 0,-10 5 0,-4 7 0,-31 28 0,41-35 0,6-3 0,0 0 0,0 1 0,0-1 0,1 1 0,0 0 0,0 0 0,1 0 0,0 1 0,-2 10 0,-2 5 0,2-1 0,-5 32 0,4 24 0,4 148 0,4-122 0,8 18 0,0-1 0,-8-93 0,2 0 0,10 44 0,1 12 0,-5 74 0,-9-35 0,0 7 0,11-26 0,-9-76 0,1-1 0,2 0 0,0 0 0,2-1 0,13 35 0,-16-54 0,-1 0 0,1 0 0,1-1 0,-1 0 0,1 1 0,1-2 0,-1 1 0,1-1 0,0 0 0,1 0 0,-1 0 0,1-1 0,0 0 0,1 0 0,-1-1 0,1 0 0,0-1 0,0 1 0,0-1 0,0-1 0,0 0 0,1 0 0,-1 0 0,1-1 0,12 0 0,198 1 0,-214-3 0,0 1 0,0-1 0,-1 1 0,1-1 0,0-1 0,0 1 0,-1-1 0,1 0 0,-1 0 0,0 0 0,6-3 0,40-37 0,-1 2 0,-41 34 0,0-1 0,0 1 0,0-2 0,-1 1 0,-1-1 0,1 0 0,-1 0 0,7-13 0,-4 5 0,-1 0 0,0-1 0,9-32 0,-11 24 0,3-41 0,2-4 0,-11 67 0,12-47 0,-3 0 0,5-99 0,-14-404 0,-1 537 0,-2-1 0,1 1 0,-7-19 0,4 14 0,-76-250 0,71 251-12,8 18-34,1-1 0,-1 1 1,1-1-1,-1 0 0,1 1 0,0-1 1,0 0-1,0 0 0,0 0 0,1 0 0,-1 0 1,1 0-1,0 0 0,0 0 0,0-4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32639,'0'0'96,"2"0"-69,55 1-23,-19 0-4,0-1 0,0-2 1,0-1-1,48-11 0,-68 11 0,-14 2 0,-1 1 0,1-1 0,-1 1 0,0-1 0,1 0 0,-1 0 0,0 0 0,0-1 0,5-2 0,-8 4 0,0 0 0,0 0-1,0 0 1,0 0 0,-1 0 0,1 0-1,0 0 1,0 0 0,0 0 0,0 1-1,0-1 1,0 0 0,0 0 0,0 0 0,-1 0-1,1 0 1,0 0 0,0 0 0,0 0-1,0 0 1,0 0 0,0-1 0,0 1 0,0 0-1,0 0 1,-1 0 0,1 0 0,0 0-1,0 0 1,0 0 0,0 0 0,0 0-1,0 0 1,0 0 0,0 0 0,0 0 0,0 0-1,0 0 1,0-1 0,-1 1 0,1 0-1,0 0 1,0 0 0,0 0 0,0 0-1,0 0 1,0 0 0,0 0 0,0 0 0,0-1-1,0 1 1,0 0 0,0 0 0,0 0-1,0 0 1,0 0 0,0 0 0,0 0 0,0 0-1,0 0 1,0-1 0,0 1 0,0 0-1,1 0 1,-1 0 0,0 0 0,0 0-1,0 0 1,0 0 0,-25-1-189,-17 1-454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1.5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32527,'0'0'112,"29"0"-64,15 0-32,8 0 0,6 0-16,-4 0 0,-4 0 0,-6 0-32,-15 0-496</inkml:trace>
  <inkml:trace contextRef="#ctx0" brushRef="#br0" timeOffset="1">34 161 32639,'21'0'48,"18"0"0,8 0-16,3 0-32,2 0 0,-8-3 0,-5-4 0,-10 2-48,-19 1-288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3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201 197 32447,'0'-8'58,"-1"-2"-32,1-1 0,1 1 1,-1 0-1,1 0 0,1 0 0,0 0 0,0 0 1,1 0-1,5-11 0,-4 14-26,0-1 0,-1 1 0,0-1 0,0 0 0,-1 0 0,0 0 0,1-10 0,-3 17 0,-1 1 0,1 0 0,0-1 0,-1 1 0,1 0 0,0 0 0,-1-1 0,1 1 0,-1 0 0,1 0 0,0 0 0,-1-1 0,1 1 0,-1 0 0,1 0 0,-1 0 0,1 0 0,0 0 0,-1 0 0,1 0 0,-1 0 0,1 0 0,-1 0 0,1 0 0,0 0 0,-1 1 0,-2-1 0,-6 0 0,-1 1 0,1 0 0,0 0 0,0 1 0,0 0 0,0 1 0,0 0 0,1 1 0,-1-1 0,1 2 0,0-1 0,0 1 0,0 0 0,1 1 0,-1 0 0,1 0 0,1 0 0,-1 1 0,-8 13 0,7-10 0,1 1 0,1 0 0,0 0 0,1 1 0,0-1 0,1 1 0,0 0 0,1 1 0,0-1 0,1 1 0,0-1 0,1 1 0,1-1 0,1 18 0,-1-24 0,2 0 0,-1 0 0,1 0 0,0 0 0,0 0 0,0-1 0,1 1 0,0-1 0,0 1 0,1-1 0,-1 0 0,1-1 0,0 1 0,0-1 0,1 1 0,6 4 0,9 6 0,1 0 0,38 19 0,-24-15 0,-14-7 0,-12-8 0,-2 1 0,1 0 0,0 0 0,10 9 0,-16-11 0,0-1 0,0 1 0,0-1 0,0 1 0,0 0 0,-1 0 0,1-1 0,-1 1 0,0 0 0,0 0 0,0 1 0,0-1 0,-1 0 0,1 0 0,-1 0 0,1 7 0,-2-8 0,1 0 0,-1 1 0,0-1 0,1 0 0,-1 0 0,0 1 0,0-1 0,0 0 0,-1 0 0,1 0 0,0 0 0,-1 0 0,1 0 0,-1-1 0,0 1 0,0 0 0,0-1 0,1 1 0,-1-1 0,-1 0 0,1 0 0,0 0 0,0 0 0,-4 1 0,-9 4 0,0-1 0,-25 5 0,30-8 0,-8 2 0,0-1 0,-1-1 0,-23 0 0,51-5-5,0 0 1,1-1-1,14-8 0,-3 2-3,40-18 5,105-68 0,-145 82 7,-1 0-1,-1-2 1,0 0 0,-1-1-1,-1-1 1,-1-1 0,0 0-1,19-33 1,-28 38-4,-1 0 0,-1 0 0,0 0 0,-1 0 0,0-1 0,-1 0 0,-1 0 0,-1 0 0,0 0 0,0 0 0,-2 0 0,-3-25 0,4 38 0,-1 0 0,0 0 0,0 1 0,0-1 0,1 0 0,-2 1 0,1-1 0,0 1 0,0-1 0,0 1 0,-1-1 0,1 1 0,-1 0 0,1 0 0,-1 0 0,1 0 0,-1 0 0,0 0 0,1 0 0,-1 0 0,-3 0 0,4 0 0,0 1 0,-1 0 0,1-1 0,0 1 0,0 0 0,-1 0 0,1 0 0,0 0 0,0 0 0,0 0 0,-1 0 0,1 0 0,0 0 0,0 0 0,-1 1 0,1-1 0,0 1 0,0-1 0,0 1 0,0-1 0,0 1 0,0-1 0,0 1 0,0 0 0,0 0 0,0 0 0,0-1 0,0 1 0,0 0 0,0 0 0,1 0 0,-1 0 0,0 2 0,-3 13 0,1 0 0,0 0 0,1 0 0,1 0 0,1 1 0,3 28 0,-2 1 0,0-30 0,0 1 0,1-1 0,0 0 0,2 0 0,0 0 0,7 18 0,-8-25 0,1 0 0,0-1 0,0 1 0,1-1 0,0 0 0,0-1 0,1 1 0,0-1 0,0 0 0,1 0 0,0-1 0,9 6 0,-12-9 0,0-1 0,0 0 0,0-1 0,0 1 0,0-1 0,1 0 0,-1 0 0,0 0 0,1 0 0,-1-1 0,1 0 0,-1 0 0,1 0 0,-1-1 0,1 1 0,-1-1 0,0 0 0,1 0 0,-1 0 0,0-1 0,0 0 0,0 0 0,0 0 0,0 0 0,0 0 0,0-1 0,-1 0 0,0 0 0,6-5 0,-3-2 0,0 1 0,-1-1 0,-1-1 0,1 1 0,-2-1 0,6-20 0,4-70 0,-11 74 0,1 0 0,11-45 0,-13 71 0,-1 0 0,0 0 0,0 0 0,1 0 0,-1 0 0,0 1 0,1-1 0,-1 0 0,1 0 0,-1 0 0,1 1 0,-1-1 0,1 0 0,0 1 0,-1-1 0,1 1 0,1-2 0,-1 2 0,-1 0 0,1 0 0,-1 0 0,1 0 0,-1 0 0,1 0 0,-1 0 0,1 0 0,-1 0 0,1 0 0,-1 0 0,1 0 0,-1 0 0,1 0 0,-1 1 0,1-1 0,-1 0 0,1 0 0,-1 1 0,0-1 0,1 0 0,0 1 0,1 1 0,0 1 0,1-1 0,-1 0 0,0 1 0,0 0 0,-1 0 0,3 5 0,7 18 0,-2 0 0,0 1 0,-2 0 0,-2 1 0,0-1 0,2 50 0,-7-73 0,0 0 0,0 0 0,1 0 0,-1 0 0,1 0 0,0 0 0,3 6 0,-4-9 0,1 0 0,-1-1 0,1 1 0,0 0 0,0 0 0,-1-1 0,1 1 0,0 0 0,0-1 0,0 1 0,0-1 0,0 1 0,0-1 0,0 1 0,-1-1 0,1 0 0,1 1 0,-1-1 0,0 0 0,0 0 0,0 0 0,0 0 0,0 0 0,0 0 0,0 0 0,0 0 0,0 0 0,0 0 0,0-1 0,0 1 0,0 0 0,2-1 0,0-1 0,0 1 0,1-1 0,-1 0 0,0 0 0,0 0 0,0 0 0,0-1 0,-1 1 0,1-1 0,-1 0 0,1 1 0,-1-1 0,3-5 0,24-47 0,-22 41 0,45-122 0,-37 91 0,31-62 0,-37 94 0,-9 13 0,0-1 0,0 1 0,0 0 0,0 0 0,0 0 0,0 0 0,0 0 0,1 0 0,-1 0 0,0 0 0,0 0 0,0 0 0,0 0 0,0 0 0,0 0 0,1 0 0,-1 0 0,0 0 0,0 0 0,0 0 0,0 0 0,0 0 0,1 0 0,-1 0 0,0 0 0,0 0 0,0 0 0,0 0 0,0 0 0,0 0 0,1 0 0,-1 0 0,0 0 0,0 0 0,0 0 0,0 0 0,0 0 0,0 1 0,0-1 0,0 0 0,1 0 0,-1 0 0,0 0 0,0 0 0,0 0 0,0 0 0,0 1 0,0-1 0,0 0 0,0 0 0,0 0 0,0 0 0,0 0 0,0 0 0,0 1 0,0-1 0,0 0 0,0 0 0,0 0 0,0 0 0,0 0 0,0 1 0,0-1 0,4 26 0,-1 1 0,-1-1 0,-2 41 0,0-11 0,0-35 0,4 70 0,-3-81 0,1 0 0,0-1 0,0 1 0,1 0 0,0-1 0,8 16 0,-11-24 0,0-1 0,1 1 1,-1 0-1,1-1 0,-1 1 0,1 0 0,-1-1 1,1 1-1,-1 0 0,1-1 0,-1 1 0,1-1 1,0 1-1,-1-1 0,1 0 0,0 1 0,-1-1 1,1 0-1,0 1 0,0-1 0,-1 0 0,1 0 0,0 0 1,0 1-1,0-1 0,-1 0 0,1 0 0,0 0 1,0 0-1,0 0 0,-1-1 0,1 1 0,1 0 1,-1-1-12,0 1 1,0-1 0,1 0-1,-1 0 1,0 0 0,0 0-1,0 1 1,0-1 0,0 0-1,0-1 1,-1 1 0,1 0-1,0 0 1,0 0 0,-1 0-1,1-1 1,-1 1 0,1 0-1,0-3 1,5-34-734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32527,'154'0'192,"-150"1"-192,0-2 1,0 1-1,0 0 1,0-1-1,0 0 0,0 0 1,0 0-1,0 0 1,-1-1-1,1 1 0,0-1 1,-1 0-1,1 0 1,-1 0-1,0-1 0,0 1 1,0-1-1,3-3 0,-2 1 2,-1 0-1,1 0 1,-1 0-1,0 0 0,-1-1 1,1 1-1,-1-1 0,0 0 1,-1 0-1,1 0 1,0-6-1,-1 1 1,0 0 0,-1 0 0,0-1-1,0 1 1,-1 0 0,-1 0 0,0 0 0,0 0 0,-1 0-1,-1 0 1,0 1 0,-7-16 0,-28-29-2,36 51 0,1 1 0,-1 0 0,-1 0 0,1 0 0,0 0 0,-1 0 0,1 1 0,-1-1 0,0 1 0,0 0 0,0 0 0,0 1 0,-5-2 0,6 7 0,4 0 0,-1 0 0,1 0 0,0 0 0,0 0 0,0 0 0,1 0 0,-1 0 0,1 0 0,0 0 0,0 0 0,0-1 0,1 1 0,4 5 0,47 51 0,-36-42 0,13 13 0,-8-8 0,28 36 0,-45-52 0,-1 1 0,0-1 0,-1 1 0,0 0 0,0 0 0,-1 0 0,0 0 0,0 1 0,-1 0 0,2 8 0,-3-9 0,0-1 0,0 1 0,-1-1 0,0 1 0,0-1 0,-1 1 0,0-1 0,0 1 0,-1-1 0,0 0 0,0 0 0,-1 0 0,0 0 0,0 0 0,0 0 0,-1-1 0,0 1 0,0-1 0,-1 0 0,0 0 0,-8 7 0,2-3-19,-2 4-15,0-1 1,-1-1-1,-1 0 1,0-1-1,0-1 1,-27 14 0,27-22-979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68 32143,'-3'-5'36,"0"0"1,-1 0-1,0 1 1,0 0-1,0-1 1,-1 1-1,0 1 1,1-1-1,-1 1 1,0 0-1,-1 0 1,1 0-1,0 1 1,-12-4 0,4 3-33,0 1 0,-1 0 0,1 1 1,-1 1-1,-21 1 0,28 1-3,-1-1 0,1 1 0,0 0 0,-1 0-1,1 1 1,0 0 0,0 0 0,1 1 0,-1 0 0,1 0 0,-1 0-1,1 1 1,1 0 0,-1 0 0,1 1 0,0-1 0,0 1-1,0 0 1,1 1 0,0-1 0,-4 10 0,2-6 1,2 0 0,-1 0 0,1 0 0,1 0 0,0 1 1,0 0-1,1 0 0,1-1 0,0 1 0,0 0 0,1 0 1,0 0-1,1 0 0,3 15 0,-2-21-2,0 1 0,0-1 0,1 0 0,0 0 0,0 0 0,0 0 0,1-1 0,-1 1 0,1-1 0,0 0 0,1 0 0,-1 0 0,1 0 0,-1-1 0,1 0 0,0 0 0,7 3 0,1 0 0,-1-1 0,1 0 0,-1-1 0,1-1 0,0 0 0,19 2 0,-11-3 0,1-1 0,34-2 0,-54 1 0,-1 0 0,0 0 0,0-1 0,1 1 0,-1 0 0,0-1 0,0 1 0,0-1 0,0 1 0,1-1 0,-1 0 0,0 1 0,0-1 0,0 0 1,0 0-1,0 0 0,-1 0 0,1 0 0,0 0 0,0 0 0,-1 0 0,1 0 0,0 0 0,-1 0 0,1 0 0,0-3 0,3-32-11,-4 35 10,0 1-220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62 31422,'4'-10'615,"13"-33"90,-13 35-665,-7 24-55,-50 138 15,22-68 0,-17 49 0,-68 205 0,88-242 0,-24 151 0,49-213 0,3-36 0,0 0 0,0 0 0,0-1 0,0 1 0,0 0 0,0 0 0,0 0 0,0 0 0,0 0 0,0 0 0,0-1 0,0 1 0,0 0 0,0 0 0,1 0 0,-1 0 0,0 0 0,0 0 0,0 0 0,0 0 0,0-1 0,0 1 0,0 0 0,1 0 0,-1 0 0,0 0 0,0 0 0,0 0 0,0 0 0,0 0 0,0 0 0,1 0 0,-1 0 0,0 0 0,0 0 0,0 0 0,0 0 0,0 0 0,1 0 0,-1 0 0,0 0 0,0 0 0,0 0 0,0 0 0,0 0 0,0 0 0,1 0 0,-1 1 0,0-1 0,0 0 0,0 0 0,0 0 0,0 0 0,0 0 0,0 0 0,0 0 0,0 0 0,1 1 0,-1-1 0,0 0 0,0 0 0,0 0 0,0 0 0,0 0 0,0 0 0,0 1 0,0-1 0,0 0 0,0 0 0,34-46-384,-12 13-1537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205 224 32239,'1'-37'372,"1"19"-335,-2 1-1,0-1 1,-1 0-1,-5-30 0,5 45-36,1 0-1,-1-1 0,0 1 0,0 0 0,-1 0 0,1 0 0,-1 0 1,0 0-1,1 0 0,-1 0 0,0 0 0,-1 1 0,1-1 0,0 1 1,-1-1-1,0 1 0,1 0 0,-1 0 0,0 0 0,0 1 1,0-1-1,0 1 0,0-1 0,-1 1 0,1 0 0,0 0 0,0 1 1,-1-1-1,1 1 0,-5-1 0,4 1 1,0-1 0,0 1 0,1 0 0,-1 0 0,0 0 0,0 0 0,0 1 0,1 0 0,-1 0 0,0 0 0,0 0 0,1 0 0,-1 1 0,1-1 0,-1 1 0,1 0 0,0 0 0,0 1 0,0-1 0,0 1 0,0-1 0,0 1 0,1 0 0,0 0 0,-1 0 0,1 0 0,0 0 0,0 1 0,-2 5 0,-2 7 0,1 1 0,1-1 0,0 1 0,2 0 0,0 0 0,0 0 0,2 0 0,1 19 0,-1-15 0,0-15 0,0 0 0,0-1 0,1 1 0,0-1 0,0 1 0,0-1 0,0 1 0,1-1 0,0 0 0,0 0 0,1 0 0,-1 0 0,1 0 0,0 0 0,5 5 0,-4-7 0,-1 0 0,1 0 0,0 0 0,0 0 0,0 0 0,0-1 0,1 0 0,-1 0 0,1 0 0,-1 0 0,1-1 0,0 0 0,0 0 0,-1 0 0,1-1 0,0 1 0,7-1 0,-9 0 0,0 0 0,0-1 0,0 1 0,0-1 0,0 1 0,0-1 0,0 0 0,0 0 0,-1 0 0,1-1 0,0 1 0,0-1 0,-1 1 0,1-1 0,-1 0 0,5-4 0,-3 1 0,-1 0 0,1 0 0,-1 0 0,0 0 0,0 0 0,0-1 0,-1 1 0,3-7 0,0-6 0,-1 0 0,-1 0 0,0-1 0,0-29 0,-2 16 0,1 20 0,-1 0 0,-1 0 0,0 0 0,0 0 0,-2 0 0,1 1 0,-1-1 0,-6-16 0,-1 18 0,3 17 0,2 20 0,2 12 0,3 0 0,6 43 0,-5-65 0,2-1 0,0 1 0,0-1 0,2 0 0,0-1 0,0 1 0,15 23 0,-19-37-9,-1 0 0,0 0 0,0 0 0,1 0 0,-1-1 0,1 1 0,0 0 0,0-1 0,-1 1 0,1-1 0,0 0 1,0 1-1,0-1 0,0 0 0,1 0 0,-1 0 0,0-1 0,0 1 0,0 0 0,1-1 0,-1 1 0,0-1 0,1 0 0,-1 0 0,1 0 0,-1 0 0,3-1 0,9-2-1053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31006,'-7'0'1681,"5"0"-1601,15 0-80,14 0 0,9 0 0,-1 0 0,-1 0 0,-10 0 0,-8 0 0,-12 6-48,-4 8-128,-2 2-416,-22 2-2994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31855,'0'4'640,"2"0"-432,21 0-144,6-2-64,2 2 0,0-4 0,-4 4 0,-3-4 0,-1 0 0,-8 0 0,-6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290 548 31807,'0'-13'278,"1"-3"-138,-2 1 1,1-1 0,-2 0-1,-6-30 1,6 42-142,1 1 0,0-1 1,-1 1-1,1-1 0,-1 1 0,0 0 1,0-1-1,0 1 0,-1 0 0,1 0 0,-1 1 1,0-1-1,1 0 0,-1 1 0,0 0 1,-1 0-1,1 0 0,0 0 0,-1 0 0,1 0 1,-1 1-1,1 0 0,-1 0 0,0 0 1,1 0-1,-5 0 0,-1 0 1,0 0 0,0 0 0,0 1 0,0 1 0,0-1 0,-15 4 0,19-3 0,0 1 0,0 0 0,1 0 0,-1 0 0,1 0 0,-1 1 0,1-1 0,0 1 0,0 0 0,0 0 0,0 1 0,1-1 0,-4 6 0,-1 1 0,1 1 0,0 0 0,1 0 0,0 1 0,1-1 0,0 1 0,1 1 0,1-1 0,0 0 0,0 1 0,1 0 0,1 0 0,0-1 0,1 1 0,0 0 0,4 22 0,-3-31 0,0 1 0,1-1 0,-1 0 0,1 0 0,0 0 0,0 0 0,1-1 0,-1 1 0,1-1 0,0 1 0,0-1 0,0 0 0,0 0 0,0 0 0,1 0 0,0-1 0,-1 1 0,1-1 0,0 0 0,0 0 0,0-1 0,0 1 0,0-1 0,1 0 0,7 2 0,-5-2 0,-1 0 0,0 0 0,1-1 0,-1 0 0,1 0 0,-1 0 0,1-1 0,-1 0 0,1 0 0,-1 0 0,0-1 0,0 0 0,1 0 0,-2-1 0,1 0 0,0 0 0,5-4 0,-4 1 0,0-1 0,-1 0 0,0 0 0,0 0 0,-1-1 0,1 0 0,-2 0 0,1 0 0,-1-1 0,-1 1 0,1-1 0,-2 0 0,1 0 0,2-16 0,-1-11 0,-1 0 0,-4-54 0,1 41 0,0-290 0,-3 894 0,3-549-8,0 4-8,0 0-1,0 0 0,1-1 1,0 1-1,1-1 1,0 1-1,0-1 0,5 12 1,3-6-515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1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20 32543,'7'-20'207,"-5"48"-190,-2 30-17,1 4 0,-2 1 0,-18 113 0,-65 128 0,5-26 0,73-255 0,2 1 0,1-1 0,-1 26 0,4-49-1,1-1 0,-1 1 0,0 0 0,0 0 0,0 0 0,0 0 0,0 0 0,0 0-1,1 0 1,-1 0 0,0 0 0,0 0 0,0 0 0,0 0 0,0 0 0,0 0 0,1 0 0,-1 0 0,0 0 0,0 0 0,0 0 0,0 0 0,0 0 0,0 1 0,0-1-1,1 0 1,-1 0 0,0 0 0,0 0 0,0 0 0,0 0 0,0 0 0,0 0 0,0 0 0,0 0 0,0 1 0,0-1 0,1 0 0,-1 0 0,0 0 0,0 0 0,0 0-1,0 0 1,0 1 0,0-1 0,0 0 0,0 0 0,0 0 0,0 0 0,0 0 0,0 0 0,0 1 0,0-1 0,0 0 0,0 0 0,0 0 0,0 0 0,0 0 0,-1 0-1,1 0 1,0 1 0,0-1 0,0 0 0,0 0 0,0 0 0,0 0 0,0 0 0,16-15-359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2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 32287,'0'-17'453,"0"42"-426,-1 148-27,3 197 0,-2-363 0,1 1 0,0-1 0,0 1 0,1-1 0,0 0 0,0 0 0,1 0 0,0 0 0,5 8 0,-7-12 0,1 0 0,0 0 0,0-1 0,0 1 0,0-1 0,1 0 0,-1 1 0,1-1 0,-1 0 0,1-1 0,0 1 0,0 0 0,-1-1 0,1 1 0,0-1 0,1 0 0,-1 0 0,0 0 0,0-1 0,0 1 0,1-1 0,4 1 0,-3-1 0,1 0 0,0 0 0,0-1 0,0 1 0,0-1 0,0-1 0,8-2 0,-11 3 0,-1 0 0,0-1 0,0 0 0,1 1 0,-1-1 0,-1 0 0,1 0 0,0 0 0,0 0 0,-1 0 0,1 0 0,-1-1 0,1 1 0,-1 0 0,0-1 0,0 1 0,0-1 0,1-4 0,0 0 0,0 0 0,-1 0 0,1 0 0,-1 0 0,-1-1 0,1 1 0,-1 0 0,0 0 0,-1-1 0,0 1 0,-2-11 0,1 13 0,0 0 0,-1 0 0,1 0 0,-1 0 0,0 1 0,0-1 0,-1 1 0,1 0 0,-1 0 0,0 0 0,0 0 0,0 1 0,0-1 0,-1 1 0,-7-4 0,-3-1 0,0 1-1,0 0 1,-1 1-1,0 1 1,0 0-1,0 1 1,-1 1-1,1 1 1,-1 0-1,-24 1 1,33 3-91,7 6-261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27020,'-5'-4'5715,"5"2"-5683,11 2-32,21 0 0,8 0 0,7 0 0,-3 0 0,-4 0 0,-9 0 0,-11 0-32,-15 0-80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32 32527,'-2'-3'14,"0"1"-1,0-1 1,0 1 0,0 0 0,-1-1 0,1 1-1,-1 1 1,1-1 0,-1 0 0,0 0 0,0 1-1,0 0 1,0 0 0,0 0 0,0 0 0,-4-1-1,5 2-12,0 0-1,0 1 0,0-1 0,0 1 1,0-1-1,0 1 0,0 0 0,0-1 0,0 1 1,0 0-1,1 0 0,-1 1 0,0-1 0,1 0 1,-1 1-1,1-1 0,-1 0 0,1 1 1,0 0-1,-1-1 0,1 1 0,0 0 0,0 0 1,0-1-1,-1 5 0,-4 9 0,0 0 0,1 0 0,1 1 0,0 0 0,1-1 0,1 1 0,0 1 0,1-1 0,1 0 0,3 32 0,-2-44 0,0 0 0,0 0 0,0 1 0,0-1 0,1-1 0,0 1 0,0 0 0,0 0 0,0-1 0,0 1 0,1-1 0,0 1 0,-1-1 0,1 0 0,0 0 0,1 0 0,-1-1 0,0 1 0,1-1 0,0 0 0,-1 0 0,1 0 0,0 0 0,0-1 0,0 1 0,0-1 0,5 1 0,5 1 0,1-1 0,-1 0 0,0-1 0,1-1 0,-1 0 0,28-5 0,-38 5 0,1-2 0,-1 1 0,0 0 0,1-1 0,-1 0 0,0 0 0,0 0 0,0-1 0,-1 1 0,1-1 0,-1 0 0,1 0 0,-1 0 0,0 0 0,0-1 0,0 1 0,-1-1 0,1 0 0,-1 0 0,0 0 0,0 0 0,0 0 0,0 0 0,-1-1 0,0 1 0,0 0 0,0-1 0,0 1 0,0-6 0,-1 6 0,1-1 0,-1 0 0,0 0 0,0 1 0,-1-1 0,1 0 0,-1 1 0,0-1 0,0 1 0,-1-1 0,1 1 0,-1 0 0,0-1 0,0 1 0,-1 0 0,1 0 0,-1 0 0,0 1 0,0-1 0,0 0 0,0 1 0,-1 0 0,1 0 0,-1 0 0,0 0 0,0 1 0,-7-4 0,4 3 0,-1 1 0,1 0 0,-1 0 0,0 1 0,0 0 0,1 0 0,-1 0 1,0 1-1,-11 2 0,16-2-1,0 1 1,-1-1 0,1 1-1,0 0 1,0 0 0,0 0-1,0 0 1,1 0 0,-1 1-1,0 0 1,0-1 0,1 1-1,-1 0 1,1 0-1,0 0 1,-1 1 0,1-1-1,0 0 1,0 1 0,1 0-1,-1-1 1,0 1 0,1 0-1,-2 5 1,1 0-26,0-1 1,1 1-1,0 0 1,1 9-1,-1 33-462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2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32111,'0'4'528,"9"-2"-432,16 2-64,4 2-32,4 0 0,1-6 0,-1 0 0,0 0 0,-4 0 0,-4 0-32,-10 0-512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2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9 584 32703,'-2'-2'38,"-1"8"-16,1 21-12,1-22-11,1-1 1,0 1-1,0-1 1,0 1-1,1 0 1,0-1-1,0 1 1,0-1-1,0 1 1,1-1-1,4 8 1,-4-9 0,0-1 0,0 0 0,1 0 0,-1 1 0,1-2 0,0 1 0,0 0 0,0-1 0,-1 1 0,1-1 0,1 0 0,-1 0 0,0 0 0,0 0 0,0-1 0,0 1 0,1-1 0,-1 0 0,0 0 0,0 0 0,1 0 0,4-1 0,-3 0 0,-1 0 0,0-1 0,0 1 0,0-1 0,0 0 0,0 0 0,0 0 0,0-1 0,-1 1 0,1-1 0,-1 0 0,0 0 0,0 0 0,0 0 0,0 0 0,3-6 0,1-4 0,0 0 0,-1-1 0,0 0 0,-1 0 0,-1 0 0,4-22 0,7-93 0,-10 81 0,13-301 0,-19 337 0,-1 11 0,-2 12 0,3-10 0,-8 29 0,2 1 0,0 0 0,2 1 0,-1 37 0,6 136 0,1-101 0,-1 22 0,0-126 0,0 0 0,0 1 0,0-1 0,0 0 0,0 0 0,0 0 0,0 0 0,0 0 0,0 0 0,0 1 0,0-1 0,-1 0 0,1 0 0,0 0 0,0 0 0,0 0 0,0 0 0,0 1 0,0-1 0,0 0 0,0 0 0,0 0 0,0 0 0,0 0 0,0 1 0,1-1 0,-1 0 0,0 0 0,0 0 0,0 0 0,0 0 0,0 0 0,0 1 0,0-1 0,0 0 0,0 0 0,0 0 0,0 0 0,1 0 0,-1 0 0,0 0 0,0 0 0,0 0 0,0 1 0,0-1 0,0 0 0,1 0 0,-1 0 0,0 0 0,0 0 0,0 0 0,0 0 0,0 0 0,0 0 0,1 0 0,-1 0 0,0 0 0,0 0 0,0 0 0,0 0 0,0 0 0,1 0 0,-1 0 0,0 0 0,0 0 0,0 0 0,0-1 0,1 1 0,4-7 0,3-17 0,-1 0 0,6-33 0,8-28 0,-14 65 0,0 0 0,1 0 0,21-36 0,-26 52 0,0-1 0,0 1 0,0-1 0,1 1 0,-1 0 0,1 0 0,0 1 0,0-1 0,0 1 0,0 0 0,1 0 0,0 0 0,-1 1 0,1-1 0,0 1 0,0 0 0,0 1 0,0-1 0,1 1 0,-1 0 0,8 0 0,-12 1 0,1 0 0,-1 0 0,0 0 0,1 1 0,-1-1 0,1 0 0,-1 1 0,0 0 0,1-1 0,-1 1 0,0 0 0,0-1 0,1 1 0,-1 0 0,0 0 0,0 0 0,0 0 0,0 0 0,0 0 0,1 3 0,0-1 0,0 1 0,0-1 0,0 1 0,-1 0 0,0 0 0,0 0 0,2 7 0,-2-6 0,-1 0 0,1 0 0,-1 0 0,0 0 0,0 0 0,-1 0 0,1-1 0,-1 1 0,0 0 0,0 0 0,-1 0 0,1-1 0,-1 1 0,-4 6 0,-1-4 0,-1 0-1,0 0 1,0-1 0,-1 1-1,1-2 1,-2 1 0,1-2-1,0 1 1,-1-1 0,0 0-1,0-1 1,0 0 0,0-1-1,0 0 1,-12 0 0,21-35-43,1 33 43,-1 0 0,1 0 0,0-1 0,0 1 0,0 0 0,0 0 0,0 0 0,0-1 0,0 1 0,0 0 0,0 0 0,0 0 1,0-1-1,0 1 0,0 0 0,0 0 0,0 0 0,0-1 0,0 1 0,1 0 0,-1 0 0,0 0 0,0 0 0,0-1 0,0 1 0,0 0 0,0 0 0,0 0 0,1 0 0,-1 0 0,0-1 0,0 1 0,0 0 0,0 0 0,0 0 0,1 0 0,-1 0 1,0 0-1,0 0 0,0 0 0,1 0 0,-1 0 0,0-1 0,8 8 5,6 13 9,2 8-11,1 0 0,1-1 0,1-1 0,2 0 0,0-2 0,2 0 0,0-2 0,52 38 0,-71-57-3,1 0 0,0-1 0,0 1 0,0-1 0,0 0 0,0 0 0,0-1 0,0 1 0,1-1 0,-1 0 0,11 0 0,-10-2-32,-5-6-128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 31118,'-1'-1'1551,"6"-3"-1308,12-3-388,26-1 145,0 2 0,0 1 0,51 2 0,-44 2 0,96-14 0,-189 16-195,-2 10-362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32655,'3'0'43,"65"1"-7,-35 1-36,0-1 0,0-2 0,-1-1 1,35-8-1,-60 9 0,1-1 1,-1-1-1,0 1 0,1-1 0,-2-1 1,1 1-1,0-1 0,-1 0 0,8-6 1,-11 7 0,0 0 1,0 0 0,-1-1-1,1 1 1,0-1-1,-1 0 1,0 1 0,0-1-1,0 0 1,-1 0 0,1 0-1,-1-1 1,0 1-1,0 0 1,0 0 0,-1-1-1,1-5 1,-1-7-2,0 0 0,-1 0 0,-1 1 0,0-1 0,-2 0 0,-8-28 0,8 35 0,0 0 0,-1 0 0,0 0 0,-1 1 0,0 0 0,0 0 0,-1 0 0,0 1 0,0 0 0,-1 1 0,-9-8 0,23 20 0,23 16 0,-1 3 0,43 45 0,-65-62 0,0 0 0,0 1 0,0 0 0,-1 0 0,0 1 0,0-1 0,-1 1 0,0 0 0,-1 1 0,0-1 0,0 0 0,-1 1 0,-1-1 0,1 1 0,-1 17 0,-2-21 0,0 0 0,0 0 0,-1 0 0,1-1 0,-1 1 0,-1 0 0,1-1 0,-1 1 0,0-1 0,0 0 0,-1 0 0,1 0 0,-1 0 0,0-1 0,-8 7 0,-7 5 0,-2 0 0,-31 19 0,8-6 0,-27 26-16,49-38-64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211 354 32527,'0'-79'211,"-1"78"-210,1-1 0,0 1 0,-1-1 0,1 1 0,-1-1 0,1 1 0,-1 0 0,1-1 0,-1 1 0,0 0 0,0-1 0,0 1 0,0 0 0,0 0 0,0 0 0,0 0 0,0 0 0,0 0 0,-1 0 0,1 0 0,0 0 0,-1 1 0,1-1 0,0 0 0,-1 1 0,1-1 0,-1 1 0,1 0 0,-1-1 0,-2 1 0,0-1-1,0 1 0,0-1 0,-1 1 0,1 0-1,0 0 1,0 1 0,0-1 0,-1 1 0,1 0-1,0 0 1,-4 2 0,2 0 0,-1 2 0,1-1 0,1 1 0,-1-1 0,1 2 0,-1-1 0,2 0 0,-1 1 0,1 0 0,-1 0 0,-5 14 0,0-1 0,1 1 0,-12 39 0,17-46 0,1 0 0,0 0 0,1 0 0,1 1 0,0-1 0,1 0 0,0 1 0,3 15 0,-2-25 0,-1 0 0,1 0 0,0-1 0,0 1 0,1 0 0,-1-1 0,1 1 0,-1-1 0,1 1 0,0-1 0,0 0 0,1 0 0,-1 0 0,1 0 0,-1 0 0,1-1 0,0 1 0,0-1 0,0 0 0,1 1 0,-1-1 0,0-1 0,1 1 0,-1 0 0,1-1 0,0 0 0,-1 0 0,1 0 0,0 0 0,0-1 0,7 1 0,-7 0 0,-1-1 0,1 0 0,0 0 0,-1 1 0,1-2 0,0 1 0,-1 0 0,1-1 0,0 0 0,-1 0 0,1 0 0,-1 0 0,0-1 0,1 1 0,-1-1 0,0 0 0,0 0 0,0 0 0,0 0 0,0 0 0,0-1 0,-1 1 0,1-1 0,-1 0 0,1 0 0,-1 0 0,0 0 0,0 0 0,-1 0 0,1-1 0,-1 1 0,2-5 0,3-12 0,0 0 0,-1-1 0,-1 1 0,-1-1 0,0-31 0,-2-82 0,-2 118 0,1 61 0,3 110 0,-1-131 0,1-1 0,1 0 0,1 0 0,12 35 0,-16-56 0,0 1 0,0-1 0,0 1 0,0-1 0,1 0 0,-1 0 0,1 1 0,-1-1 0,1 0 0,0 0 0,0-1 0,0 1 0,0 0 0,0-1 0,0 1 0,1-1 0,-1 1 0,0-1 0,1 0 0,-1 0 0,1 0 0,-1-1 0,1 1 0,-1 0 0,1-1 0,0 0 0,-1 0 0,1 0 0,0 0 0,-1 0 0,1 0 0,-1 0 0,1-1 0,0 0 0,-1 1 0,1-1 0,-1 0 0,1 0 0,-1 0 0,0-1 0,1 1 0,-1 0 0,0-1 0,0 0 0,3-2 0,1-4 0,0 0 0,-1-1 0,0 1 0,0-1 0,-1 0 0,0 0 0,4-19 0,14-74 0,-13 52 0,-6 33 0,-2 8 0,0 1 0,1-1 0,0 1 0,1 0 0,0-1 0,0 1 0,1 1 0,7-14 0,-10 20 0,0 0 0,0 0 0,1 0 0,-1 0 0,0 0 0,0 0 0,1 0 0,-1 0 0,1 0 0,-1 1 0,1-1 0,-1 1 0,1-1 0,-1 1 0,1-1 0,-1 1 0,1 0 0,0 0 0,-1 0 0,1 0 0,-1 0 0,1 0 0,0 0 0,-1 0 0,1 1 0,-1-1 0,1 1 0,-1-1 0,1 1 0,2 1 0,0 0 0,1 1 0,-1-1 0,0 1 0,0 0 0,0 0 0,0 1 0,6 6 0,10 14 0,-7-10 0,-1 2 0,18 26 0,-34-48 0,0 1 0,0-1 0,-1 1 0,0 0 0,0 0 0,0 0 0,0 1 0,-1 0 0,1 0 0,-1 0 0,0 1 0,0 0 0,-1 0 0,1 0 0,0 1 0,-1 0 0,0 0 0,-12-1 0,14 2 0,0 0 0,0 1 0,0 0 0,0 0 0,0 0 0,-1 1 0,1-1 0,0 1 0,0 1 0,0-1 0,0 1 0,1-1 0,-1 1 0,0 1 0,1-1 0,-1 1 0,1 0 0,0 0 0,0 0 0,0 0 0,0 1 0,0-1 0,1 1 0,0 0 0,-6 9 0,4-2 0,0 1 0,1 1 0,0-1 0,1 1 0,1-1 0,0 1 0,0 0 0,1 0 0,1 0 0,0 0 0,3 20 0,-2-29 0,-1 0 0,0 0 0,1 0 0,0 0 0,0 0 0,0 0 0,0 0 0,1-1 0,0 1 0,-1 0 0,1-1 0,0 1 0,1-1 0,-1 0 0,1 0 0,-1 0 0,1 0 0,0 0 0,0 0 0,1-1 0,-1 1 0,0-1 0,1 0 0,6 3 0,1-1 0,1-1 0,0 0 0,0-1 0,0 0 0,0-1 0,25-1 0,-32 0 0,1 0 0,-1-1 0,1 1 0,-1-1 0,0 0 0,0-1 0,1 0 0,-1 1 0,0-2 0,-1 1 0,1 0 0,0-1 0,-1 0 0,1 0 0,4-5 0,-2 2 0,-1-1 0,0 0 0,-1 0 0,1-1 0,-1 0 0,-1 0 0,1 0 0,3-12 0,1-5 0,-2 0 0,-1 0 0,-1-1 0,-1 0 0,1-37 0,-1 0 0,-4 1 0,-2-1 0,-18-114 0,16 168 0,2 16 0,0 15 0,1 109 0,-1-10 0,19 185 0,-15-294-16,-1-3 23,0-1 0,0 1 0,1-1 0,4 9 0,-6-15-15,1-1 1,-1 1-1,1-1 1,0 1-1,0-1 1,-1 1 0,1-1-1,0 0 1,1 1-1,-1-1 1,0 0-1,0 0 1,0 0 0,1 0-1,-1 0 1,0 0-1,1 0 1,-1-1-1,1 1 1,-1 0 0,1-1-1,0 1 1,-1-1-1,1 1 1,-1-1-1,1 0 1,1 0 0,20 0-812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32655,'0'0'112,"13"0"-112,23 0 0,11 0 0,6 0 0,-4 0 0,0 0 0,-9 0 0,-13 0 0,-16 0-48,-22 0-528,-27 0-1137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32015,'0'4'624,"11"-2"-528,20 0-64,9 0-32,3-2 0,-3 0 0,-4 0 0,-5 0 0,-7 0 0,-4-4 0,-11-2-32,-9-6-240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3 635 32495,'0'0'152,"0"3"-101,-1 19-47,0-11 0,1 0 1,0 0 0,1 0-1,2 17 1,-3-26-4,1 0-1,-1 0 1,1 0-1,0 0 1,0 0-1,-1 0 1,1 0-1,0 0 1,1-1-1,-1 1 1,0 0-1,0-1 1,1 1-1,-1-1 1,1 1-1,-1-1 1,1 1-1,0-1 1,0 0-1,-1 0 1,1 0-1,0 0 1,0 0-1,0-1 1,0 1-1,0 0 1,0-1-1,0 1 1,4-1-1,-3 1 2,1-1 0,0 0 0,0 0 0,-1 0-1,1-1 1,0 1 0,-1-1 0,1 0 0,0 0-1,-1 0 1,1 0 0,-1 0 0,1-1 0,-1 0 0,4-2-1,-2-1-1,0 0 0,0 0-1,-1 0 1,1-1 0,-1 0 0,0 1-1,4-12 1,3-5 0,-1-1 0,-1 0 0,-2-1 0,0 0 0,-1 0 0,-2 0 0,2-25 0,0-178 0,-7 153 0,2 34 0,0 22 0,-1 0 0,0 0 0,-1 0 0,-1 0 0,-1 0 0,-6-24 0,6 52 0,2 157 0,3 204 0,-2-364 0,0-1 0,1 0 0,0 1 0,0-1 0,0 0 0,0 0 0,1 1 0,0-1 0,1-1 0,-1 1 0,1 0 0,0 0 0,1-1 0,-1 0 0,1 0 0,0 0 0,1 0 0,-1 0 0,1-1 0,0 0 0,0 0 0,0 0 0,0-1 0,1 1 0,-1-1 0,1-1 0,0 1 0,0-1 0,0 0 0,0 0 0,0-1 0,0 0 0,8 1 0,-3-1 0,1 0 0,-1-1 0,1 0 0,-1-1 0,1 0 0,-1-1 0,0-1 0,0 1 0,21-9 0,-27 9 0,0-1 0,0 0 0,-1 0 0,1-1 0,-1 1 0,1-1 0,-1 0 0,0 0 0,-1 0 0,1-1 0,-1 1 0,1-1 0,-1 0 0,-1 0 0,1 0 0,-1 0 0,0 0 0,0-1 0,0 1 0,-1-1 0,2-10 0,-2 5 0,0 1 0,0-1 0,-1 1 0,0-1 0,-1 0 0,0 1 0,-1-1 0,0 1 0,0-1 0,-7-15 0,7 21 0,-1 1 0,1-1 0,-1 1 0,0-1 0,0 1 0,0 0 0,-1 0 0,0 0 0,1 1 0,-1-1 0,0 1 0,-1 0 0,1 0 0,-1 1 0,1-1 0,-1 1 0,0 0 0,0 0 0,1 0 0,-2 1 0,1 0 0,0 0 0,-8-1 0,11 2 0,0-1 0,0 1 0,0 0 0,0 0 0,-1-1 0,1 1 0,0 0 0,0 1 0,0-1 0,0 0 0,-1 1 0,1-1 0,0 1 0,0 0 0,0 0 0,0-1 0,0 1 0,0 1 0,0-1 0,1 0 0,-1 0 0,0 1 0,1-1 0,-3 3 0,2 0 0,1 0 0,0 0 0,0 0 0,0 1 0,0-1 0,1 0 0,-1 0 0,1 0 0,0 1 0,1-1 0,-1 0 0,2 5 0,-1-4 0,0-1 0,0 0 0,0 0 0,1 0 0,0 0 0,0 0 0,0 0 0,0 0 0,1-1 0,-1 1 0,1-1 0,0 1 0,0-1 0,0 0 0,0 0 0,1-1 0,-1 1 0,1-1 0,0 1 0,-1-1 0,1 0 0,0-1 0,0 1 0,1-1 0,3 2 0,9 1 0,-1 0 0,1-1 0,0-1 0,-1 0 0,20-1 0,-31-1 0,0 0 0,0 0 0,0 0 0,1-1 0,-1 0 1,0 0-1,0 0 0,-1-1 0,7-2 0,-8 2-1,0 0 0,0 0 1,-1 0-1,1-1 0,-1 1 0,1-1 1,-1 1-1,0-1 0,0 0 0,0 0 0,-1 0 1,1 0-1,-1 0 0,2-5 0,2-2-52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37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237 130 31775,'3'-6'62,"0"0"0,-1 0 0,1 0 0,-1 0 0,0-1 0,-1 1 0,1-1 0,-1 1 0,0-1 0,-1 1 0,0-1 0,0 1 0,0-1 0,-1 1 0,-1-8 0,1 13-62,0 0 0,1-1 0,-1 1 0,0 0 0,0 0 0,0 0 0,0 0 0,0 0 0,0 0 0,0 0 0,0 0 0,0 0 0,0 0 0,-1 0 0,1 1 0,0-1 0,-1 0 0,1 1 0,0 0 0,-1-1 0,1 1 0,-1 0 0,1-1 0,0 1 0,-4 0 0,-45 0 0,35 0 0,10 0 0,0 1 0,1-1 0,-1 1 0,0 0 0,1 0 0,-1 1 0,1-1 0,-1 1 0,1 0 0,0 0 0,0 0 0,0 1 0,-7 4 0,5-1 0,0 0 0,0 0 0,1 0 0,-1 1 0,1-1 0,1 1 0,-6 10 0,3-4 0,1 1 0,1 0 0,0 0 0,1 0 0,1 0 0,0 1 0,0 0 0,0 21 0,3-31 0,0 0 0,1 0 0,-1 0 0,1 0 0,0-1 0,0 1 0,0 0 0,1 0 0,0-1 0,0 1 0,0-1 0,0 0 0,1 1 0,-1-1 0,1 0 0,0 0 0,0-1 0,1 1 0,-1-1 0,1 0 0,0 1 0,0-2 0,0 1 0,0 0 0,0-1 0,1 0 0,-1 0 0,1 0 0,-1 0 0,9 1 0,10 2 0,0-1 0,1-2 0,0 0 0,46-3 0,-58 1 0,-6 0 0,-1-1 0,1 0 0,0 0 0,0 0 0,-1-1 0,1 0 0,-1 0 0,6-3 0,-9 4 0,0 0 0,0 0 0,0 0 0,0 0 0,0 0 0,0-1 0,-1 1 0,1-1 0,-1 1 0,1-1 0,-1 0 0,1 0 0,-1 0 0,0 0 0,0 0 0,0 0 0,0 0 0,0 0 0,0 0 0,-1 0 0,1 0 0,-1 0 0,1-4 0,-1 4-5,0 2 4,0-1-1,0 1 0,0 0 0,0 0 0,0 0 0,0-1 1,0 1-1,0 0 0,0 0 0,0-1 0,0 1 0,0 0 0,-1 0 1,1 0-1,0 0 0,0-1 0,0 1 0,0 0 0,0 0 1,0 0-1,0 0 0,-1-1 0,1 1 0,0 0 0,0 0 1,0 0-1,0 0 0,-1 0 0,1 0 0,0-1 0,0 1 0,0 0 1,-1 0-1,1 0 0,0 0 0,0 0 0,0 0 0,-1 0 1,1 0-1,0 0 0,0 0 0,0 0 0,-1 0 0,1 0 1,0 0-1,0 0 0,0 0 0,-1 0 0,1 0 0,0 1 1,0-1-1,0 0 0,-1 0 0,-18 0-390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45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47 237 31454,'0'-1'54,"0"0"0,-1 0 0,1-1 0,-1 1 0,1 0 0,-1 1 0,0-1 0,1 0 0,-1 0 1,0 0-1,0 0 0,0 0 0,0 1 0,1-1 0,-1 0 0,0 1 0,0-1 0,0 1 0,-2-1 0,-9-7 143,12 46-162,4 1056-35,-15-855 0,0 3 0,10-222 0,1 0 0,1 0 0,1 0 0,1 0 0,1 0 0,1 0 0,10 27 0,-14-43 0,1 1 0,0-1 0,0 0 0,1 0 0,-1-1 0,1 1 0,0-1 0,-1 1 0,2-1 0,-1 0 0,0 0 0,1 0 0,-1 0 0,8 4 0,-4-5 0,-1 1 0,1-1 0,0 0 0,0 0 0,-1-1 0,1 0 0,0 0 0,14-1 0,59 1 0,296-13 0,-92-10 0,5 15 0,-253 7 0,1252-4 0,-929-19 0,-96 2 0,146 1 0,225-9 0,-445 15 0,10 1 0,234-17 0,-200-14 0,-73 11 0,-137 31 0,-1 0 0,1 2 0,23 2 0,-25-1 0,-1 0 0,1-1 0,37-6 0,-34 2 0,-14 2 0,0 1 0,0-2 0,16-5 0,30-3 0,-39 8 0,-15 3 0,-1 0 0,0 0 0,1 0 0,-1 0 0,0 0 0,1 0 0,-1-1 0,0 1 0,1 0 0,-1-1 0,0 1 0,0-1 0,1 1 0,-1-1 0,0 0 0,0 0 0,0 1 0,0-1 0,0 0 0,0 0 0,0 0 0,0 0 0,0 0 0,-1 0 0,1-1 0,0 1 0,-1 0 0,1 0 0,0 0 0,-1-1 0,0 1 0,1 0 0,-1-1 0,0 1 0,1 0 0,-1-1 0,0-1 0,7-65 0,-4-134 0,-4 115 0,1 17 0,2 22 0,-3-1 0,-1 0 0,-10-50 0,1 25 0,3-1 0,3 1 0,7-92 0,-1-20 0,-3 159 0,-9-42 0,5 41 0,-1-35 0,6-130 0,1 103 0,0 89 0,0 0 0,0 1 0,0-1 0,0 1 0,-1-1 0,1 1 0,0-1 0,-1 1 0,1-1 0,0 1 0,-1 0 0,1-1 0,-1 1 0,1-1 0,0 1 0,-1 0 0,1-1 0,-1 1 0,1 0 0,-1 0 0,1-1 0,-1 1 0,1 0 0,-1 0 0,0 0 0,1 0 0,-2-1 0,-20-2 0,11 2 0,-20-4 0,0 2 0,0 2 0,0 1 0,-41 5 0,22 2 0,-50 14 0,-6 1 0,-297 17 0,-3-35 0,277-5 0,-256-15 0,-2 0 0,-253 16 0,426-18 0,21 1 0,143 15 0,-275 4 0,8 31 0,-248 16 0,287-17 0,141-13 0,-11 2 0,-11-1 0,101-11 0,-93 4 0,99-11 0,-66 12 0,111-13 0,-17 3 0,0 0 0,-25 9 0,49-13-1,0 0 0,-1 0 1,1 0-1,0 0 0,0 0 0,-1 0 1,1 0-1,0 0 0,0 0 0,0 0 0,-1 0 1,1 0-1,0 1 0,0-1 0,0 0 1,-1 0-1,1 0 0,0 0 0,0 0 0,0 1 1,0-1-1,-1 0 0,1 0 0,0 0 1,0 0-1,0 1 0,0-1 0,0 0 0,0 0 1,0 0-1,0 1 0,0-1 0,0 0 1,-1 0-1,1 1 0,0-1 0,0 0 0,0 0 1,0 0-1,1 1 0,-1-1 0,0 0 1,0 0-1,0 1 0,0-1 0,0 0 0,0 1-29,0-1-175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194 447 30814,'-3'-62'429,"-3"0"0,-2 0 0,-17-60 0,6-11-197,15 128-227,-1 12-5,-5 17 0,-69 306 0,65-249 0,4 1 0,0 96 0,10-165 0,0-1 0,2 0 0,-1 0 0,1 0 0,1 0 0,0-1 0,1 1 0,0-1 0,1 1 0,8 13 0,-10-19 0,1 0 0,0 0 0,1-1-1,-1 0 1,1 0 0,0 0-1,1 0 1,-1-1 0,1 0 0,0 0-1,0 0 1,0-1 0,0 0-1,0 0 1,1-1 0,0 1 0,-1-2-1,1 1 1,9 1 0,42-1-72,3-2-187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4:4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49 115 32271,'-5'-6'390,"1"14"-314,1 15-94,-1 232 70,-2 42-56,-21 326 4,28-599 0,1 0 0,1 0 0,1-1 0,1 1 0,1-1 0,1-1 0,1 1 0,1-1 0,1 0 0,1-1 0,25 36 0,-34-55 0,0 0 0,0 0 0,0 0 0,0 0 0,0-1 0,0 1 0,1 0 0,-1-1 0,0 0 0,1 0 0,-1 0 0,1 0 0,3 1 0,40 6 0,-24-5 0,39 3 0,0-2 0,76-5 0,-43 0 0,778-17 0,-769 12 0,182-14 0,-7-2 0,248-28 0,-506 47 0,441-47 0,-176 47 0,-162 4 0,-116-45 0,20-144 0,-8 62 0,4-178 0,-31 12 0,6 113 0,1 12 0,-1 158 0,1 1 0,-1 0 0,0 0 0,-1 0 0,0 0 0,-5-8 0,4 7 0,0 0 0,1-1 0,-5-18 0,7 25 0,0-1 0,1 1 0,-2 0 0,1-1 0,0 1 0,-1 0 0,1 0 0,-1 0 0,0 0 0,0 0 0,0 1 0,0-1 0,-1 0 0,1 1 0,-1 0 0,0-1 0,1 1 0,-1 0 0,0 0 0,0 1 0,0-1 0,-1 1 0,1-1 0,0 1 0,0 0 0,-1 0 0,-5 0 0,-10-2 0,0 1 0,0 1 0,0 1 0,-20 2 0,0-1 0,-6 2 0,-87 15 0,22 0 0,-501 4 0,584-22 0,-498 12 0,-305-7 0,528-33 0,67 5 0,-122 6 0,357 17 0,-1 0 0,0 0 0,0 0 1,0 0-1,1 0 0,-1 0 0,0 0 0,0 0 0,0 0 0,1 1 0,-1-1 1,0 0-1,0 0 0,1 1 0,-1-1 0,0 1 0,1-1 0,-1 0 0,0 1 1,1-1-1,-1 1 0,1-1 0,-1 1 0,0 0 0,1-1 0,0 1 0,-1 0 0,1 24-43,4-12-157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1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31550,'0'-108'1217,"11"931"-1217,-11-504 0,0-319 0,0 0 0,0 0 0,0 0 0,0 0 0,0 0 0,0 0 0,0 0 0,0 0 0,0 0 0,0-1 0,0 1 0,0 0 0,0 0 0,0 0 0,0 0 0,0 0 0,0 0 0,0 0 0,0 0 0,0 0 0,0 0 0,0-1 0,0 1 0,0 0 0,0 0 0,0 0 0,0 0 0,1 0 0,-1 0 0,0 0 0,0 0 0,0 0 0,0 0 0,0 0 0,0 0 0,0 0 0,0 0 0,0 0 0,0 0 0,1 0 0,-1 0 0,0 0 0,0 0 0,0 0 0,0 0 0,0 0 0,0 0 0,0 0 0,0 0 0,0 0 0,1 0-1,-1 0 1,0 0 0,0 0 0,0 0 0,0 0 0,0 0 0,0 0 0,0 0 0,0 0 0,0 0 0,0 0 0,0 1 0,0-1 0,1 0 0,4-9-4,6-21-127,2-10-421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28493,'0'-22'3860,"0"26"-3145,0 38-1016,7 954 301,-2-1035-59,1 4-106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1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28 31662,'0'0'1009,"-5"1"-977,-3 3-30,0-1 0,0 1 0,1 1-1,0-1 1,0 1 0,0 0 0,0 1 0,-7 8 0,-8 4 0,22-17-2,-174 151 14,143-121-14,1 1 0,2 1-1,-31 46 1,47-56 0,12-22 0,0-1 0,0 0 0,0 1 0,1-1 1,-1 0-1,0 0 0,0 1 0,0-1 0,1 0 0,-1 0 0,0 0 0,0 1 0,1-1 1,-1 0-1,0 0 0,0 0 0,1 1 0,-1-1 0,0 0 0,1 0 0,-1 0 0,0 0 1,0 0-1,1 0 0,-1 0 0,0 0 0,1 0 0,-1 0 0,0 0 0,1 0 0,-1 0 0,0 0 1,1 0-1,-1 0 0,0 0 0,1 0 0,-1 0 0,0-1 0,0 1 0,1 0 0,-1 0 1,0 0-1,0 0 0,1-1 0,-1 1 0,0 0 0,0 0 0,1-1 0,14-10 4,-1-1 0,-1 0-1,0-1 1,0-1-1,-1 0 1,14-22 0,4-4-3,-29 39-1,126-147-28,-102 121 27,2 1 0,1 2 0,40-27 0,-66 48 2,1 1 0,0 0-1,-1 1 1,1-1 0,0 0 0,0 1 0,0-1 0,0 1-1,1 0 1,-1 0 0,0 0 0,0 1 0,1-1-1,-1 1 1,0 0 0,1 0 0,-1 0 0,0 0 0,1 0-1,-1 1 1,0 0 0,0-1 0,1 1 0,-1 0-1,0 1 1,0-1 0,0 1 0,0-1 0,0 1 0,-1 0-1,1 0 1,0 0 0,-1 0 0,1 0 0,-1 1 0,0-1-1,0 1 1,3 4 0,85 109-1,-58-71 0,1-2 0,3-1 0,70 64 0,-95-101-1043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1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331 254 31967,'0'-22'317,"1"1"-209,-1-1 0,-1 1 0,-1 0 1,-9-40-1,10 57-110,-1-1 0,1 1 0,-1-1 0,0 1-1,0 0 1,0 0 0,-1-1 0,0 2 0,1-1 0,-1 0 0,-1 0 0,1 1 0,0 0 0,-1 0 0,0 0 0,0 0 0,0 0 0,0 1 0,0 0 0,0 0-1,-1 0 1,1 0 0,-1 1 0,1-1 0,-1 1 0,0 0 0,-8 0 0,7 0 2,0 1 0,-1 0 0,1 0 0,0 1 0,-1-1 0,1 1 0,0 1 0,0-1 0,0 1 0,0 0 0,0 1 0,0-1 0,-9 7 0,8-4 0,0 1 0,0 0 0,1 0 0,0 0 0,0 1 0,1 0 0,0 0 0,0 1 0,-6 12 0,1 3 0,0 0 0,2 1 0,1 1 0,1-1 0,1 1 0,1 0 0,1 0 0,1 1 0,1-1 0,2 0 0,4 33 0,-5-53 0,1-1 0,0 0 0,0 1 0,0-1 0,0 0 0,1 0 0,0 0 0,0 0 0,0 0 0,0-1 0,1 1 0,-1-1 0,1 1 0,0-1 0,0 0 0,0 0 0,0 0 0,6 4 0,-4-4 0,1 0 0,0-1 0,0 1 0,0-1 0,1-1 0,-1 1 0,0-1 0,1 0 0,-1 0 0,1-1 0,10 0 0,-12-1 0,0 0 0,0 0 0,0 0 0,0-1 0,0 1 0,-1-1 0,1 0 0,-1-1 0,0 1 0,1-1 0,-1 0 0,0 0 0,0 0 0,-1 0 0,1-1 0,-1 0 0,0 1 0,0-1 0,0-1 0,0 1 0,4-9 0,0-1 0,0-1 0,-1 0 0,-1 0 0,0-1 0,4-27 0,-3-15 0,-2 1 0,-5-62 0,0 42 0,1 142 0,-2-11 0,3-1 0,2 0 0,15 84 0,-17-135 0,4 22 0,1 0 0,1 0 0,19 40 0,-26-62 0,1-1 1,0 1-1,0-1 1,-1 0-1,1 0 0,0 1 1,0-1-1,0 0 0,1 0 1,-1 0-1,0 0 1,0 0-1,1 0 0,-1 0 1,0 0-1,1-1 0,-1 1 1,1-1-1,-1 1 1,1-1-1,-1 1 0,1-1 1,-1 0-1,1 1 0,-1-1 1,1 0-1,-1 0 1,1 0-1,0-1 0,2 1 1,0-2-18,0 1 1,-1 0-1,1-1 1,-1 0-1,1 0 0,-1 0 1,0 0-1,1 0 1,-1-1-1,-1 0 1,4-3-1,23-25-788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326 598 32527,'0'-16'35,"-1"1"0,-1 0 0,0 0 0,-1 0 0,-6-19 0,7 26-32,-1 1-1,0-1 1,-1 0-1,0 1 1,0 0-1,-1 0 1,0 0-1,0 0 1,0 1-1,-1 0 1,-7-7-1,9 11-2,1 0 0,-1-1 0,1 1 0,-1 0 0,0 1 0,0-1 0,0 1 0,0-1 0,0 1 0,0 1 0,0-1 0,0 0 0,-1 1 0,1 0 0,0 0 0,0 0 0,-1 1 0,1-1 0,-8 3 0,5-1 0,0 1 0,1-1 0,-1 1 0,1 0 0,0 1 0,-1 0 0,1 0 0,1 0 0,-1 0 0,-7 9 0,4-3 0,1 0 0,0 1 0,1-1 0,1 1 0,-1 1 0,2-1 0,-1 1 0,2 0 0,-6 21 0,5-7 0,0 0 0,2 0 0,1 45 0,2-65 0,0-1 0,0 1 0,1 0 0,-1-1 0,2 1 0,-1-1 0,0 0 0,1 1 0,0-1 0,0 0 0,1 0 0,0 0 0,-1 0 0,7 7 0,-5-9 0,-1 1 0,1-1 0,0 0 0,0 0 0,0-1 0,0 1 0,0-1 0,0 0 0,1 0 0,-1 0 0,1-1 0,0 0 0,-1 1 0,1-2 0,0 1 0,0 0 0,5-1 0,-5 0 0,0 0 0,0 0 0,0 0 0,0-1 0,0 0 0,0 0 0,0 0 0,0 0 0,0-1 0,0 0 0,-1 0 0,1 0 0,8-6 0,-7 3 0,0-1 0,0 0 0,-1 0 0,0-1 0,0 1 0,0-1 0,-1 0 0,4-8 0,3-10 0,0 0 0,-2 0 0,0-1 0,-2 0 0,-1-1 0,5-46 0,-3-167 0,-9 189 0,2-22 0,-2-77 0,0 147 0,-1 8 0,-1 15 0,3 411 0,0-420 0,1 30 0,6 45 0,-6-75 0,1 0 0,0-1 0,1 0 0,0 1 0,1-1 0,0 0 0,0-1 0,1 1 0,10 14 0,-12-21 3,-1-1 0,1 1-1,0-1 1,0 0 0,0 1 0,0-1 0,0-1-1,0 1 1,1 0 0,-1-1 0,0 0 0,1 1 0,-1-1-1,1-1 1,0 1 0,-1 0 0,1-1 0,0 0-1,-1 0 1,1 0 0,6-1 0,-3 0-81,0 0 0,0-1 1,0 0-1,-1 0 1,1 0-1,-1-1 0,1 0 1,-1 0-1,0-1 0,7-5 1,32-31-3565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32319,'0'0'416,"23"0"-384,12 0-32,10 0 0,2 0 0,-5 0 0,-6 0 0,-7 0 0,-14 0 0,-4-4 0,-11 2 0,0 0 0,0-2-64,-2 2-864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22 32543,'0'-21'205,"-1"37"-174,-2 32-43,-28 179 12,-7 59 0,35-254 0,0 0 0,5 55 0,-2-85 0,0 0 0,1 0 0,-1 0 0,1 0 0,0 0 0,-1 0 0,1 0 0,0 0 0,0 0 0,0-1 0,0 1 0,0 0 0,1-1 0,-1 1 0,0-1 0,1 1 0,-1-1 0,3 2 0,0-1 0,0 0 0,0 0 0,-1 0 0,1-1 0,1 1 0,-1-1 0,0 0 0,6 1 0,1-1 0,0 0 0,0-1 0,0 0 0,1-1 0,-1 0 0,13-4 0,-17 3 0,0 0 0,-1-1 0,1 1 0,0-1 0,-1-1 0,1 1 0,-1-1 0,0-1 0,-1 1 0,1-1 0,-1 0 0,1 0 0,-1 0 0,-1-1 0,1 0 0,-1 0 0,0 0 0,5-12 0,-4 6 0,0-1 0,-1 0 0,0 0 0,-1 0 0,0 0 0,-2 0 0,1-1 0,-1 1 0,-2-17 0,1 25 0,-1 0 0,1 1 0,-1-1 0,0 1 0,-1 0 0,1-1 0,-1 1 0,1 0 0,-1 0 0,-1 0 0,1 0 0,-1 0 0,1 0 0,-1 1 0,0-1 0,0 1 0,-1 0 0,1 0 0,-1 0 0,1 0 0,-1 1 0,0 0 0,0-1 0,0 1 0,0 1 0,0-1 0,-9-2 0,-6-1 0,-1 1 0,0 1 0,0 1 0,0 0 0,-21 2 0,37 0 4,-1 0-1,1 0 1,0 1-1,-1-1 1,1 1 0,-8 2-1,11-2-18,-1 0 0,1-1 0,0 1-1,-1 0 1,1 0 0,0 0 0,0 0 0,-1 0-1,1 0 1,0 0 0,0 1 0,0-1-1,0 0 1,1 1 0,-1-1 0,0 0 0,0 1-1,1-1 1,-1 1 0,1-1 0,-1 3 0,0 11-1405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54 27613,'5'-20'5048,"-5"19"-5046,1 1 0,-1-1 0,1 1 0,-1-1 0,0 1 0,1-1 0,-1 0 0,0 1 0,0-1 0,1 0 0,-1 1 0,0-1 0,0 0 0,0 1 0,0-1 0,0 0 0,0 1 0,0-1 0,0 0 0,0 1 0,0-1 0,0 0 0,-1 1 0,1-1 0,0 1 0,0-1 0,-1 0 0,1 1 0,0-1 0,-1 1 0,1-1 0,0 0 0,-1 1 0,1-1 0,-1 1 0,1 0 0,-1-1 0,1 1 0,-1-1 0,0 1 0,1 0 0,-1-1 0,1 1 0,-1 0 0,0 0 0,1-1 0,-1 1 0,0 0 0,1 0 0,-1 0 0,0 0 0,-1 0 0,-2-2-2,-1 1 0,0 0 0,1 0 0,-1 0 0,0 0 0,0 1 0,0 0 0,0 0 0,0 0 0,0 1 0,1 0 0,-1-1 0,0 2 0,0-1 0,1 0 0,-1 1 0,1 0 0,-1 0 0,1 1 0,0-1 0,0 1 0,0 0 0,0 0 0,-4 4 0,0 2 0,1 0 0,1 0 0,0 0 0,0 1 0,1 0 0,0 0 0,0 0 0,1 1 0,-4 19 0,3-13 0,1 1 0,1 1 0,1-1 0,1 0 0,0 1 0,1-1 0,1 0 0,5 27 0,-4-40 0,0-1 0,0 1 0,1 0 0,0-1 0,-1 1 0,2-1 0,-1 0 0,0 0 0,1 0 0,0 0 0,0-1 0,0 0 0,0 1 0,0-1 0,1-1 0,0 1 0,-1-1 0,1 0 0,0 0 0,0 0 0,0-1 0,0 1 0,6 0 0,6 1 0,1-1 0,-1 0 0,1-1 0,0-1 0,27-3 0,-36 1 0,0 1 0,0-2 0,0 1 0,-1-1 0,1-1 0,13-7 0,-17 8 0,0 0 0,0 0 0,0 0 0,-1-1 0,1 0 0,-1 0 0,0 0 0,0 0 0,-1 0 0,1-1 0,4-8 0,-6-3-267,-2 11-875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32559,'0'0'144,"2"0"-112,25 0 0,8-6-32,8-2 0,4 4 0,-3 0 0,-2 0 0,-6 4 0,-11-4 0,-10 4 0,-10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60 32703,'-1'-5'7,"-1"1"0,1-1 0,0 1 0,-1-1 1,0 1-1,0 0 0,-1 0 0,-4-7 0,5 9-7,0 1 0,0-1 0,1 1 0,-1 0 0,0 0 0,0 0 0,-1 0 0,1 0 0,0 1 0,0-1 0,0 1 0,0-1 0,-1 1 0,1 0 0,0 0 0,0 0 0,-1 0 0,1 0 0,0 0 0,-5 1 0,3 1 0,-1-1 0,1 1 0,-1 0 0,1 1 0,-1-1 0,1 1 0,0-1 0,0 1 0,0 1 0,1-1 0,-1 0 0,1 1 0,0 0 0,0-1 0,0 1 0,0 1 0,1-1 0,-4 8 0,-3 6 0,0 2 0,-11 39 0,14-39 0,1 1 0,2 0 0,0 1 0,1-1 0,1 0 0,1 1 0,5 40 0,-5-60 0,1 0 0,-1 1 0,1-1 0,0 0 0,0 0 0,0 0 0,0 0 0,0 0 0,0 0 0,1 0 0,-1 0 0,1 0 0,-1-1 0,1 1 0,0 0 0,-1-1 0,1 0 0,0 1 0,0-1 0,0 0 0,0 0 0,0 0 0,1 0 0,3 1 0,3 0 0,0-1 0,0 1 0,0-1 0,17-1 0,-22 0 0,1 0 0,0 0 0,-1-1 0,1 1 0,-1-1 0,0 0 0,1 0 0,-1 0 0,0-1 0,1 0 0,-1 1 0,0-1 0,0-1 0,-1 1 0,1-1 0,0 1 0,5-6 0,-4 2 0,-1 1 0,1-1 0,-1 0 0,0-1 0,-1 1 0,0-1 0,0 1 0,0-1 0,2-10 0,1-9 0,-1-1 0,-1 0 0,-2 0 0,-1-36 0,0 36 0,0 21 0,0 0 0,-1-1 0,0 1 0,0-1 0,0 1 0,-1 0 0,0-1 0,0 1 0,-4-11 0,5 17 0,0-1 0,0 1 0,0 0 0,0 0 0,0 0 0,0 0 0,0 0 0,-1-1 0,1 1 0,0 0 0,0 0 0,0 0 0,0 0 0,0 0 0,0-1 0,0 1 0,0 0 0,0 0 0,0 0 0,-1 0 0,1 0 0,0 0 0,0 0 0,0 0 0,0 0 0,0-1 0,0 1 0,-1 0 0,1 0 0,0 0 0,0 0 0,0 0 0,0 0 0,-1 0 0,1 0 0,0 0 0,0 0 0,0 0 0,0 0 0,0 0 0,-1 0 0,1 0 0,0 0 0,0 0 0,0 0 0,0 1 0,0-1 0,-1 0 0,1 0 0,0 0 0,0 0 0,0 0 0,0 0 0,0 0 0,0 0 0,0 0 0,-1 1 0,1-1 0,0 0 0,0 0 0,-5 15 0,1 19 0,3-10 0,-2 22 0,1-1 0,8 62 0,-6-101 0,1 0 0,1 0 0,-1 0 1,1-1-1,0 1 0,0 0 0,1-1 0,-1 0 0,1 0 0,1 1 0,-1-2 1,1 1-1,-1 0 0,8 5 0,-8-7-1,0 0 0,1-1 0,0 0 0,-1 0 0,1 0 0,0 0-1,0-1 1,0 1 0,0-1 0,0 0 0,0 0 0,0-1 0,0 1 0,1-1 0,-1 0 0,0 0 0,0 0 0,0-1 0,1 1 0,-1-1 0,6-2 0,-6 2-30,-1-1 0,1 1 0,-1-1 0,0 1 1,0-1-1,0 0 0,0-1 0,4-2 0,25-32-951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32239,'0'6'368,"0"2"-256,11-4-64,20-4-48,9 0 0,3 0 0,1 0 0,-6-6 0,-7-4 0,-4 0 0,-9-2 0,-9 2 0,-5-2-768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5:2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39 32623,'-2'-3'6,"1"1"-1,0-1 1,-1 1-1,0 0 1,1-1 0,-1 1-1,0 0 1,0 0-1,-1 0 1,1 0-1,0 1 1,-1-1 0,1 1-1,-1-1 1,1 1-1,-1 0 1,1 0 0,-1 0-1,0 0 1,0 0-1,0 1 1,1-1 0,-1 1-1,0 0 1,0 0-1,0 0 1,-3 0 0,0 1-7,1 0 0,-1 0 0,1 0 0,-1 1 0,1 0 0,0 0 0,0 0 0,-1 1 1,1-1-1,1 1 0,-1 0 0,0 1 0,-3 3 0,-6 7 1,2 0 0,0 1 0,0 0 0,2 1 0,0 0 0,0 1 0,2 0 0,0 1 0,1-1 0,1 1 0,1 1 0,0-1 0,1 1 0,1 0 0,1-1 0,1 1 0,0 1 0,1-1 0,6 37 0,-4-49 0,0-1 0,0 0 0,0 0 0,1 0 0,0 0 0,0 0 0,0-1 0,1 1 0,0-1 0,0 0 0,0 0 0,1 0 0,0-1 0,0 1 0,0-1 0,0-1 0,0 1 0,1-1 0,0 1 0,0-2 0,11 5 0,1-1 0,-1-1 0,1-1 0,0-1 0,0 0 0,0-2 0,30 0 0,-41-1 0,-1 0 0,0-1 0,0 0 0,0 0 0,0-1 0,0 1 0,-1-1 0,1 0 0,0-1 0,-1 0 0,1 0 0,-1 0 0,0 0 0,7-7 0,-6 4 0,0 0 0,0-1 0,0 0 0,-1 0 0,0-1 0,-1 1 0,0-1 0,0 0 0,3-9 0,1-8 0,-1-1 0,-2 0 0,0 0 0,-2 0 0,0-44 0,-2 53 0,-1 2 0,1-1 0,-2 0 0,0 1 0,-5-23 0,5 35 0,0-1 0,0 1 0,0-1 0,0 1 0,-1 0 0,0 0 0,1 0 0,-1 0 0,0 0 0,0 0 0,-1 0 0,1 1 0,-1-1 0,1 1 0,-1 0 0,0-1 0,0 1 0,1 0 0,-2 1 0,1-1 0,0 1 0,0-1 0,0 1 0,-1 0 0,-3-1 0,-3 0-3,0 1-1,0 0 1,1 1 0,-1 0 0,0 0-1,0 1 1,0 1 0,-17 4 0,15-1-34,0 0 0,0 1 1,-12 8-1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13.12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38 76 32687,'0'-6'8,"-1"-1"0,1 0 0,-1 0 0,-1 1 0,1-1 0,-1 1 0,0-1 0,-1 1 0,-5-11 0,8 27-8,-17 442 0,16-370 0,1-85-1,1 1 0,-1 0 0,1-1 0,0 1 0,0 0 0,-1 0 0,1 0 1,1 0-1,-1 0 0,2-4 0,5-6-26,13-33-160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16.99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141 502 31150,'-3'-6'214,"0"-1"0,1 0-1,0 0 1,0-1 0,1 1-1,-1 0 1,1-13 0,1 17-217,0 1-1,0 0 1,1 0 0,-1-1 0,1 1 0,0 0-1,-1 0 1,1 0 0,0-1 0,0 1 0,0 0-1,1 0 1,-1 1 0,0-1 0,1 0 0,-1 0-1,1 1 1,0-1 0,-1 0 0,1 1 0,0 0-1,0-1 1,0 1 0,0 0 0,0 0 0,0 0-1,1 0 1,1 0 0,11-3 3,0 1 0,0 1 0,0 0 0,0 1 0,0 0 0,0 2 0,0-1 0,0 2 0,0 0 0,-1 1 0,1 0 0,0 1 0,-1 1 0,0 0 0,22 12 0,-22-9 0,-1 1 0,0 0 0,0 1 0,-1 0 0,0 1 0,-1 0 0,-1 1 0,15 20 0,-20-25 0,0 1 0,-1-1 0,-1 1 0,1 0 0,-1 0 0,0 0 0,-1 1 0,0-1 0,0 0 0,-1 1 0,0 0 0,-1-1 0,1 1 0,-2-1 0,1 1 0,-1 0 0,-3 10 0,1-10 0,0-1 0,-1 0 0,1 1 0,-2-2 0,1 1 0,-1 0 0,-1-1 0,1 0 0,-1 0 0,0-1 0,-1 1 0,-10 7 0,-6 4 0,-1-2 0,-40 21 0,38-23 0,0-1 0,-1-1 0,0-1 0,-1-1 0,0-2 0,0-1 0,-1-1 0,0-2 0,0 0 0,-43-2 0,70-2 0,0 0 0,0 0 0,0 0 0,1-1 0,-1 1 0,0 0 0,0-1 0,1 0 0,-1 1 0,0-1 0,1 0 0,-1 0 0,1 0 0,-1 0 0,1 0 0,0 0 0,-1 0 0,1-1 0,0 1 0,0 0 0,-1-1 0,1 1 0,0-1 0,1 1 0,-1-1 0,0 1 0,0-1 0,0-2 0,1 3 0,1 1 0,0-1 0,-1 0 0,1 1 0,0-1 0,-1 1 0,1-1 0,0 1 0,0 0 0,0-1 0,-1 1 0,1 0 0,0 0 0,0-1 0,0 1 0,0 0 0,-1 0 0,1 0 0,0 0 0,0 0 0,0 0 0,0 0 0,0 0 0,-1 1 0,3-1 0,-2 0 0,81 1 0,203-8 0,-245 3 0,0-2 0,-1-1 0,0-2 0,0-2 0,39-16 0,-64 21 0,0-1 0,0 0 0,-1-1 0,0-1 0,0 0 0,-1 0 0,22-23 0,-27 25 0,-2-1 0,1 1 0,0-1 0,-1 0 0,-1 0 0,0-1 0,0 1 0,0-1 0,-1 0 0,0 0 0,-1 0 0,0-1 0,0 1 0,0-12 0,-2 10 0,1 2 0,-1 1 0,0-1 0,0 0 0,-4-17 0,4 24 0,-1 1 0,1-1 0,-1 0 0,0 1 0,1-1 0,-1 1 0,0-1 0,0 1 0,0-1 0,0 1 0,0-1 0,0 1 0,0 0 0,-1 0 0,1 0 0,0-1 0,-1 1 0,1 0 0,-1 1 0,1-1 0,-1 0 0,1 0 0,-1 1 0,0-1 0,1 1 0,-1-1 0,0 1 0,0 0 0,1-1 0,-1 1 0,-2 0 0,3 1 0,0-1 0,0 1 0,0-1 0,-1 1 0,1-1 0,0 1 0,0 0 0,0-1 0,1 1 0,-1 0 0,0 0 0,0 0 0,0 0 0,1 0 0,-1 0 0,0 0 0,1 0 0,-1 0 0,1 0 0,-1 0 0,1 0 0,-1 0 0,1 1 0,0 0 0,-9 35 0,9-36 0,-4 27 0,1 1 0,2 0 0,1 0 0,5 47 0,-4-71 0,0 1 0,0 0 0,0-1 0,1 1 0,0-1 0,0 1 0,0-1 0,1 0 0,0 0 0,0 0 0,0 0 0,0-1 0,1 1 0,0-1 0,0 0 0,0 0 0,0 0 0,1 0 0,0-1 0,-1 0 0,1 0 0,0 0 0,1-1 0,-1 1 0,0-1 0,1 0 0,-1-1 0,1 1 0,0-1 0,9 0 0,-6 0 0,0-2 0,0 1 0,0-1 0,-1 0 0,14-4 0,-18 3 0,0 1 0,-1-1 0,1 0 0,0 0 0,0-1 0,-1 1 0,0-1 0,1 0 0,-1 0 0,0 0 0,0 0 0,-1 0 0,5-6 0,1-5 0,-1 1 0,-1-1 0,0 0 0,-1 0 0,0 0 0,-1-1 0,0 0 0,-2 0 0,2-17 0,-1-23 0,-4-64 0,0 66 0,0 29 0,-1 1 0,-1-1 0,-2 0 0,-12-41 0,17 63 0,0 1 0,0 1 0,0-1 0,0 1 0,0 0 0,-1-1 0,1 1 0,0-1 0,0 1 0,0 0 0,0-1 0,0 1 0,0 0 0,-1-1 0,1 1 0,0 0 0,0-1 0,-1 1 0,1 0 0,0-1 0,-1 1 0,1 0 0,0 0 0,0-1 0,-1 1 0,1 0 0,-1 0 0,1 0 0,-1-1 0,-2 21 0,4 294 0,-1-298 0,2-1 0,0 1 0,1-1 0,0 0 0,1 1 0,1-2 0,11 25 0,-14-33 0,1-1 0,-1 1 0,2-1 0,-1 0 0,0 0 0,1 0 0,0-1 0,0 1 0,0-1 0,1 0 0,0 0 0,0-1 0,0 1 0,0-1 0,0 0 0,0 0 0,1-1 0,-1 1 0,1-1 0,0-1 0,0 1 0,9 1 0,-10-3 0,1 1 0,0-1 0,-1 1 0,1-1 0,0-1 0,-1 1 0,1-1 0,-1 0 0,1-1 0,-1 1 0,1-1 0,-1 0 0,0 0 0,0-1 0,0 1 0,0-1 0,0 0 0,-1-1 0,1 1 0,-1-1 0,0 0 0,0 0 0,6-8 0,-1-2 0,0 0 0,-1 0 0,-1-1 0,-1 0 0,0 0 0,0 0 0,-2-1 0,0 0 0,0 0 0,-2 0 0,0-1 0,-1 1 0,-1 0 0,-1-18 0,1 33 0,0-1 0,0 1 0,0-1 0,0 1 0,-1-1 0,1 1 0,-1 0 0,1-1 0,-1 1 0,1-1 0,-1 1 0,0 0 0,1 0 0,-1-1 0,0 1 0,0 0 0,0 0 0,0 0 0,0 0 0,0 0 0,0 0 0,0 0 0,-1 0 0,1 1 0,0-1 0,-1 0 0,-1 0 0,-2 0 0,0 0 0,-1 0 0,1 0 0,-1 0 0,-9 1 0,14 0 0,0 1 0,0-1 0,0 0 0,0 0 0,1 1 0,-1-1 0,0 0 0,0 1 0,0-1 0,1 1 0,-1-1 0,0 1 0,0-1 0,1 1 0,-1-1 0,0 1 0,1 0 0,-1 0 0,1-1 0,-1 1 0,1 0 0,-1 0 0,1-1 0,0 1 0,-1 0 0,1 0 0,0 0 0,0 0 0,-1 1 0,-3 30 0,4-29 0,-1 20 0,0 1 0,2-1 0,0 1 0,2-1 0,10 44 0,-12-61 0,1 1 0,0-1 0,1 0 0,-1 0 0,1 0 0,0-1 0,0 1 0,1-1 0,0 1 0,0-1 0,0 0 0,1-1 0,-1 1 0,1-1 0,0 0 0,0 0 0,1 0 0,-1-1 0,1 0 0,0 0 0,0 0 0,0-1 0,0 0 0,0 0 0,1 0 0,8 0 0,-8-1 0,0 0 0,1-1 0,-1 1 0,0-2 0,0 1 0,7-2 0,-11 1 0,-1 0 0,1 0 0,-1 0 0,0 0 0,1 0 0,-1 0 0,0-1 0,0 1 0,0-1 0,0 1 0,0-1 0,0 0 0,0 0 0,-1 0 0,1 0 0,-1 0 0,1 0 0,-1 0 0,1-3 0,3-5 0,-1 0 0,-1 0 0,0-1 0,-1 1 0,0-1 0,1-18 0,-3-69 0,-1 48 0,1-16 0,0 65 0,1 1 0,-1-1 0,0 0 0,0 1 0,0-1 0,1 1 0,-1-1 0,0 1 0,1-1 0,-1 1 0,0-1 0,1 1 0,-1-1 0,1 1 0,-1 0 0,1-1 0,-1 1 0,1 0 0,-1-1 0,1 1 0,-1 0 0,1 0 0,-1-1 0,1 1 0,0 0 0,-1 0 0,1 0 0,-1 0 0,1 0 0,0 0 0,-1 0 0,2 0 0,27 0 0,-18 0 0,-4 1 0,0-1 0,0 1 0,0 0 0,0 0 0,0 1 0,0 0 0,-1 0 0,1 1 0,-1 0 0,1 0 0,-1 0 0,0 1 0,9 7 0,-11-8 0,1 1 0,-2 0 0,1 0 0,0 0 0,-1 0 0,0 1 0,0-1 0,0 1 0,-1 0 0,1 0 0,-1 0 0,0 0 0,-1 0 0,1 1 0,-1-1 0,0 0 0,-1 1 0,1 8 0,0-6 0,-2 1 0,1 0 0,-1-1 0,0 1 0,0-1 0,-1 1 0,-1-1 0,1 0 0,-1 0 0,-7 13 0,6-13 0,-20 40 1,23-45-2,0-1 1,0 1-1,0 0 1,0 0 0,1 0-1,-1 0 1,1 0-1,0 0 1,0 0 0,0 0-1,0 1 1,1-1-1,-1 0 1,2 4 0,-1-6-2,-1 0 1,1 0 0,0 0 0,-1 0-1,1 0 1,0-1 0,0 1 0,0 0-1,0 0 1,0-1 0,0 1 0,0-1-1,0 1 1,0-1 0,0 1 0,0-1-1,0 1 1,0-1 0,1 0 0,-1 0-1,2 1 1,29 0 3,-24-2-3,10 1 1,-4 1 0,0-1 0,0-1 0,22-4 0,-31 4 0,0-1 0,0 1 0,-1-1 0,1 0 0,-1 0 0,1-1 0,-1 0 0,0 1 0,0-1 0,0-1 0,0 1 0,0 0 0,5-8 0,-4 4-1,0 0 0,-1 0 1,0 0-1,0-1 0,0 1 0,-1-1 1,0 0-1,0 0 0,-1-1 0,1-10 1,0-5-3,-2 0 1,-1-30 0,-1 27 23,4-42 0,-3 68-21,1 0 0,-1 0 0,1 0 1,0 1-1,-1-1 0,1 0 0,0 0 0,0 0 1,0 0-1,0 1 0,-1-1 0,1 0 0,0 1 1,0-1-1,0 1 0,0-1 0,1 1 1,-1-1-1,0 1 0,0 0 0,0 0 0,0-1 1,0 1-1,0 0 0,1 0 0,1 0 0,33 2 0,-32 0 0,-1-1 0,1 1 0,0 0 0,-1 0 0,1 0 0,-1 1 0,0 0 0,0-1 0,0 1 0,0 0 0,0 0 0,0 0 0,-1 1 0,0-1 0,0 1 0,0-1 0,0 1 0,0 0 0,1 4 0,1 4 0,0 0 0,0 0 0,-1 0 0,-1 0 0,1 18 0,-2 145 0,0-207 0,2 1 0,1 0 0,2-1 0,0 2 0,3-1 0,0 1 0,23-50 0,-29 76 0,-1-1 0,0 1 0,1-1 0,0 1 0,0 0 0,0 0 0,1 1 0,-1-1 0,1 1 0,5-4 0,-8 6 0,0 0 0,1 1 0,-1-1 0,0 1 0,0-1 0,1 1 0,-1 0 0,0-1 0,1 1 0,-1 0 0,0 0 0,1 0 0,-1 0 0,1 0 0,-1 0 0,0 0 0,1 1 0,-1-1 0,0 0 0,0 1 0,1-1 0,-1 1 0,0 0 0,0-1 0,1 1 0,-1 0 0,0 0 0,0-1 0,0 1 0,0 0 0,0 0 0,0 0 0,-1 0 0,1 1 0,0-1 0,0 0 0,-1 0 0,1 0 0,0 1 0,-1 0 0,8 13 0,-1-1 0,-1 1 0,-1 1 0,0-1 0,-1 1 0,0 0 0,1 19 0,1 117 0,-6-132 0,1-38 0,1 1 0,1 0 0,0 1 0,2-1 0,10-28 0,43-82 0,-51 114 0,31-54 0,-35 63 0,-1 1 0,1-1 0,0 0 0,0 0 0,1 1 0,-1 0 0,1 0 0,0 0 0,-1 0 0,1 0 0,0 1 0,7-3 0,-10 4 0,0 1 0,-1 0 0,1 0 0,0 0 0,0-1 0,-1 1 0,1 0 0,0 0 0,0 0 0,-1 0 0,1 1 0,0-1 0,-1 0 0,1 0 0,0 0 0,0 0 0,-1 1 0,1-1 0,0 0 0,-1 1 0,1-1 0,-1 1 0,1-1 0,0 0 0,-1 1 0,1-1 0,-1 1 0,1 0 0,-1-1 0,0 1 0,1-1 0,-1 1 0,1 0 0,-1-1 0,0 1 0,0 0 0,1 0 0,4 31 0,-4-24 0,4 118 0,-3-37 0,-2-84 0,1 1 0,-1-1 0,1 1 0,0-1 0,1 1 0,-1-1 0,1 0 0,0 0 0,0 0 0,1 0 0,0 0 0,5 7 0,-5-9 0,-1 0 0,1 0 0,0-1 0,0 0 0,1 1 0,-1-1 0,0 0 0,1-1 0,-1 1 0,1 0 0,0-1 0,-1 0 0,1 0 0,0 0 0,0-1 0,0 1 0,0-1 0,6 0 0,-5 1 0,-1-1 0,1 0 0,0 0 0,0-1 0,0 1 0,0-1 0,0 0 0,0 0 0,-1-1 0,1 1 0,0-1 0,-1 0 0,1-1 0,-1 1 0,0-1 0,0 0 0,0 0 0,0 0 0,0 0 0,-1 0 0,0-1 0,1 0 0,-1 0 0,0 0 0,2-5 0,3-4-2,-1 0-1,0-1 1,-1 1-1,-1-2 1,0 1-1,-1 0 1,0-1-1,2-25 1,-1-11 2,-3-61-1,-2 79 19,-9 54-13,4 21-5,2-1 0,3 66 0,1-44 0,-1-59 0,0 1 0,0-1 0,0 0 0,1 1 0,0-1 0,0 0 0,0 0 0,0 0 0,0 0 0,1 0 0,0 0 0,0 0 0,0 0 0,4 5 0,-3-6 0,-1-1 0,1 1 0,0-1 0,0 0 0,0-1 0,0 1 0,1 0 0,-1-1 0,0 0 0,1 1 0,-1-1 0,1-1 0,-1 1 0,1 0 0,-1-1 0,1 0 0,6 0 0,-6 0 0,0 0 0,0 0 1,-1-1-1,1 0 0,0 1 0,0-1 0,-1 0 0,1-1 1,0 1-1,-1-1 0,0 0 0,1 1 0,-1-1 0,0-1 1,0 1-1,4-5 0,-2 3-1,-1-2 0,0 1 0,0 0 1,-1-1-1,1 0 0,-1 0 0,-1 0 0,5-12 0,-1-6-5,-1-1-1,-2 0 0,2-49 0,-4-56 39,-1 130-32,1 0 0,-1-1 0,0 1 0,0 0 0,1-1 0,-1 1 0,0 0 0,0-1 0,1 1 0,-1 0 0,0-1 0,1 1 0,-1 0 0,1 0 0,-1 0 0,0-1 0,1 1 0,-1 0 0,1 0 0,-1 0 0,1 0 0,-1 0 0,0 0 0,1 0 0,-1 0 0,1 0 0,-1 0 0,1 0 0,-1 0 0,0 0 0,1 0 0,-1 0 0,1 0 0,-1 0 0,0 1 0,1-1 0,-1 0 0,1 0 0,-1 0 0,0 1 0,1-1 0,-1 0 0,1 1 0,4 3 0,0 1 0,-1-1 0,1 1 0,-1 0 0,0 0 0,0 0 0,-1 0 0,0 1 0,3 5 0,23 57 0,-22-41 0,-2 0 0,0 0 0,-2 1 0,-1 0 0,-1 43 0,-1-56 0,2-53-4,3 0 0,1 0 0,2 0 0,1 1 0,2 1 0,2 0 0,21-43 0,-32 75 5,0 0 1,1-1-1,-1 1 0,1 0 0,0 0 1,6-5-1,-9 8-1,1 1 1,-1-1-1,1 1 0,0-1 1,-1 1-1,1-1 0,-1 1 1,1-1-1,0 1 0,-1 0 1,1 0-1,0-1 0,-1 1 1,1 0-1,0 0 0,0 0 1,-1-1-1,1 1 0,0 0 1,0 0-1,-1 0 0,1 0 1,0 1-1,0-1 0,-1 0 1,1 0-1,0 0 0,-1 1 1,1-1-1,0 0 0,-1 1 1,1-1-1,0 0 1,-1 1-1,1-1 0,-1 1 1,1-1-1,0 1 0,-1-1 1,1 1-1,-1-1 0,0 1 1,1 0-1,-1-1 0,1 1 1,-1 0-1,0-1 0,0 1 1,1 0-1,-1-1 0,0 2 1,7 18-6,-1-1 0,-2 1 1,1-1-1,-2 1 0,1 36 0,-2-25 9,10 48-1,-11-75-1,1 1-1,-1-1 1,1 0 0,0 1-1,0-1 1,0 0-1,0 0 1,1 0-1,0-1 1,0 1 0,0-1-1,0 1 1,0-1-1,1 0 1,7 5-1,-5-4 0,0-1-1,1 0 1,-1 0-1,1-1 0,0 0 1,0 0-1,0 0 1,0-1-1,12 1 0,-8-2 0,-1 0 0,0 0 0,1-1 0,-1 0 0,0-1-1,0 0 1,0-1 0,0 0 0,-1-1 0,1 1 0,-1-2-1,0 1 1,0-2 0,13-8 0,-13 5 0,0 0 0,-1 0 0,0 0 0,-1-1 0,0 0 0,0-1 0,-1 1 0,0-1 0,-1 0 0,6-19 0,-6 9 0,0 0 0,-1 0 0,-1-1 0,-1 1 0,-1-25 0,0 42 0,-1 0 0,0 0 0,-1 0 0,1 0 0,-1 0 0,1 0 0,-1 0 0,0 1 0,-1-1 0,1 0 0,-1 0 0,1 1 0,-1-1 0,0 1 0,-3-4 0,2 4 0,0 1 0,0 0 0,0 0 0,0 0 0,0 0 0,0 1 0,0-1 0,-1 1 0,1 0 0,-1 0 0,1 0 0,-1 0 0,1 1 0,-1-1 0,1 1 0,-6 0 0,3 0 0,0 0 0,1 0 0,-1 1 0,1-1 0,-1 1 0,1 0 0,0 1 0,-1-1 0,1 1 0,0 0 0,0 1 0,0-1 0,0 1 0,-7 5 0,7-3 0,0 0-1,1 0 1,-1 0 0,1 0-1,0 1 1,0 0-1,1 0 1,0 0-1,0 0 1,0 0-1,-3 13 1,2 1-4,1 0 0,0 0 0,1 0 0,2 1 1,0-1-1,4 30 0,-4-46 4,1-1 0,-1 1 0,1-1 0,0 1 0,0-1 0,0 1 0,0-1 0,1 0 0,-1 0 0,1 0 0,0 0 0,0 0 0,0 0 0,1 0 0,-1 0 0,0-1 0,1 1 0,0-1 0,0 0 0,4 3 0,-1-2 0,0-1 0,1 1 0,-1-1 0,1 0 0,-1-1 0,1 0 0,-1 0 0,1 0 0,11-1 0,-15 0 1,0 0-1,0 0 1,-1-1-1,1 1 1,0-1-1,-1 1 1,1-1 0,0 0-1,-1 0 1,1 0-1,-1-1 1,0 1-1,1 0 1,-1-1 0,0 0-1,0 1 1,4-5-1,-3 2 2,0 0-1,0 0 0,0-1 1,-1 1-1,0-1 0,0 0 1,0 1-1,0-1 1,1-6-1,0-10 2,0-1-1,-1 0 1,-1-35 0,-1 43-6,0-103 3,-9 208 0,7-39 0,1-29 0,0 0 0,2 0 0,4 33 0,-4-51 0,0-1 0,0 1 0,0-1 0,1 0 0,-1 0 0,1 0 0,0 0 0,0 0 0,1 0 0,-1 0 0,1-1 0,0 1 0,0-1 0,0 0 0,0 0 0,1 0 0,-1 0 0,1 0 0,0-1 0,-1 0 0,1 1 0,0-2 0,1 1 0,-1 0 0,0-1 0,0 0 0,1 0 0,-1 0 0,1 0 0,-1-1 0,1 1 0,-1-1 0,7-1 0,-9 0 0,1 0 0,0 0 0,-1 0 0,1 0 0,-1 0 0,1-1 0,-1 1 0,0-1 0,0 0 0,1 0 0,-1 1 0,0-1 0,-1-1 0,1 1 0,0 0 0,-1 0 0,1-1 0,-1 1 0,0-1 0,1 1 0,-1-1 0,0 1 0,1-6 0,2-8 0,0 0 0,2-30 0,-6 43 0,3-41 0,-3-49 0,-1 51 0,5-58 0,-4 100 0,0 0 0,0 0 0,0-1 0,0 1 0,0 0 0,0 0 0,0 0 0,0-1 0,0 1 0,0 0 0,0 0 0,0 0 0,1 0 0,-1-1 0,0 1 0,0 0 0,0 0 0,0 0 0,0 0 0,0-1 0,1 1 0,-1 0 0,0 0 0,0 0 0,0 0 0,0 0 0,1 0 0,-1 0 0,0-1 0,0 1 0,0 0 0,1 0 0,-1 0 0,0 0 0,0 0 0,0 0 0,1 0 0,-1 0 0,0 0 0,0 0 0,0 0 0,1 0 0,-1 0 0,0 0 0,0 0 0,0 1 0,0-1 0,1 0 0,-1 0 0,0 0 0,0 0 0,0 0 0,0 0 0,1 0 0,-1 0 0,0 1 0,0-1 0,0 0 0,10 11 0,4 18 0,-1 1 0,-2 1 0,-1 0 0,-2 0 0,-1 1 0,4 46 0,-7 67 0,-4-145 0,0 1 0,0 0 0,0-1 0,1 1 0,-1-1 0,0 1 0,0-1 0,1 1 0,-1-1 0,0 1 0,1-1 0,-1 1 0,1-1 0,-1 0 0,0 1 0,1-1 0,-1 0 0,1 1 0,-1-1 0,1 0 0,-1 1 0,1-1 0,-1 0 0,1 0 0,0 0 0,-1 1 0,1-1 0,-1 0 0,1 0 0,-1 0 0,1 0 0,0 0 0,-1 0 0,1 0 0,-1 0 0,1-1 0,-1 1 0,1 0 0,0 0 0,-1 0 0,1-1 0,-1 1 0,1 0 0,-1 0 0,1-1 0,-1 1 0,1 0 0,-1-1 0,0 1 0,1-1 0,-1 1 0,0 0 0,1-1 0,0 0 0,7-10 0,-1 1 0,0-1 0,0-1 0,-1 1 0,0-1 0,-1 0 0,4-16 0,-1 8 0,75-229 0,-83 249 0,0-1 0,0 1 0,0 0 0,0-1 0,0 1 0,0 0 0,0-1 0,0 1 0,0 0 0,1-1 0,-1 1 0,0 0 0,0-1 0,0 1 0,1 0 0,-1-1 0,0 1 0,0 0 0,1 0 0,-1-1 0,0 1 0,0 0 0,1 0 0,-1 0 0,0 0 0,1-1 0,-1 1 0,0 0 0,1 0 0,-1 0 0,0 0 0,1 0 0,-1 0 0,0 0 0,1 0 0,-1 0 0,1 0 0,-1 0 0,0 0 0,1 0 0,-1 0 0,0 0 0,1 0 0,-1 0 0,0 0 0,1 1 0,-1-1 0,0 0 0,1 0 0,-1 0 0,0 1 0,0-1 0,1 0 0,-1 0 0,0 1 0,0-1 0,1 1 0,11 19 0,-4 11 0,7 58 0,-11-57 0,2-1 0,10 35 0,-15-63 0,0 1 0,0-1 0,0 0 0,1 1 0,0-1 0,-1 0 0,1 0 0,1 0 0,-1 0 0,0-1 0,0 1 0,1 0 0,0-1 0,-1 0 0,1 1 0,5 1 0,-3-1 0,1-1 0,0 0 0,0-1 0,0 0 0,0 1 0,0-2 0,0 1 0,12-1 0,-3 0 0,1 0 0,-1-1 0,0-1 0,1 0 0,-1-2 0,20-6 0,-29 8 0,0-1 0,0 0 0,0 0 0,0-1 0,0 1 0,-1-1 0,0-1 0,0 1 0,0-1 0,-1 0 0,1 0 0,-1 0 0,0 0 0,0-1 0,-1 0 0,0 0 0,4-9 0,-2-2-4,0-1 0,-1 0 0,-1 0-1,-1 0 1,0 0 0,-2 0 0,-1-22 0,1 9 5,-5-52 10,-3 1 1,-22-94-1,24 144-13,6 32 2,0 0 0,0 0 0,0 0 0,0 0 0,-1 0 0,1 0 0,0 0 0,0 0 0,0 0 0,0 0 0,0 0 0,0 0 0,0 0 0,0 0 0,0 0 0,-1 0 0,1 0 0,0 0 0,0 0 0,0 0 0,0 0 0,0 0 0,0 0 0,0-1 0,0 1 0,0 0 0,0 0 0,-1 0 0,1 0 0,0 0 0,0 0 0,0 0 0,0 0 0,0 0 0,0 0 0,0 0 0,0-1 0,0 1 0,0 0 0,-3 18 0,0 29 0,3-14 0,1 369 0,-1-381 0,2 0 0,0 0 0,1-1 0,1 1 0,1-1 0,1 0 0,15 36 0,-20-54 0,-1-1 0,1 1 1,0-1-1,0 1 0,0-1 0,0 1 0,0-1 1,1 0-1,-1 0 0,0 0 0,1 0 0,-1 0 1,0 0-1,1 0 0,-1 0 0,1 0 0,0 0 1,2 0-1,-3-1-3,1 0 0,-1 0 0,0-1 0,0 1 0,0 0 1,0-1-1,0 1 0,0-1 0,0 1 0,-1-1 0,1 1 0,0-1 1,0 0-1,0 0 0,0 1 0,-1-1 0,1 0 0,0 0 0,-1 0 1,1 0-1,-1 0 0,1 0 0,-1 0 0,1 0 0,-1 0 0,1 0 0,-1 0 1,0 0-1,0 0 0,0 0 0,0 0 0,1-1 0,5-48-1915,-3-17-6430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17.33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0 69 20986,'0'0'11637,"0"2"-11573,11 0-48,18 2 16,11-4 0,12 0-32,1 0 0,1 0 0,-1-12 0,-8-4 0,-8-2 0,-8 4 0,-13 4 0,-12 4 0,-26 6-160,-22 0-1041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17.758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339 66 32655,'0'-2'3,"0"0"1,0-1-1,0 1 0,0 0 0,-1 0 1,1 0-1,-1 0 0,0 0 1,1 0-1,-1 0 0,0 0 1,0 1-1,0-1 0,-1 0 1,1 0-1,0 1 0,-1-1 0,1 1 1,-1-1-1,1 1 0,-1 0 1,0-1-1,1 1 0,-1 0 1,0 0-1,0 0 0,0 0 1,0 1-1,0-1 0,0 1 0,-2-1 1,-8-2-3,1 2 0,0 0 0,-1 0 0,-17 2 0,20-1 0,3 0-1,1 0 0,0 1 0,0 0 0,-1 0 0,1 0 0,0 1 0,0-1 0,0 1 0,0 0 0,1 1 0,-1-1 0,0 1 0,1 0 0,0 0 0,0 0 0,0 1 0,0 0 0,0-1 0,1 1 0,-1 1 0,1-1 0,0 0 0,-3 8 0,1-1 0,0 0 0,1 1 0,0 0 0,1 0 0,0 0 0,1 0 0,0 0 0,1 1 0,1 12 0,0-21 0,0 0 0,0 0 0,1 0 0,0 0 0,0-1 0,0 1 0,0 0 0,0-1 0,1 1 0,-1-1 0,1 1 0,0-1 0,0 0 0,1 0 0,-1 0 0,1 0 0,-1 0 0,1 0 0,0-1 0,0 1 0,0-1 0,0 0 0,1 0 0,-1 0 0,1 0 0,-1-1 0,1 1 0,5 1 0,6 1 0,1 0 0,-1-1 0,1-1 0,0-1 0,25 0 0,-36 0 0,-1-2 0,1 1 0,-1 0 0,1-1 0,-1 0 0,1 0 0,-1 0 0,0 0 0,1-1 0,-1 0 0,0 0 0,0 0 0,0 0 0,0-1 0,-1 1 0,1-1 0,-1 0 0,1 0 0,-1 0 0,0-1 0,0 1 0,-1-1 0,1 0 0,-1 1 0,1-1 0,-1 0 0,0-1 0,-1 1 0,1 0 0,-1 0 0,0-1 0,0 1 0,1-10 0,-1 7 0,0-1 0,0 0 0,-1 0 0,0 0 0,-1 0 0,0 1 0,0-1 0,0 0 0,-1 0 0,0 1 0,-1-1 0,0 1 0,0 0 0,0 0 0,-1 0 0,0 0 0,0 1 0,-1-1 0,0 1 0,0 0 0,-1 0 0,1 1 0,-1 0 0,0 0 0,-1 0 0,1 1 0,-1 0 0,0 0 0,0 0 0,0 1 0,0 0 0,-1 1 0,1-1 0,-1 1 0,-13-1 0,8 1 1,-1 1 1,1 0-1,0 1 0,-1 0 1,-15 3-1,23-2-14,-1 0 0,1 1 0,0-1 0,0 1 0,0 1 0,0-1 1,0 1-1,1 0 0,-1 1 0,1-1 0,0 1 0,-8 7 0,-21 35-595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18.321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34 31759,'0'0'944,"18"0"-912,17 0 0,14 0-32,7-2 0,2-2 0,-5-4 0,-6 4 0,-14 0 0,-10 2 0,-12 0-32,-11-4-224,-7 4-2545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31.00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43 427 13350,'0'-15'11520,"0"-2"-5410,0-15-3038,0 23-5254,0 41 3079,-15 389-897,-1 4 0,26-113 0,-7-158 0,-3-112 0,2-41 0,0 0 0,0-1 0,0 1 0,0 0 0,0-1 0,0 1 0,1-1 0,-1 1 0,0-1 0,0 0 0,0 0 0,0 0 0,1 0 0,3-2 0,-2 2 0,366-8 0,-352 8 0,395-17 0,266-50 0,-568 61 0,306-8 0,72-12 0,-406 14 0,-53 7 0,1 0 0,32 1 0,-57 4 0,59 1 0,-1-3 0,1-3 0,64-13 0,-90 9 0,-1 0 0,1 2 0,-1 1 0,50-1 0,-80 7 0,-2 0 0,-1 0 0,1 0 0,-1 0 0,1-1 0,10-2 0,-15 1 0,-1-1 0,1 1 0,-1-1 0,1 1 0,-1-1 0,0 1 0,0-1 0,0 1 0,0-1 0,0 1 0,-1-3 0,1 1 0,-2-369 0,16 201 0,-3 70 0,13-123 0,7-154 0,-31 158 0,-2 220 0,0 1 0,1-1 0,-1 0 0,0 0 0,0 1 0,0-1 0,0 1 0,0 0 0,0 0 0,0 0 0,0 0 0,0 0 0,0 0 0,0 0 0,-2 1 0,0-1 0,-104 1 0,-115 15 0,-117 11 0,74-9 0,-124 1 0,154-12 0,116 1 0,-123 2 0,174-10 0,-252 12 0,190 1 0,-89 14 0,91 0 0,-106 18 0,165-35 0,29-6 0,-1 3 0,-77 22 0,42 6 0,35-15 0,29-11-16,23-8-64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6:32.19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933 1268 32655,'-1'2'3,"1"-1"-1,-1 0 1,0 1 0,0-1-1,1 0 1,-1 0 0,0 0 0,0 0-1,0 0 1,0 0 0,0 0-1,-1 0 1,1 0 0,0-1-1,0 1 1,-1 0 0,1-1 0,0 1-1,-1-1 1,1 1 0,-3-1-1,-33 10 16,25-8-16,0 0 0,0-1 0,0-1 0,-1 0 1,1 0-1,0-1 0,-1-1 0,1 0 0,0-1 0,0 0 0,1-1 0,-1 0 0,1-1 0,0 0 0,0-1 0,-16-10 0,-14-13-2,1-2 0,-68-69 0,-56-85 0,150 169 0,1 0 0,-1-1 0,2 0 0,-16-29 0,23 36 0,1-1 0,0 0 0,0 0 0,1 0 0,1 0 0,0 0 0,0-1 0,0-13 0,1-5 0,1 0 0,2 1 0,1-1 0,1 0 0,15-52 0,107-259 0,-123 332 0,0-1 0,0 1 0,-1-1 0,-1 1 0,0-1 0,0 0 0,-1-14 0,-2 23 0,1 1 0,-1-1 0,0 0 0,0 1 0,0-1 0,1 1 0,-1 0 0,0 0 0,0 0 0,0 0 0,0 0 0,0 0 0,-1 0 0,0 0 0,-5 1 0,0 0 0,0 0 0,0 1 0,1 0 0,-1 0 0,1 0 0,-1 1 0,1 0 0,-7 5 0,-65 43 0,53-32 0,-113 76 0,149-103 0,0 0 0,-1-1 0,11-14 0,-9 11 0,1-1 0,22-18 0,-29 28 0,15-13 0,0 2 0,1 0 0,0 1 0,1 2 0,41-17 0,-61 28 0,0-1 0,0 1 0,0 0 0,0-1 0,0 1 0,1 0 0,-1 0 0,0 1 0,0-1 0,0 0 0,0 1 0,1-1 0,-1 1 0,0 0 0,0 0 0,0 0 0,0 0 0,-1 0 0,1 0 0,0 0 0,0 1 0,-1-1 0,1 1 0,0-1 0,-1 1 0,0-1 0,1 1 0,-1 0 0,0 0 0,0 0 0,2 3 0,6 8 0,7 5 0,82 94 0,-84-98 0,1-1 0,0 0 0,1-1 0,0 0 0,24 12 0,-7-11-13,-7-11-54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4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16 237 31102,'7'-42'1179,"-7"39"-910,0 11-117,0 0-135,7 769 31,7-478-48,-6-136 0,-7-140 0,1-1 0,1 1 0,11 40 0,-12-60 0,0 0 0,-1 0 0,2 0 0,-1 0 0,0 0 0,0 0 0,1-1 0,0 1 0,-1-1 0,1 1 0,0-1 0,0 0 0,1-1 0,-1 1 0,5 2 0,-2-1 0,0-1 0,1 1 0,-1-1 0,1 0 0,0-1 0,0 0 0,8 1 0,854 6 0,-318-22 0,-245 2 0,-94-2 0,42 0 0,-253 14 0,1 0 0,-1 1 0,0-1 0,0 0 0,1-1 0,-1 1 0,0 0 0,1 0 0,-1 0 0,0-1 0,0 1 0,1-1 0,-1 1 0,0-1 0,0 1 0,0-1 0,0 0 0,0 0 0,0 1 0,0-1 0,0 0 0,0 0 0,0 0 0,0 0 0,0 0 0,-1 0 0,1 0 0,0-1 0,-1 1 0,1 0 0,-1 0 0,1 0 0,-1-1 0,0 1 0,0 0 0,1 0 0,-1-1 0,0 1 0,0 0 0,0-1 0,0-1 0,-1-5 0,-1-1 0,0 0 0,0 0 0,-1 1 0,-3-9 0,1 1 0,-146-420 0,130 376 0,-11-17 0,19 49 0,2 0 0,-9-33 0,13 19 0,2 0 0,1 0 0,3-1 0,3-47 0,0 4 0,-2 25 0,2-1 0,18-108 0,-17 154 0,0-1 0,-1 0 0,-1 0 0,-1 0 0,-2-26 0,1 42 0,1 0 0,0 0 0,-1-1 0,1 1 0,-1 0 0,0 0 0,1 0 0,-1 0 0,0 0 0,0 0 0,1 0 0,-1 0 0,0 0 0,0 0 0,0 1 0,0-1 0,0 0 0,0 1 0,0-1 0,-1 0 0,1 1 0,0-1 0,0 1 0,0 0 0,0-1 0,-1 1 0,1 0 0,-2 0 0,-43 0 0,28 1 0,-324 13 0,-46 20 0,78-30 0,173-6 0,122 3 0,0-1 0,0-1 0,-1 0 0,1-1 0,0-1 0,0 0 0,1-1 0,-1 0 0,-17-9 0,23 9 0,-1 0 0,0 0 0,-1 1 0,1 1 0,0 0 0,-1 0 0,-11 0 0,-79 2 0,49 1 0,29 0 0,0 1 0,0 1 0,0 1 0,0 1 0,-27 10 0,4 2 0,-61 31 0,93-41 0,-1 0 0,1 1 0,1 1 0,0 0 0,0 1 0,1 0 0,0 0 0,-16 20 0,25-25 0,0 1 0,1-1 0,0 1 0,0-1 0,0 1 0,1 0 0,-1 0 0,1 0 0,1 0 0,-1 9 0,4 63 0,-2-72 0,17 85-59,-15-66-106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23 32463,'-27'-23'299,"41"51"-297,0-1-1,35 48 1,11 19-2,-40-59 0,-3 0 0,-1 2 0,-2 0 0,-1 1 0,-2 0 0,-1 1 0,-3 0 0,-1 0 0,2 66 0,-8-97-2,0 1 0,0-1-1,-1 1 1,0 0 0,0-1 0,-1 1 0,0-1-1,-1 0 1,0 1 0,0-1 0,0-1 0,-1 1-1,-1 0 1,1-1 0,-1 0 0,-7 8 0,-15 9-185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5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44 464 28061,'0'-7'2644,"0"-9"-1045,0 13-1383,0 8-1,-5 276-195,-5 62-8,8-323-12,-23 296 0,23-254 0,4-1 0,2 1 0,14 68 0,-17-123 0,10 43 0,-3 1 0,3 78 0,-11-123 0,0-2 0,0-1 0,0 0 0,0 0 0,0 0 0,0 0 0,1 1 0,0-1 0,-1 0 0,2 3 0,0-4 0,-1-1 0,0 1 0,1-1 0,-1 0 0,1 0 0,-1 1 0,1-1 0,0 0 0,0 0 0,-1-1 0,1 1 0,0 0 0,0 0 0,0-1 0,0 1 0,3-1 0,23 5 0,1-2 0,-1-1 0,0-1 0,33-3 0,4 0 0,54 2 0,138-18 0,378-43 0,-593 58 0,235-23-24,-198 14 12,115-30 0,-166 35 14,-23 6-2,1 0 1,-1 0 0,0 0 0,0-1 0,1 0-1,-1 1 1,0-2 0,0 1 0,-1-1 0,1 0-1,0 0 1,-1 0 0,0 0 0,0-1 0,0 0-1,0 1 1,6-10 0,-6 7 2,0-1 0,0 1 0,1 0 0,0 0 0,1 0 0,-1 0 0,1 1 0,7-6 0,-11 9-3,-1 0 0,-1 0 1,1 0-1,0 0 0,0 0 1,-1-1-1,1 1 0,-1 0 0,0-1 1,0 1-1,0 0 0,0-1 1,0 1-1,0 0 0,-1-3 1,1-7-1,10-78 0,-5 55 0,2-49 0,-7 74 0,12-516 0,-2 236 0,-4 41 0,-3 14 0,-3 145 0,-6 47 0,5 41 0,1 0 0,-1 0 0,0 0 0,0 0 0,0 0 0,0 0 0,0 0 0,0 0 0,0 0 0,-1 0 0,1 1 0,-1-1 0,1 0 0,-1 1 0,0 0 0,0-1 0,-2-1 0,0 2 0,0 1 0,0-1 0,0 1 0,0 0 0,1 0 0,-1 0 0,0 0 0,0 1 0,0 0 0,0 0 0,1 0 0,-1 0 0,0 0 0,1 1 0,-1-1 0,-3 4 0,-9 1 0,-64 18 0,-156 26 0,96-23 0,-56 19 0,-143 26 0,161-49 0,-178 27 0,242-32 0,-53 11 0,110-21 0,43-7 0,0 1 0,0 0 0,-26 9 0,40-11 0,-1 0 0,1 0 0,0 0-1,-1 0 1,1 0 0,0 0 0,0 0 0,-1 1 0,1-1 0,0 0 0,-1 0-1,1 0 1,0 0 0,0 1 0,-1-1 0,1 0 0,0 0 0,0 1 0,0-1-1,-1 0 1,1 1 0,0-1 0,0 0 0,0 0 0,0 1 0,0-1-1,0 0 1,0 1 0,0-1 0,-1 0 0,1 1 0,0-1 0,0 0 0,0 1-1,1-1 1,-1 0 0,0 1 0,0-1 0,0 0 0,0 1 0,0-1 0,0 0-1,0 0 1,0 1 0,1-1 0,-1 0 0,0 1 0,0-1 0,1 0-1,8 9-32,10-3-333,3-3-1181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59.0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192 406 31775,'0'-13'497,"1"6"-409,-1-1 0,0 1 0,-1-1 0,0 1 0,-2-9 0,3 15-89,-1-1 0,1 1-1,-1-1 1,0 1 0,1-1 0,-1 1 0,0-1 0,0 1 0,0 0-1,0 0 1,0-1 0,0 1 0,0 0 0,-1 0 0,1 0 0,0 0 0,-1 0-1,1 0 1,-1 1 0,1-1 0,-1 0 0,1 1 0,-1-1 0,1 1 0,-1-1-1,1 1 1,-1 0 0,-2 0 0,-5-1 1,0 0 0,1 1 0,-1 1 0,0-1 0,1 1 0,-16 4 0,20-3 0,1 0 0,-1-1 0,0 2 0,0-1 0,1 0 0,-1 1 0,1-1 0,0 1 0,0 0 0,0 0 0,0 0 0,0 1 0,1-1 0,-1 1 0,-2 6 0,0 1 0,2 0 0,-1 0 0,2 0 0,-1 0 0,1 1 0,1-1 0,0 1 0,1-1 0,2 23 0,-2-29 0,0-1 0,0-1 0,0 0 0,1 1 0,-1-1 0,1 0 0,0 1 0,0-1 0,0 0 0,0 0 0,1 0 0,-1 0 0,1 0 0,0 0 0,0 0 0,0 0 0,0-1 0,0 1 0,1-1 0,-1 1 0,1-1 0,-1 0 0,1 0 0,0 0 0,5 2 0,1 0 0,0-1 0,0-1 0,0 0 0,0 0 0,0 0 0,0-1 0,0-1 0,10 0 0,-16 0 0,0 0 0,1-1 0,-1 1 0,0-1 0,1 1 0,-1-1 0,0 0 0,0-1 0,0 1 0,0 0 0,0-1 0,0 0 0,0 0 0,0 0 0,0 0 0,2-3 0,0 0 0,-1 0 0,1-1 0,-2 1 0,1-1 0,-1 0 0,1 0 0,3-12 0,-1-1 0,-1 0 0,0 0 0,-2-1 0,2-35 0,-2-8 0,-4-1 0,-2 1 0,-14-76 0,15 120 0,-5-16 0,4 61 0,3 43 0,4 157 0,-1-191 0,1 0 0,2 0 0,1-1 0,16 46 0,-21-75 0,0 0 0,1-1 0,-1 1 0,1-1 0,0 1 0,0-1 0,7 8 0,-9-11 0,0 0 0,0 0 0,-1-1 0,2 1 0,-1 0 0,0 0 0,0-1 0,0 1 0,0-1 0,0 1 0,0-1 0,1 1 0,-1-1 0,0 0 0,0 0 0,1 1 0,-1-1 0,0 0 0,1 0 0,-1 0 0,0 0 0,0-1 0,1 1 0,-1 0 0,0 0 0,0-1 0,1 1 0,-1-1 0,0 1 0,0-1 0,0 0 0,0 1 0,0-1 0,0 0 0,0 0 0,0 1 0,0-1 0,2-2 0,1-3-1,0 0 0,0 0 0,0 0 0,0-1 0,-1 1 0,0-1 0,-1 0 1,1 0-1,-1 0 0,-1 0 0,1 0 0,-1-8 0,2-18-10,-1-43-1,-2 57 15,0 8 26,1 26-23,3 42-9,1-34 4,15 43-1,-18-58-3,1-2 0,0 1 0,0 0 0,1-1 0,0 1 0,0-1 0,1 0 0,0 0 0,0-1 0,7 7 0,-11-11 3,1 0-1,-1 1 1,1-1 0,-1 0-1,1-1 1,-1 1 0,1 0-1,0 0 1,0-1 0,-1 1-1,1-1 1,0 1 0,0-1 0,0 0-1,-1 0 1,1 0 0,0 0-1,0 0 1,0 0 0,0 0-1,-1-1 1,1 1 0,0-1-1,0 1 1,-1-1 0,1 0-1,0 0 1,-1 1 0,1-1-1,-1 0 1,1 0 0,-1-1-1,1 1 1,-1 0 0,0 0 0,1-1-1,-1 1 1,0-1 0,0 1-1,0-1 1,1-1 0,2-14-1,0 0 1,-1 0-1,0 0 0,-1 0 1,-1-23-1,-1 18 2,1 0-1,8-38 0,-8 58 0,-1-1-1,1 1 1,0-1 0,1 1 0,-1-1-1,0 1 1,1 0 0,-1 0 0,1 0-1,0 0 1,0 0 0,0 0 0,0 0-1,0 0 1,0 1 0,0-1-1,1 1 1,-1 0 0,0-1 0,1 1-1,-1 0 1,1 1 0,0-1 0,-1 0-1,1 1 1,-1-1 0,1 1-1,0 0 1,5 0 0,-5 0 0,0 0-1,0 0 1,0 1 0,0-1-1,1 1 1,-1 0 0,0 0 0,0 0-1,0 0 1,-1 0 0,1 1-1,0-1 1,0 1 0,-1 0-1,1 0 1,-1 0 0,1 0-1,-1 0 1,0 1 0,0-1-1,0 0 1,0 1 0,0 0 0,-1-1-1,2 4 1,-3-6 0,0 1 0,0-1 0,0 0 1,0 0-1,0 0 0,0 0 0,0 1 0,0-1 0,0 0 0,0 0 1,-1 0-1,1 1 0,0-1 0,0 0 0,0 0 0,0 0 0,0 0 0,0 0 1,-1 1-1,1-1 0,0 0 0,0 0 0,0 0 0,0 0 0,-1 0 1,1 0-1,0 0 0,0 0 0,0 0 0,-1 1 0,1-1 0,0 0 1,0 0-1,0 0 0,0 0 0,-1 0 0,1 0 0,0 0 0,0 0 1,0 0-1,-1-1 0,1 1 0,0 0 0,0 0 0,0 0 0,-1 0 1,1 0-1,0 0 0,0 0 0,0 0 0,0 0 0,-1-1 0,1 1 1,0 0-1,0 0 0,0 0 0,-11-5 8,8 4-8,0-1 0,0 1 0,0-1 0,0 1 0,0 0 0,-1 0 0,1 0 0,0 0 0,0 1 0,-1 0 0,1-1 0,0 1 0,-1 0 0,1 0 0,0 1 0,-1-1 0,1 1 0,0 0 0,0 0 0,-1 0 0,1 0 0,0 0 0,0 1 0,0-1 0,0 1 0,1 0 0,-1 0 0,0 0 0,1 0 0,-1 0 0,1 1 0,0-1 0,0 1 0,0 0 0,0-1 0,0 1 0,0 0 0,1 0 0,-1 0 0,1 0 0,0 0 0,0 1 0,0-1 0,0 4 0,-1 4-1,0-1 0,0 1 1,1 0-1,1 0 0,0-1 0,0 1 0,1 0 1,0 0-1,5 15 0,-5-22 1,0 1-1,1-1 1,0 0 0,0 1-1,0-1 1,1 0 0,-1 0-1,1-1 1,0 1 0,0-1-1,0 1 1,1-1 0,-1 0-1,1 0 1,0 0 0,-1-1 0,1 1-1,0-1 1,1 0 0,-1 0-1,0-1 1,1 1 0,-1-1-1,7 1 1,-7 0 1,0-2-1,1 1 1,0 0-1,-1-1 1,1 0 0,-1 0-1,1 0 1,-1-1 0,1 1-1,-1-1 1,1 0-1,4-2 1,-6 1-1,-1 1 1,1-1-1,-1 0 1,0 1-1,1-1 0,-1 0 1,0-1-1,0 1 1,0 0-1,-1-1 1,1 1-1,0-1 0,-1 1 1,0-1-1,1 0 1,-1 0-1,0 1 1,1-7-1,1-2 0,-1-1 0,0 0 0,0 1 1,-1-1-1,0 0 0,-1 0 0,-1 0 0,0 0 0,-1 0 1,0 1-1,0-1 0,-1 1 0,-1-1 0,0 1 0,-7-14 1,11 25-1,0-1 1,-1 0-1,1 0 1,-1 0-1,1 1 1,-1-1-1,1 0 1,-1 1-1,1-1 1,-1 0-1,0 1 1,1-1-1,-1 1 1,0-1-1,1 0 1,-1 1-1,0 0 1,0-1-1,0 1 1,1 0 0,-1-1-1,-2 1 1,3 0-1,-1 1 0,1-1 0,-1 0 0,1 1 0,-1-1 0,1 1 0,-1 0 1,1-1-1,-1 1 0,1-1 0,0 1 0,-1 0 0,1-1 0,0 1 0,0 0 1,-1-1-1,1 1 0,0 0 0,0 0 0,0-1 0,0 2 0,-2 49-2,2-45 3,0 17-1,1 0 0,6 30 0,-6-43 0,2 0 0,-1-1 0,2 1 0,-1-1 0,1 0 0,0 1 0,1-2 0,6 9 0,-10-15 0,0 0 0,0 0-1,0-1 1,0 1 0,0-1 0,1 1-1,-1-1 1,0 0 0,1 1 0,-1-1-1,1 0 1,0 0 0,-1 0 0,1 0-1,0 0 1,0-1 0,-1 1 0,1 0 0,0-1-1,0 1 1,0-1 0,0 0 0,0 0-1,0 1 1,0-1 0,0 0 0,0-1-1,0 1 1,0 0 0,-1-1 0,1 1-1,0-1 1,2 0 0,-1-1 0,0 0-1,0 0 1,0 0-1,-1-1 1,1 1-1,-1-1 1,1 0-1,-1 1 1,0-1-1,0 0 1,0 0-1,0 0 1,-1-1-1,1 1 1,-1 0-1,2-7 1,0-8 0,0 0 0,-2 0 0,0-35 0,1-18 0,-2 70 0,0-1 0,1 1 0,-1-1 0,0 1 0,1 0 0,-1-1 0,1 1 0,0 0 0,-1 0 0,1 0 0,0-1 0,-1 1 0,1 0 0,0 0 0,0 0 0,0 0 0,0 0 0,0 0 0,0 1 0,1-1 0,-1 0 0,0 0 0,0 1 0,0-1 0,1 1 0,-1-1 0,0 1 0,1-1 0,2 1 0,0-1 0,1 1 0,-1 0 0,1 0 0,-1 0 0,1 1 0,-1-1 0,1 1 0,5 2 0,0 4 0,-8-6 0,-6-4 0,2 1 0,0 1 0,0-1 0,0 0 0,0 1 0,0-1 0,0 1 0,-1 0 0,1 0 0,0 0 0,-1 0 0,1 0 0,-1 1 0,1-1 0,-1 1 0,1-1 0,-1 1 0,0 0 0,1 0 0,-1 0 0,1 0 0,-1 1 0,1-1 0,-1 1 0,0-1 0,1 1 0,0 0 0,-1 0 0,1 0 0,0 0 0,-1 0 0,1 1 0,0-1 0,0 1 0,0 0 0,0-1 0,0 1 0,0 0 0,1 0 0,-1 0 0,1 0 0,-1 0 0,1 1 0,0-1 0,-1 3 0,-2 5 0,1 1 0,0-1 0,1 0 0,0 1 0,1-1 0,0 1 0,0 0 0,1-1 0,3 19 0,-3-26 0,1 1 0,-1-1 0,1 0 0,0 1 0,0-1 0,0 0 0,1 0 0,-1 0 0,1 0 0,-1 0 0,1 0 0,0 0 0,0 0 0,1-1 0,-1 1 0,1-1 0,-1 0 0,1 1 0,-1-1 0,1 0 0,0-1 0,0 1 0,0 0 0,0-1 0,1 0 0,-1 0 0,0 0 0,0 0 0,1 0 0,-1-1 0,1 1 0,-1-1 0,5 0 0,-6 0 0,0 0 0,1 0 0,-1 0 0,0 0 0,1 0 0,-1 0 0,0-1 0,0 0 0,0 1 0,1-1 0,-1 0 0,0 0 0,0 0 0,0 0 0,0 0 0,0 0 0,0-1 0,-1 1 0,1-1 0,0 1 0,-1-1 0,1 0 0,-1 0 0,0 1 0,1-1 0,-1 0 0,0 0 0,0 0 0,0 0 0,0-1 0,-1 1 0,1 0 0,-1 0 0,1 0 0,0-4 0,2-16 3,-1 0 0,-1 0 0,-2-36 1,-1 10 4,2 48-7,0 0-1,1 0 1,-1 0-1,0 0 0,0 0 1,0 0-1,0-1 1,0 1-1,0 0 1,0 0-1,0 0 0,0 0 1,0 0-1,0 0 1,0 0-1,0-1 1,0 1-1,0 0 0,0 0 1,0 0-1,0 0 1,0 0-1,0 0 1,0-1-1,0 1 0,0 0 1,0 0-1,0 0 1,0 0-1,0 0 0,0 0 1,0-1-1,0 1 1,0 0-1,0 0 1,0 0-1,0 0 0,-1 0 1,1 0-1,0 0 1,0 0-1,0 0 1,0 0-1,0-1 0,0 1 1,0 0-1,0 0 1,-1 0-1,1 0 1,0 0-1,0 0 0,0 0 1,0 0-1,0 0 1,0 0-1,-1 0 0,1 0 1,0 0-1,0 0 1,0 0-1,0 0 1,0 0-1,0 0 0,-1 0 1,-2 12-2,1 337 1,4-179 0,-2-166 0,0 0-1,-1 0 1,1 0-1,-1 0 1,1 0-1,-1-1 1,-2 5 0,3-7 0,0 0 0,-1-1 0,1 1-1,-1 0 1,1-1 0,-1 1 0,1-1 0,-1 1 0,1 0 0,-1-1 0,1 1 0,-1-1 0,0 1 0,1-1 0,-1 0 0,0 1 0,0-1 0,1 0 0,-1 1 0,0-1 0,0 0 0,1 0 0,-1 0 0,0 0-1,0 0 1,1 0 0,-1 0 0,0 0 0,0 0 0,0 0 0,1 0 0,-1 0 0,0-1 0,0 1 0,1 0 0,-1 0 0,0-1 0,0 1 0,1-1 0,-1 1 0,-1-1 0,-4-4 0,0 0 0,1-1 0,0 1 0,-1-1 0,2 0 0,-1-1 0,1 1 0,0-1 0,0 0 0,0 0 0,1 0 0,1 0 0,-1 0 0,1-1 0,0 1 0,-1-12 0,3 16-1,0 0 0,0 1 0,0-1 0,1 0 0,-1 0 0,1 1 0,-1-1 1,1 0-1,0 1 0,0-1 0,0 0 0,0 1 0,1-1 0,-1 1 0,1 0 0,0 0 1,-1-1-1,1 1 0,0 0 0,0 0 0,0 1 0,0-1 0,1 0 0,-1 1 0,0-1 1,1 1-1,3-2 0,0-1-1,37-23 2,-16 9 0,47-36 0,-65 45 0,0 1 0,-1-2 0,0 1 0,0-1 0,-1 0 0,0-1 0,-1 0 0,6-14 0,-5 9 1,-5 8 2,1 0-1,0 1 1,0-1 0,1 1-1,0 0 1,0 0-1,1 1 1,0-1-1,0 1 1,1 0-1,10-9 1,-32 21-3,10 0 0,1 1 0,-1-1 0,1 1 0,1 0 0,-1 0 0,1 0 0,1 0 0,-1 1 0,1 0 0,-3 12 0,2-3 0,1 0 0,1 1 0,0 34 0,2-50 0,0 0 0,0 0 0,0 0 0,0 0 0,0 0 0,1 0 0,-1 0 0,1 0 0,-1-1 0,1 1 0,0 0 0,-1 0 0,1 0 0,0-1 0,0 1 0,1 0 0,-1-1 0,0 1 0,0-1 0,1 1 0,-1-1 0,1 0 0,-1 0 0,1 1 0,0-1 0,-1 0 0,1 0 0,3 1 0,3 0 0,-1-1 0,1 1 0,0-1 0,0-1 0,15 0 0,-19 0 0,-1 0 0,-1 0 0,1 0 0,0 0 0,0-1 0,0 1 0,-1-1 0,1 0 0,0 0 0,-1 0 0,1 0 0,-1 0 0,1-1 0,-1 1 0,1-1 0,-1 1 0,0-1 0,0 0 0,0 0 0,0 0 0,2-3 0,-1 1 0,0-1 0,-1 0 0,1 1 0,-1-1 0,0 0 0,-1-1 0,1 1 0,-1 0 0,0 0 0,0-7 0,0 2 0,0 0 0,-1 0 0,0 0 0,-1 0 0,0 1 0,-1-1 0,0 0 0,-1 0 0,0 1 0,0-1 0,-6-10 0,6 15 0,-1-1 0,0 1 0,-1 0 0,1 0 0,-1 0 0,0 0 0,0 1 0,-11-8 0,13 11 0,0-1 0,0 0 0,0 1 0,0 0 0,0 0 0,-1 0 0,1 0 0,0 0 0,-1 1 0,1-1 0,0 1 0,-1 0 0,1 0 0,0 0 0,-1 0 0,1 1 0,0-1 0,-1 1 0,-5 2 0,7-1 0,-1 0 0,0 0 0,1 0 0,0 1 0,0-1 0,0 1 0,0-1 0,0 1 0,0 0 0,0 0 0,1 0 0,0 0 0,-1 0 0,1 0 0,0 0 0,1 0 0,-1 0 0,0 0 0,1 1 0,0-1 0,0 5 0,-1 8 0,1 1 0,3 29 0,-2-40 0,0-1 0,1 1 0,0 0 0,0-1 0,0 0 0,0 1 0,1-1 0,0 0 0,0 0 0,1 0 0,-1-1 0,1 1 0,0-1 0,0 0 0,0 0 0,1 0 0,-1-1 0,1 1 0,0-1 0,0 0 0,0-1 0,1 1 0,-1-1 0,0 0 0,1 0 0,0-1 0,-1 1 0,1-1 0,0-1 0,0 1 0,0-1 0,-1 0 0,1 0 0,0-1 0,8-1 0,-11 1 0,1-1 0,-1 1 0,0-1 0,-1 0 0,1 0 0,0 0 0,0 0 0,-1 0 0,1 0 0,-1-1 0,0 0 0,0 1 0,0-1 0,0 0 0,0 0 0,0 0 0,-1 0 0,0 0 0,1 0 0,-1 0 0,0-1 0,0-3 0,4-10 0,-2 0 0,3-33 0,-5 8 0,-2 32 0,1 1 0,0 0 0,0-1 0,1 1 0,0 0 0,1-1 0,4-11 0,-6 20 0,0 1 0,1-1 0,-1 1 0,0 0 0,0-1 0,1 1 0,-1 0 0,0-1 0,1 1 0,-1 0 0,1-1 0,-1 1 0,0 0 0,1 0 0,-1-1 0,1 1 0,-1 0 0,1 0 0,-1 0 0,1 0 0,-1 0 0,1 0 0,-1 0 0,1 0 0,-1 0 0,1 0 0,-1 0 0,1 0 0,-1 0 0,0 0 0,1 0 0,-1 0 0,1 0 0,-1 1 0,1-1 0,-1 0 0,1 0 0,-1 1 0,0-1 0,1 0 0,-1 0 0,0 1 0,1-1 0,-1 1 0,0-1 0,1 0 0,-1 1 0,1 0 0,14 17 0,-9-1 0,-1 1 0,-1 0 0,0 0 0,-1 0 0,-1 0 0,-1 1 0,0-1 0,-4 27 0,3 0 0,1-58 0,0 0 0,6-23 0,2-8 0,-8 33 0,2-13 0,1 0 0,7-25 0,-10 44 0,1 0 0,-1 0 0,1 0 0,0 0 0,1 0 0,-1 1 0,1-1 0,0 1 0,0 0 0,0 0 0,0 0 0,1 0 0,0 1 0,-1-1 0,1 1 0,7-4 0,-11 6-1,1 1 0,0-1 1,0 1-1,-1 0 0,1-1 0,0 1 0,0 0 0,0 0 1,-1-1-1,1 1 0,0 0 0,0 0 0,0 0 1,0 0-1,-1 0 0,1 0 0,0 0 0,0 0 0,0 1 1,0-1-1,-1 0 0,1 0 0,0 1 0,0-1 1,0 1-1,-1-1 0,1 0 0,0 1 0,-1-1 0,1 1 1,0 0-1,-1-1 0,1 1 0,-1-1 0,1 1 1,-1 0-1,1 0 0,-1-1 0,1 1 0,-1 1 0,2 3 2,0 1 0,0-1-1,-1 1 1,0-1-1,0 7 1,0-4-3,0 59 1,0 2 16,0-64-13,-1 1-1,1-1 1,1 0 0,-1 0-1,1 0 1,-1 0-1,1-1 1,1 1 0,-1 0-1,5 5 1,-4-7-3,-1 0 0,1-1 1,0 0-1,0 1 0,1-1 0,-1-1 0,0 1 1,1 0-1,-1-1 0,1 0 0,0 1 0,-1-2 1,1 1-1,0 0 0,0-1 0,-1 1 0,1-1 1,0 0-1,5-1 0,-3 1 2,0-1 1,0 0-1,1 0 0,-1 0 1,0-1-1,-1 1 0,1-1 1,0-1-1,0 1 0,-1-1 1,7-4-1,-6 1-1,0 1 0,-1-1 0,1 0 0,-1-1 0,0 1 0,-1-1 0,0 0 0,0 0 0,0 0 0,-1-1 0,0 1 0,3-13 0,-2 6 0,-2 0-1,0-1 0,0 1 0,-1-1 0,-1 0 0,-2-14 1,2 27-1,0 0 0,0 1 0,0-1 0,-1 1 1,1-1-1,-1 1 0,1-1 0,-1 1 0,0-1 0,1 1 1,-1 0-1,0-1 0,0 1 0,0 0 0,0-1 0,0 1 1,0 0-1,-1 0 0,1 0 0,0 0 0,0 0 0,-1 0 1,1 1-1,-1-1 0,1 0 0,-1 1 0,1-1 0,-1 1 1,-1-1-1,-5 0 6,0 0 0,1 0 0,-1 1 0,-14 1 0,11 0-5,9-1-1,-1 0 0,1 1 0,0-1 0,0 1 0,0 0 0,0-1 0,0 1 0,0 0 0,0 0 0,0 0 0,0 0 0,0 1 0,0-1 0,1 1 1,-1-1-1,0 1 0,1-1 0,0 1 0,-1 0 0,1 0 0,0 0 0,0-1 0,0 1 0,0 0 0,0 1 0,0-1 0,1 0 0,-1 0 0,1 0 0,-1 3 0,-1 8 3,0 1-1,1 0 0,1 24 0,0-22-3,0-12 2,0 1 0,0-1 0,0 0 0,1 0 0,-1 0 0,1 0 0,0 0 0,0 0 0,1 0 0,-1 0 0,1 0 0,0 0 0,3 4 0,-3-6 0,0 1 0,1-1 0,-1-1 0,0 1 0,1 0 0,-1-1 0,1 1 0,0-1 0,0 0 0,-1 0 0,1 0 0,0 0 0,0 0 0,0-1 0,0 1 0,0-1 0,0 0 0,0 0 0,4 0 0,-5 0 1,1 0 0,-1 0 0,0 0-1,1 0 1,-1-1 0,1 1 0,-1-1 0,0 1 0,0-1 0,1 0-1,-1 0 1,0 0 0,0 0 0,0 0 0,0-1 0,3-2-1,-2 1 2,-1 0 0,0 0 0,0 0-1,0-1 1,0 1 0,0-1 0,-1 1 0,0-1-1,2-7 1,2-10-2,-2 0 0,0-1 0,-2 1 0,-1-28 0,0 35 0,-1 12 0,-2 7 0,-1 11 0,1 0-1,1-1 0,1 1 1,1 0-1,0 0 0,1 0 0,4 20 1,-3-34-1,-1 0 0,0 0 0,1-1 0,0 1 0,-1 0 0,1 0 0,0-1 0,0 1 0,0-1 0,0 1 0,0-1 0,0 0 0,0 0 0,0 0 0,0 0 0,1 0 0,-1-1 0,0 1 0,1-1 0,-1 1 0,1-1 0,-1 0 0,5 0 0,-2 0 3,1 1 1,-1-1 0,0-1-1,0 1 1,1-1 0,-1 0-1,0 0 1,0 0 0,0-1-1,7-3 1,-8 2-3,0-1 0,0 1 0,-1-1 0,1 0 0,-1-1 0,1 1 0,-1 0 0,-1-1 0,1 0 0,-1 0 0,0 0 0,0 0 0,2-7 0,2-9 0,-1 0 0,2-22 0,-1-31 0,-5-110 0,-3 87 0,2 96 0,0 1 0,1 0 0,-1-1 0,0 1 0,0 0 0,0-1 0,0 1 0,0 0 0,0 0 0,0-1 0,0 1 0,0 0 0,0-1 0,0 1 0,-1 0 0,1-1 0,0 1 0,0 0 0,0-1 0,0 1 0,0 0 0,-1 0 0,1-1 0,0 1 0,0 0 0,0 0 0,-1-1 0,1 1 0,0 0 0,0 0 0,-1 0 0,1-1 0,0 1 0,0 0 0,-1 0 0,1 0 0,0 0 0,-1 0 0,1 0 0,0 0 0,-1 0 0,1-1 0,0 1 0,-1 0 0,1 0 0,-1 1 0,0-1 0,1 0 0,-1 1 0,0-1 0,0 1 0,0-1 0,1 1 0,-1-1 0,0 1 0,0 0 0,1-1 0,-1 1 0,0 0 0,1 0 0,-1-1 0,0 3 0,-4 7 0,1 1 0,0 0 0,1 1 0,0-1 0,1 1 0,0-1 0,0 13 0,0 90 0,2-71 0,0-8 0,-1-5 0,5 50 0,-3-72 0,1 0 0,-1-1 0,1 1 0,0-1 0,1 1 0,0-1 0,0 0 0,0 0 0,1 0 0,0 0 0,8 8 0,-11-13 0,1-1 0,0 1 0,-1-1 0,1 0 0,0 0 0,0 0 0,0 0 0,0 0 1,0 0-1,0 0 0,0 0 0,3 0 0,-4-1-1,-1 0 1,1 0 0,0 0 0,0 0 0,-1 0-1,1 0 1,0 0 0,-1 0 0,1 0 0,0 0-1,-1 0 1,1 0 0,0-1 0,0 1 0,-1 0-1,1 0 1,-1-1 0,1 1 0,0 0-1,-1-1 1,1 1 0,-1-1 0,1 1 0,-1-1-1,1 1 1,-1-1 0,1 1 0,-1-1 0,1 1-1,-1-1 1,0 0 0,1 1 0,-1-1-1,0 0 1,0 1 0,1-1 0,-1 0 0,0 1-1,0-1 1,0-1 0,1-51-328,-1 27-537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59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181 121 31422,'0'-4'46,"0"0"0,0 1-1,0-1 1,-1 0 0,1 1-1,-1-1 1,0 0-1,0 1 1,-1-1 0,1 1-1,-1 0 1,0-1 0,1 1-1,-1 0 1,-1 0 0,1 0-1,0 0 1,-1 1 0,0-1-1,1 1 1,-1-1-1,0 1 1,0 0 0,0 0-1,-1 0 1,1 0 0,-7-1-1,7 1-42,0 1 0,0-1 0,0 1 0,-1 0 0,1 0-1,0 1 1,-1-1 0,1 1 0,-1 0 0,1 0 0,-1 0-1,1 0 1,-1 0 0,1 1 0,0-1 0,-1 1 0,1 0 0,0 0-1,-1 1 1,1-1 0,0 1 0,0-1 0,0 1 0,-5 4 0,5-3-4,0 0 1,0 0 0,0 1 0,0 0-1,0 0 1,1-1 0,0 1 0,-1 1-1,2-1 1,-1 0 0,0 0 0,1 1-1,0-1 1,0 1 0,0-1 0,0 1-1,1 8 1,0-11 0,0-1 0,-1 1 0,1 0 0,1-1 0,-1 1 0,0 0 0,0-1 0,1 1 0,-1-1 0,0 1 0,1 0 0,0-1 0,-1 1 0,1-1 0,0 0 0,0 1 0,0-1 0,0 1 0,0-1 0,0 0 0,1 1 0,1 0 0,0-1 0,1 0 0,-1 0 0,0 0 0,0 0 0,0 0 0,1-1 0,-1 0 0,0 1 0,5-1 0,0 0 0,-1 0 0,1 0 0,0-1 0,-1 0 0,1 0 0,0-1 0,-1 1 0,1-2 0,12-5 0,-17 7 0,0-1 0,0 0 0,-1 0 0,1 0 0,0-1 0,-1 1 0,1-1 0,-1 1 0,0-1 0,0 0 0,0 0 0,0 0 0,-1 0 0,1 0 0,-1 0 0,0 0 0,0-1 0,0 1 0,0 0 0,0-1 0,-1 1 0,1-1 0,-1 1 0,0-5 0,0 5 0,0-1 0,0 1 0,0 0 0,-1 0 0,1-1 0,-1 1 0,0 0 0,0 0 0,0 0 0,0 0 0,0-1 0,-1 2 0,1-1 0,-1 0 0,0 0 0,0 0 0,0 1 0,-2-3 0,1 3 0,0 0 0,-1 0 0,1 0 0,0 0 0,-1 1 0,1 0 0,-1 0 0,0 0 0,1 0 0,-1 0 0,0 1 0,0-1 0,1 1 0,-1 0 0,-6 1 0,8-1 1,1 0 0,-1 0 0,1 1 0,-1-1-1,1 0 1,-1 1 0,1-1 0,0 1 0,-1 0 0,1-1 0,-1 1 0,1 0 0,0 0 0,0 0-1,0 0 1,-1 0 0,1 0 0,0 0 0,0 0 0,0 1 0,1-1 0,-1 0 0,-1 2 0,0 2-78,0 0 1,0 0-1,1 1 0,0-1 1,-2 9-1,0 20-1790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1.5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168 339 32431,'-10'-37'160,"6"17"-122,-2 0-1,0 1 0,-15-33 0,20 51-36,0 0 0,1 0 0,-1 0 0,0 0-1,1 0 1,-1 0 0,0 0 0,0 0 0,0 1 0,0-1-1,0 0 1,0 1 0,0-1 0,0 0 0,0 1 0,0 0-1,0-1 1,0 1 0,0-1 0,0 1 0,0 0 0,0 0-1,-1 0 1,1 0 0,0 0 0,0 0 0,0 0 0,0 0-1,-1 0 1,1 0 0,0 1 0,0-1 0,0 0 0,-2 2-1,0-1 0,0 1 0,0-1 0,1 1-1,-1 0 1,0 0 0,1 0 0,-1 0 0,1 0-1,0 0 1,-4 6 0,-1 4 0,0 0 0,1 1 0,1 0 0,0 0 0,1 0 0,0 0 0,-3 20 0,4-4 0,0 1 0,3 44 0,0-71 0,1-1 0,-1 0 0,1 1 0,-1-1 0,1 1 0,0-1 0,0 0 0,0 1 0,0-1 0,0 0 0,1 0 0,-1 0 0,1 0 0,-1 0 0,1 0 0,0-1 0,0 1 0,-1 0 0,1-1 0,0 1 0,1-1 0,-1 0 0,0 0 0,0 0 0,1 0 0,-1 0 0,0 0 0,1 0 0,-1-1 0,1 0 0,-1 1 0,5-1 0,-3 1 0,0-1 0,-1 0 0,1 0 0,0 0 0,0-1 0,0 1 0,-1-1 0,1 0 0,0 0 0,-1 0 0,1-1 0,0 1 0,-1-1 0,0 0 0,1 0 0,-1 0 0,0 0 0,0 0 0,0-1 0,0 0 0,2-3 0,0-2 0,-1-1 0,0 1 0,0-1 0,-1 0 0,0 0 0,0 0 0,-1 0 0,-1-1 0,1-13 0,0-15 0,-4-39 0,1 22 0,1 53 0,-1-18 0,1 20 0,0 0 0,0-1 0,0 1 0,0 0 0,0-1 0,0 1 0,0 0 0,0-1 0,0 1 0,0-1 0,0 1 0,0 0 0,0-1 0,0 1 0,0 0 0,0-1 0,-1 1 0,1 0 0,0-1 0,0 1 0,0 0 0,-1 0 0,1-1 0,0 1 0,0 0 0,-1 0 0,1-1 0,0 1 0,-1 0 0,1 0 0,0 0 0,-1 0 0,1-1 0,0 1 0,-1 0 0,0 1 0,0 0 0,0 1 0,0-1 0,1 0 0,-1 1 0,1-1 0,-1 1 0,1-1 0,-1 0 0,1 1 0,0-1 0,0 1 0,0-1 0,0 1 0,0-1 0,0 1 0,0 1 0,0 3 0,0-1 0,-2 33 0,2 47 0,1-73 0,0 0 0,1-1 0,0 1 0,1-1 0,0 0 0,1 0 0,1 0 0,8 16 0,-13-26-1,1 1 1,0-1-1,-1 0 0,1 0 1,0 1-1,0-1 1,0 0-1,0 0 0,1 0 1,-1 0-1,0 0 0,0 0 1,1 0-1,-1 0 0,0 0 1,1-1-1,-1 1 0,1-1 1,-1 1-1,1-1 1,-1 1-1,1-1 0,-1 0 1,1 0-1,-1 0 0,1 0 1,-1 0-1,1 0 0,-1 0 1,1 0-1,-1-1 1,1 1-1,-1 0 0,1-1 1,-1 1-1,1-1 0,-1 0 1,1 0-1,-1 1 0,0-1 1,0 0-1,1 0 0,-1 0 1,0 0-1,0-1 1,0 1-1,0 0 0,0 0 1,1-2-1,2-8 1,0 1 0,0-1 0,-1 0 0,0 0-1,-1 0 1,0 0 0,0-12 0,-2-84 5,-2 52 18,10 65-18,3 10-5,18 46 1,-19-46-9,-1 1-1,-1 0 1,11 41 0,-19-62 8,0 1 0,0-1-1,0 1 1,0-1 0,0 1 0,0-1 0,0 1 0,0-1-1,0 1 1,0-1 0,0 0 0,0 1 0,0-1 0,1 1-1,-1-1 1,0 1 0,0-1 0,0 0 0,1 1 0,-1-1-1,0 0 1,1 1 0,-1-1 0,0 0 0,1 1 0,-1-1-1,0 0 1,1 1 0,-1-1 0,0 0 0,1 0 0,-1 0-1,1 1 1,-1-1 0,1 0 0,0 0 0,11-14-6,5-27 15,3-44-6,-17 64-3,1 1 0,1 1 0,1-1 0,11-25 0,-10 38 0,-3 11 0,1 16 0,0 40-4,-3-31 0,0 0 0,14 56 0,-15-83 3,-1 0 0,1 0 0,-1 0 0,1 0 0,0 1 0,0-1 0,0-1 0,0 1 0,0 0 0,0 0 0,1 0 1,-1-1-1,1 1 0,-1 0 0,1-1 0,0 1 0,-1-1 0,1 0 0,0 0 0,0 0 0,0 1 0,0-2 0,0 1 0,0 0 0,0 0 0,0-1 0,0 1 0,0-1 0,1 0 0,-1 1 0,0-1 0,0 0 0,0 0 1,1-1-1,-1 1 0,2-1 0,0 0-1,1 0 0,-1-1 0,0 0 1,-1 0-1,1 0 0,0 0 0,0 0 1,-1-1-1,1 0 0,-1 1 0,0-1 1,0-1-1,0 1 0,0 0 0,-1-1 1,1 1-1,2-7 0,0-1 4,-1 0-1,-1-1 0,1 0 0,-2 1 1,1-1-1,0-19 0,-3-78 14,-1 57-7,1 37-6,-1-36 7,0 48-6,1 0 0,-1 0 0,1 0 0,-1 0-1,0 0 1,0 0 0,0 0 0,0 1 0,-1-1 0,1 0-1,-1 1 1,0-1 0,-3-3 0,5 6-3,0-1 0,-1 1 0,1 0 0,0 0 0,0-1 0,-1 1 0,1 0 0,0 0 0,0-1 0,-1 1 0,1 0 0,0 0 0,0 0 0,-1 0 0,1-1 0,0 1 0,-1 0 0,1 0 0,0 0 0,-1 0 0,1 0 0,0 0 0,-1 0 0,1 0 0,0 0 0,-1 0 0,1 0 0,0 0 0,-1 0 0,1 0 0,0 0 0,-1 0 0,1 0 0,0 1 0,-1-1 0,1 0 0,0 0 0,-1 0 0,1 1 0,0-1 0,0 0 0,-1 0 0,1 0 0,0 1 0,0-1 0,0 0 0,-1 1 0,1-1 0,0 0 0,0 0 0,0 1 0,0-1 0,0 0 0,-1 1 0,1-1 0,0 0 0,0 1 0,-3 21 0,3-22 0,-2 59 6,1 0 1,4 0-1,2 0 1,20 93-1,-25-150-6,0 0 0,1 0 0,-1 0 0,1-1 0,-1 1 0,1 0 0,0 0 0,0 0 0,0 0 0,0-1 0,0 1 0,0 0 0,0-1 0,1 1 0,-1-1 0,0 1 0,1-1 0,-1 0 0,1 1 0,0-1 0,-1 0 0,1 0 0,0 0 0,0-1 0,0 1 0,0 0 0,0-1 0,-1 1 0,1-1 0,0 1 0,0-1 0,0 0 0,0 0 0,0 0 0,0 0 0,0 0 0,0-1 0,0 1 0,0 0 0,3-2 0,0 0 0,1 0 0,-1-1 0,0 1 0,-1-1 0,1 0 0,0 0 0,-1-1 0,0 1 0,1-1 0,-2 0 0,1 0 0,0-1 0,3-5 0,-1-2 0,-1 0 0,0 0 0,-1-1 0,0 0 0,-1 0 0,0 0 0,1-15 0,6-30 0,-8 48 0,-1 0 0,0 0 0,0-1 0,-2-15 0,0 1 0,1 25 0,0 1 0,0-1 0,0 0 0,-1 0 0,1 0 0,0 0 0,0 1 0,0-1 0,0 0 0,-1 0 0,1 0 0,0 0 0,0 0 0,0 0 0,0 0 0,-1 1 0,1-1 0,0 0 0,0 0 0,0 0 0,-1 0 0,1 0 0,0 0 0,0 0 0,-1 0 0,1 0 0,0 0 0,0 0 0,0 0 0,-1 0 0,1 0 0,0 0 0,0-1 0,0 1 0,-1 0 0,1 0 0,0 0 0,0 0 0,0 0 0,0 0 0,-1 0 0,1-1 0,0 1 0,0 0 0,0 0 0,0 0 0,0 0 0,0-1 0,-1 1 0,1 0 0,0 0 0,0 0 0,0-1 0,0 1 0,0 0 0,0 0 0,0 0 0,0-1 0,0 1 0,0 0 0,0 0 0,0-1 0,0 1 0,0 0 0,0 0 0,-2 4 0,0 0 0,0 0 0,0 0 0,1 0 0,-1 1 0,1-1 0,0 0 0,0 1 0,1-1 0,-1 7 0,2 53 0,0-34 0,-1-15 0,2 49 0,-1-60 0,-1 0 0,1 0 0,0 0 0,1 0 0,-1 0 0,1 0 0,0 0 0,-1 0 0,2-1 0,-1 1 0,0 0 0,4 3 0,-4-6 1,-1 0 0,0 1 0,1-2 1,-1 1-1,1 0 0,-1 0 0,1 0 0,-1-1 0,1 1 1,-1-1-1,1 1 0,0-1 0,-1 1 0,1-1 0,0 0 1,-1 0-1,1 0 0,0 0 0,-1 0 0,1-1 0,0 1 0,-1 0 1,1-1-1,0 1 0,-1-1 0,4-1 0,-1 0-66,0 0-1,-1 0 1,1 0 0,0-1-1,-1 0 1,1 0-1,-1 0 1,5-5-1,5-9-1857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1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25 32239,'-1'-1'18,"1"1"1,-1-1-1,1 1 1,-1-1 0,0 1-1,1-1 1,-1 1-1,0 0 1,1-1-1,-1 1 1,0 0-1,1 0 1,-1-1 0,0 1-1,0 0 1,0 0-1,1 0 1,-1 0-1,0 0 1,0 0-1,1 0 1,-1 0 0,0 0-1,0 0 1,1 1-1,-1-1 1,0 0-1,-1 1 1,0-1-23,-1 1 0,1-1-1,0 1 1,-1-1 0,1 1 0,0 0 0,-1 0-1,1 0 1,-4 3 0,4-1 4,-1 1 0,1 0 0,0 0 0,0-1 0,1 1 0,-1 0 0,1 1 0,0-1 0,0 0 0,0 0 0,1 0 0,-1 1 0,1-1 0,0 0 0,1 8 0,-1-9 0,0-1 0,0 1 0,1 0 0,-1-1 1,1 1-1,0-1 0,0 1 0,0-1 0,0 1 1,0-1-1,0 0 0,1 1 0,-1-1 1,1 0-1,-1 0 0,1 0 0,0 0 0,0 0 1,0-1-1,0 1 0,0 0 0,0-1 0,1 0 1,-1 1-1,0-1 0,4 1 0,0 0 3,0-1-1,1 0 1,-1 0-1,1-1 0,-1 0 1,1 0-1,0 0 1,-1-1-1,1 0 0,-1 0 1,9-3-1,-13 3-2,1 0 0,0 0 0,-1 0 0,1-1 0,-1 1 0,0-1 0,1 1 0,-1-1 0,0 0 0,0 0-1,0 0 1,0 0 0,0 0 0,-1-1 0,1 1 0,-1-1 0,1 1 0,-1-1 0,0 1 0,0-1 0,0 0 0,0 1-1,-1-1 1,1 0 0,-1 0 0,1 0 0,-1 1 0,0-4 0,0 1 0,0 0 0,0 0 0,-1 1 0,0-1 0,1 0 0,-1 1 0,-1-1 0,1 1 0,-1-1 0,-4-8 0,4 11 0,1 0 0,-1-1 0,0 1 0,-1 0 0,1 0 0,0 0 0,-1 0 0,1 1 0,-1-1 0,1 1 0,-1-1 0,0 1 0,0 0 0,1 0 0,-1 0 0,0 0 0,0 1 0,-6-1 0,6 0-17,-1 0-1,0 0 1,1 1-1,-1-1 1,1 1-1,-1 0 1,0 0-1,1 0 1,-1 1-1,0-1 1,1 1-1,-1 0 1,1 0 0,-1 0-1,1 1 1,-1-1-1,1 1 1,0 0-1,0-1 1,0 2-1,-4 2 1,-9 15-1296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2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43 32463,'0'2'64,"22"-2"32,12 0-16,6 0-48,2 0-32,0-2 0,-6-4 0,0-4 0,-12 1-16,-6-1-80,-9 2-720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2.5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30942,'5'0'1601,"21"0"-1537,1 0 32,2 0-64,-2 0-32,-5-4 0,0-2 0,-4 0 0,-7 0 0,-6 0-32,-5 0-544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5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176 627 32591,'1'-9'14,"-2"0"0,1 0 0,-1 0 0,0 1 0,-1-1 0,0 0 0,-1 1 1,-3-11-1,4 17-14,1 0 1,0 0-1,0 0 1,-1 0-1,0 0 1,1 0-1,-1 0 1,0 1-1,0-1 0,0 0 1,0 1-1,0 0 1,0-1-1,0 1 1,0 0-1,-1 0 1,1 0-1,0 1 1,-1-1-1,1 0 1,-1 1-1,1 0 1,0-1-1,-1 1 1,1 0-1,-1 0 1,1 1-1,-1-1 1,1 0-1,-1 1 1,1-1-1,0 1 1,-1 0-1,1 0 0,-3 1 1,1 0-1,0 1 0,1-1 0,-1 1 0,0-1 0,1 1 0,-1 0 0,1 1 0,0-1 0,0 0 0,0 1 0,1 0 0,-1 0 0,1 0 0,0 0 0,-3 8 0,-1 0 0,2 1 0,0-1 0,0 1 0,-2 17 0,4-16-2,0 1 1,1 1-1,1-1 1,2 30-1,-1-42 2,-1 0-1,1 1 1,-1-1 0,1 0 0,0 0-1,0 0 1,1 0 0,-1 0 0,1 0-1,-1-1 1,1 1 0,0 0-1,0-1 1,0 1 0,0-1 0,1 0-1,-1 1 1,0-1 0,1 0 0,0 0-1,-1-1 1,1 1 0,0-1 0,0 1-1,0-1 1,0 0 0,0 0-1,0 0 1,4 0 0,-2 0 0,0-1 0,-1 1 1,1-1-1,0 0 0,-1-1 0,1 1 1,0-1-1,-1 0 0,1 0 0,-1 0 1,1-1-1,-1 1 0,1-1 0,-1 0 1,0-1-1,0 1 0,0-1 0,0 1 1,-1-1-1,1 0 0,-1-1 0,1 1 1,-1 0-1,0-1 0,0 0 0,-1 0 1,1 0-1,-1 0 0,0 0 0,0 0 1,1-6-1,4-9 1,-1 0 0,-2 0 0,0 0 1,0-1-1,-2 1 0,0-24 0,-1 5-1,-2-214 0,-3 233 0,4 19 0,0 0 0,0-1 0,0 1 0,0-1 0,0 1 0,0 0 0,-1-1 0,1 1 0,0 0 0,0-1 0,0 1 0,-1 0 0,1 0 0,0-1 0,0 1 0,-1 0 0,1-1 0,0 1 0,0 0 0,-1 0 0,1 0 0,0-1 0,-1 1 0,1 0 0,0 0 0,-1 0 0,1 0 0,0 0 0,-1 0 0,1-1 0,-1 1 0,1 0 0,0 0 0,-1 0 0,1 0 0,0 0 0,-1 1 0,1-1 0,0 0 0,-1 0 0,1 0 0,-1 0 0,1 0 0,-1 1 0,-1 6 0,-4 66 0,6 99 0,1-75 0,-1-88 0,0 3 0,0 0 0,1 0 0,0 0 0,0 0 0,4 11 0,-4-20 0,0-1 0,0 1 0,0-1 0,0 1 0,0-1 0,1 0 0,-1 1-1,1-1 1,-1 0 0,1 0 0,0 0 0,0 0 0,0 0 0,0-1 0,0 1 0,0 0 0,0-1-1,1 0 1,-1 1 0,0-1 0,1 0 0,-1 0 0,1-1 0,-1 1 0,1 0 0,0-1 0,-1 0-1,5 1 1,-4-1-3,-1 0 0,1 0 0,0 0 0,0-1 0,-1 1-1,1-1 1,0 1 0,-1-1 0,1 0 0,0 0 0,-1 0 0,1 0-1,-1-1 1,1 1 0,-1-1 0,0 1 0,0-1 0,0 0-1,2-2 1,0 0 1,-1-1 0,0 0-1,0 0 1,0 0-1,-1 0 1,1 0 0,-1 0-1,-1 0 1,2-7-1,2-11 6,-2-1 0,-1 1-1,-1-37 1,-1 52-1,0-100 46,0 150-26,0 72-14,1-98-8,1 0-1,0 0 0,2 0 1,-1-1-1,7 17 0,-8-29 1,-1 0 0,1 0-1,-1-1 1,1 1 0,0-1 0,0 1-1,0-1 1,0 0 0,1 0 0,-1 0-1,1 0 1,-1 0 0,1 0 0,0-1-1,-1 1 1,1-1 0,0 0-1,0 1 1,0-2 0,0 1 0,0 0-1,0-1 1,0 1 0,1-1 0,-1 0-1,0 0 1,0 0 0,0 0-1,0-1 1,0 1 0,0-1 0,0 0-1,0 0 1,0 0 0,0 0 0,0 0-1,0-1 1,0 1 0,-1-1-1,1 0 1,-1 0 0,1 0 0,-1 0-1,0 0 1,0 0 0,0-1 0,0 1-1,3-6 1,1-1 0,-1-1-1,0 0 1,-1-1 0,0 1-1,-1-1 1,0 0-1,2-22 1,1-82-6,-4 47 2,-2 66 3,0 0 0,0 0 0,1 0 0,-1 0 1,0 0-1,1 0 0,-1 0 0,1 0 0,0 0 1,0 0-1,0 0 0,0 0 0,0 0 0,0 0 0,0 1 1,1-1-1,1-2 0,-2 4 1,1-1-1,-1 0 1,1 1 0,0-1 0,-1 1-1,1-1 1,-1 1 0,1 0-1,0-1 1,-1 1 0,1 0 0,0 0-1,0 0 1,-1 1 0,1-1-1,-1 0 1,1 1 0,0-1-1,-1 1 1,1-1 0,-1 1 0,3 1-1,3 2-2,-1-1-1,1 2 0,-1-1 1,0 1-1,7 7 0,15 12-19,-53-26 23,20 1 2,0-1-1,0 1 1,0 0-1,0 0 1,0 0-1,0 1 1,0 0 0,0 0-1,-1 0 1,1 0-1,0 1 1,0 0 0,0 0-1,0 1 1,-6 2-1,7-2-1,1 0-1,0 0 1,-1 0 0,1 1-1,0-1 1,0 1-1,1 0 1,-1 0-1,0 0 1,1 0-1,0 1 1,0-1-1,0 1 1,0-1-1,0 1 1,1 0-1,-1 0 1,1-1-1,-1 9 1,0-2-2,0 2 1,0-1-1,1 0 1,1 0-1,0 0 1,3 20-1,-3-29 2,0 1 0,1 0 0,0 0 0,0-1-1,0 1 1,0 0 0,0-1 0,0 1 0,0-1 0,1 1-1,0-1 1,-1 0 0,1 1 0,0-1 0,0 0 0,0 0-1,0 0 1,0-1 0,1 1 0,-1 0 0,1-1-1,-1 0 1,1 1 0,-1-1 0,1 0 0,0 0 0,-1-1-1,1 1 1,0-1 0,4 1 0,-3 0 0,0-1 0,1 0 0,-1 0 0,0 0 0,0 0 0,0-1 0,1 1 0,-1-1 0,0 0 0,0-1-1,0 1 1,0-1 0,0 0 0,0 1 0,-1-2 0,5-2 0,-4 2 1,-1-1 0,0 0 0,0 0 0,0 1 0,0-2 0,-1 1 0,0 0 0,0 0 0,0-1 0,0 1 0,-1-1-1,1 0 1,-1 1 0,1-8 0,0-5 6,0 0-1,-1-1 0,0 1 1,-1-1-1,-2 1 0,1-1 1,-8-26-1,3 31 11,1 13-5,4 1-12,1 1 0,-1-1 0,0 1 1,1-1-1,0 1 0,-1-1 0,1 1 1,0 0-1,-1-1 0,1 1 0,0 0 1,0 1-1,0 35 0,-1-7 0,5 48 0,-3-70 0,0-1 0,1 1 0,0-1 0,0 0 0,1 1 0,0-1 0,1 0 0,0-1 0,0 1 0,8 10 0,-10-16 0,-1 0-1,1 0 1,0 0 0,0-1-1,0 1 1,1-1 0,-1 1-1,0-1 1,1 0 0,-1 0-1,0 0 1,1 0-1,-1 0 1,1 0 0,0-1-1,-1 1 1,1-1 0,0 0-1,-1 1 1,1-1 0,0-1-1,-1 1 1,1 0 0,-1-1-1,1 1 1,0-1 0,-1 0-1,1 0 1,-1 0 0,1 0-1,-1 0 1,0 0 0,0-1-1,1 1 1,-1-1-1,0 0 1,0 0 0,0 1-1,-1-1 1,1 0 0,0-1-1,-1 1 1,1 0 0,-1 0-1,2-5 1,2-5-1,-1 1 0,0-1 0,-1 0 0,0 0 0,-1 0-1,1-14 1,-2-77-13,-1 31 7,0 71 7,0-1-1,0 1 1,0 0 0,0-1 0,0 1 0,1-1 0,-1 1 0,0 0 0,1-1 0,-1 1 0,1 0 0,0-1 0,-1 1 0,1 0 0,0 0 0,0-1-1,0 1 1,0-1 0,0 2-1,0-1 0,0 1 0,0 0-1,0-1 1,-1 1 0,1 0 0,0 0 0,0-1-1,0 1 1,0 0 0,0 0 0,0 0 0,0 0-1,0 0 1,0 0 0,0 0 0,-1 1 0,1-1-1,0 0 1,1 1 0,3 1-9,0 1-1,0-1 1,0 1 0,-1 0-1,1 1 1,-1-1 0,5 5-1,13 16-10,-27-25 30,0 0 0,0 0 0,0 0 0,0 1 0,0 0 0,0 0 0,-6 0 1,6 0-6,3 1-4,0-1 0,0 0 1,0 1-1,0 0 0,-1-1 0,1 1 0,1 0 0,-1 0 0,0 0 0,0 0 0,0 1 0,0-1 1,1 0-1,-1 1 0,1-1 0,-1 1 0,1 0 0,0-1 0,-1 1 0,1 0 0,0 0 0,0 0 1,0 0-1,0 0 0,1 0 0,-1 0 0,0 0 0,1 3 0,-3 6 0,0 0 0,2 1 0,-2 22 0,2-16-1,0-6 1,1 1 1,0-1-1,0 0 1,4 19-1,-4-29 0,1 0-1,-1 0 1,1 0-1,0 1 1,-1-1 0,1 0-1,0 0 1,0-1-1,0 1 1,0 0-1,1 0 1,-1 0-1,0-1 1,1 1-1,-1-1 1,1 1-1,0-1 1,-1 1 0,1-1-1,0 0 1,0 0-1,0 0 1,0 0-1,0 0 1,0-1-1,0 1 1,0 0-1,0-1 1,0 0 0,1 1-1,3-1 1,-4 0 0,-1-1 0,1 1 0,-1-1 1,1 1-1,-1-1 0,1 0 1,-1 1-1,1-1 0,-1 0 0,1 0 1,-1 0-1,0 0 0,0 0 1,0 0-1,1 0 0,-1-1 0,0 1 1,0 0-1,-1-1 0,1 1 1,0-1-1,0 1 0,-1-1 0,1 1 1,-1-1-1,1 1 0,-1-1 0,0 0 1,1-2-1,1-9 6,0-1 0,-1-21 0,0 27-3,-1-132 77,7 692-48,-7-535-32,0-4 0,0 0 0,0-1 0,-1 1 0,-1-1 0,-4 18 0,5-27 0,0 0 0,0 0 0,0-1 0,-1 1 0,1 0 0,-1 0 0,0-1 0,0 1 0,0-1 0,0 1 0,0-1 0,-1 0 0,1 0 0,-1 0 0,1 0 0,-1 0 0,0-1 0,1 1 0,-1-1 0,0 0 0,0 0 0,0 0 0,0 0 0,0 0 0,-1-1 0,-4 1 0,1 0 0,0 0 0,0-1 0,0 1 0,0-2 0,0 1 0,0-1 0,-10-2 0,15 2 0,-1 0 0,1 0 0,-1-1 0,1 1 0,0-1 0,-1 1 0,1-1 0,0 0 0,0 0 0,0 0 0,1 0 0,-1 0 0,0 0 0,1-1 0,-1 1 0,1 0 0,0-1 0,-1 1 0,1-1 0,1 0 0,-2-2 0,-3-20-1,1 1 0,2 0 0,0-1 0,2 0 1,4-43-1,-4 63-1,1 0 1,0 0-1,0 0 1,1 0-1,0 0 1,-1 0-1,2 0 1,-1 0-1,0 0 1,1 1-1,0-1 1,0 1-1,0 0 1,1 0-1,0 0 1,-1 1-1,1-1 1,7-4-1,8-4 1,0 1 0,0 0 0,28-9-1,-26 11 6,38-22-1,-50 25-3,-1-1 0,0 0 0,0-1 0,0 1 0,-1-1 0,0-1 0,-1 0 0,0 0 0,0 0 0,-1 0 0,0-1 0,0 0 0,5-20 0,-1-5 1,-2 0 1,5-66 0,-11 92-2,-1 5 9,0 4-9,0 0 1,0-1-1,0 1 1,0-1-1,0 1 1,0 0-1,0-1 1,0 1-1,0-1 1,0 1-1,0-1 1,0 1-1,0 0 1,0-1-1,0 1 1,1-1-1,-1 1 1,0 0-1,0-1 1,0 1-1,1 0 1,-1-1-1,0 1 1,1 0-1,-1-1 1,0 1-1,1 0 1,-1 0-1,0-1 1,1 1-1,-1 0 1,0 0-1,1 0 1,-1-1 0,1 1-1,0 2-2,-1-1 0,0 1 0,1-1-1,-1 1 1,0-1 0,0 1 0,0-1 0,0 1 0,0-1 0,0 1 0,0 0-1,0-1 1,-1 1 0,0 1 0,-1 1 5,0 0 0,0 0 0,-1-1 0,0 1 0,1-1 0,-2 1 0,-4 3 0,-13 16 5,16-16-8,1 0 0,-1 1 0,1-1 0,0 1 0,1-1 0,0 1 0,0 0 0,1 0 0,0 1 0,0-1 0,1 0 0,0 1 0,0-1 0,1 1 0,0-1 0,1 1 0,3 14 0,-3-19 0,0-1 0,0 0 0,1 0 0,-1-1 0,1 1 0,0 0 0,0 0 0,0-1 0,0 1 0,1-1 0,-1 0 0,0 0 0,1 0 0,0 0 0,-1 0 0,1 0 0,0-1 0,0 1 0,0-1 0,0 0 0,0 0 0,0 0 0,5 1 0,8 0 0,-1 1 0,0-2 0,25 0 0,-40-1 0,3 0 0,0 0 0,-1 0 0,1 0 0,-1-1 0,1 1 0,-1-1 0,1 0 0,-1 0 0,1 1 0,-1-2 0,1 1 0,-1 0 0,0 0 0,0-1 0,0 1 0,1-1 0,-2 0 0,1 1 0,2-4 0,-1 2 0,-1-1 0,0 0 0,0 1 0,0-1 0,0 0 0,-1 0 0,1-1 0,-1 1 0,0 0 0,0-8 0,0 1 0,-1 0 0,0 0 0,0 0 0,-1 1 0,-1-1 0,0 0 0,-1 0 0,-6-17 0,4 17 0,0 0 0,0 0 0,-1 1 0,-1 0 0,0 0 0,-13-13 0,17 19 0,0 1 0,-1 0 0,1 0 0,-1 0 0,0 1 0,0 0 0,0-1 0,0 1 0,0 0 0,0 1 0,0-1 0,-1 1 0,1 0 0,-1 0 0,1 0 0,-1 1 0,1-1 0,-1 1 0,1 0 0,-6 1 0,8 0 0,0-1 0,0 1 0,1 0 0,-1-1 0,0 1 0,1 0 0,-1 0 0,0 0 0,1 1 0,0-1 0,-1 0 0,1 0 0,0 1 0,-1-1 0,1 1 0,0-1 0,0 1 0,0-1 0,0 1 0,1 0 0,-1 0 0,0-1 0,1 1 0,-1 0 0,1 0 0,-1 3 0,-1 6 0,1 1 0,0-1 0,1 14 0,0-18 0,0 0 0,0 1 0,1-1 0,0 1 0,0-1 0,1 0 0,0 0 0,0 0 0,0 0 0,1 0 0,0 0 0,5 8 0,-5-12 0,-1 1 0,1-1 0,0 1-1,0-1 1,1 0 0,-1 0-1,1 0 1,-1-1 0,1 1 0,0-1-1,0 0 1,0 0 0,0 0-1,1-1 1,-1 1 0,0-1 0,1 0-1,-1 0 1,9 0 0,-7 0-4,0-1 0,1 1 0,-1-2 0,0 1 0,1-1 1,9-1-1,-15 1 4,1 0 0,0 0 0,0 0 0,0 0 0,0 0 0,0 0 0,-1-1 0,1 1 0,-1 0 0,1-1 0,-1 1 0,1-1 0,-1 0 0,0 0 0,0 1 0,0-1 0,0 0 0,0 0 0,0 0 0,0 0 0,-1 0 0,1 0 0,0-3 0,2-11-3,-1 0 1,0-23-1,-1 26 4,-1 1 1,1 0-1,1-1 0,0 1 1,5-13-1,-7 24-1,1 0 0,-1 1 0,0-1 0,1 0 0,-1 1 0,0-1 0,1 1 0,-1-1 0,1 1 0,-1-1 0,1 1 0,-1-1 0,1 1 0,-1-1 0,1 1 0,0 0 0,-1-1 0,1 1 0,0 0 0,-1-1 0,1 1 0,0 0 0,-1 0 0,1 0 0,0 0 0,-1 0 0,1-1 0,0 1 0,-1 1 0,1-1 0,0 0 0,0 0 0,-1 0 0,1 0 0,0 0 0,0 1 0,1-1 0,-1 1 0,1 0 0,0 0 0,-1-1 0,1 1 0,-1 0 0,1 0 0,-1 0 0,0 1 0,1-1 0,-1 0 0,0 0 0,2 4 0,6 13 0,0 1 0,-2 1 0,0-1 0,-1 1 0,-1 1 0,-1-1 0,-1 1 0,-1-1 0,-1 43 0,8-107 0,3 0 0,1 1 0,34-75 0,-46 117 0,14-27 0,-14 27 0,-1 0 0,0 1 0,1-1 0,-1 0 0,1 0 0,-1 1 0,1-1 0,-1 0 0,1 1 0,-1-1 0,1 1 0,0-1 0,-1 0 0,1 1 0,0-1 0,-1 1 0,1 0 0,0-1 0,0 1 0,0 0 0,-1-1 0,1 1 0,0 0 0,0 0 0,0 0 0,0 0 0,0 0 0,-1 0 0,3 0 0,-3 1 0,1 0 0,0 0 0,-1 1 0,1-1 0,-1 0 0,0 0 0,0 1 0,1-1 0,-1 0 0,0 0 0,0 1 0,0-1 0,0 0 0,0 1 0,0-1 0,-1 2 0,0 3 0,1 204 0,0-209 0,0 0 0,1 0 0,-1 0 0,0 0 0,0 0 0,0 0 0,1 0 0,-1 0 0,0 0 0,1 0 0,-1 0 0,1 0 0,-1 0 0,1 0 0,-1-1 0,1 1 0,0 0 0,-1 0 0,1-1 0,0 1 0,-1 0 0,1-1 0,2 2 0,-1-1 0,1 0 0,-1 0 0,1-1 0,-1 1 0,1 0 0,-1-1 0,1 0 0,0 1 0,3-1 0,0 0 0,1-1 0,-1 0 0,1 0 0,-1 0 0,1 0 0,-1-1 0,10-4 0,-9 1 0,1 0 0,-1-1 0,0 0 0,0 0 0,0 0 0,-1-1 0,0 0 0,0 0 0,-1-1 0,0 1 0,0-1 0,-1 0 0,0-1 0,0 1 0,-1-1 0,0 1 0,-1-1 0,1 0 0,-2 0 0,1 0 0,-1 0 0,-1-1 0,0 1 0,-2-16 0,1 22 1,1 1 0,-2 0 1,1 0-1,0 1 0,0-1 0,-1 0 0,1 0 1,-1 0-1,1 1 0,-1-1 0,0 1 0,1-1 1,-1 1-1,0 0 0,0 0 0,0 0 0,0 0 1,0 0-1,0 0 0,-1 0 0,1 1 0,0-1 1,0 1-1,-3-1 0,-3 0-1,0-1 1,0 1-1,0 1 0,0 0 1,-14 1-1,20 0 0,1-1 0,-1 1 0,1 0 0,-1 0 0,1 0 0,0 0 0,-1 0 0,1 0 0,0 1 0,0-1 0,0 0 0,0 1 0,0-1 0,0 0 0,0 1 0,0-1 0,1 1 0,-1 0 0,0-1 0,1 1 0,0 0 0,-1-1 0,1 1 0,0 2 0,-5 44 0,5-46 0,-1 8 3,0 0-6,1-1 1,0 1-1,0 0 0,1 0 1,1 0-1,3 14 1,-5-22 1,1-1 0,0 1 0,0 0 0,0-1 0,0 1 0,0 0 0,0-1 0,0 1 1,0-1-1,1 0 0,-1 1 0,1-1 0,-1 0 0,1 0 0,-1 0 0,3 1 0,-1-1 1,-1 0 0,1 0 0,0-1 0,0 1 0,0-1 0,0 0 0,0 0 0,0 0 0,0 0-1,0 0 1,0-1 0,0 1 0,4-2 0,-3 0 0,-1 1 1,1-1-1,0 0 0,-1 0 1,0-1-1,1 1 0,-1-1 1,0 1-1,0-1 0,0 0 1,-1 0-1,1 0 0,-1-1 1,0 1-1,1-1 0,-2 1 1,1-1-1,0 0 0,-1 0 1,1 1-1,-1-1 0,1-6 0,1-7-1,0 1-1,0-1 0,-1-33 0,-3 33 2,-1 19 0,-2 28 0,3-25 0,-2 17-4,2 0 0,0 0 0,4 39 0,-3-59 4,1 0 0,-1 0 0,1 0 0,0 0 0,-1 0 0,1 0 0,0-1 0,0 1 0,0 0 0,0 0 0,1-1 0,-1 1 0,0 0 0,1-1 0,-1 1 0,1-1 0,-1 0 0,1 1 0,0-1 0,0 0 0,-1 0 0,1 0 0,0 0 0,0-1 0,0 1 0,0 0 0,0-1 0,0 1 0,2-1 0,0 1 0,-1-1 0,1 0 0,-1 0 0,1 0 0,-1 0 0,1-1 0,-1 1 0,1-1 0,-1 0 0,0 0 0,1 0 0,-1-1 0,0 1 0,0-1 0,0 1 0,6-5 0,-3-1 0,1 0 0,-1-1 0,0 1 0,-1-1 0,1 0 0,-2-1 0,1 1 0,-1-1 0,0 0 0,-1 0 0,0 0 0,-1 0 0,3-20 0,0-10 0,-3-1 0,-1-42 0,-2 45 0,1-149 16,0 182-14,0 0 0,-1-1-1,1 1 1,-1 0 0,0 0 0,0 0 0,0 0-1,-4-7 1,4 10-1,1 0-1,-1 0 0,1 0 1,-1 1-1,0-1 1,1 0-1,-1 1 0,0-1 1,0 0-1,0 1 0,1-1 1,-1 1-1,0-1 1,0 1-1,0-1 0,0 1 1,0 0-1,0-1 1,0 1-1,0 0 0,0 0 1,0 0-1,0 0 0,0 0 1,0 0-1,0 0 1,0 0-1,0 0 0,0 0 1,0 0-1,0 1 1,0-1-1,0 0 0,1 1 1,-1-1-1,0 1 0,0-1 1,0 1-1,0-1 1,-1 2-1,-1 1 0,0-1 0,1 1 0,-1 0 0,0 0 0,1 0 0,0 0 0,0 0 0,0 1 0,0-1 0,0 1 0,1-1 0,-1 1 0,1 0 0,-1 5 0,-9 59 0,6-6 0,5 98 0,3-126 0,0 0 0,3 0 0,1 0 0,16 47 0,-2-34 0,-20-45 0,0-1 0,0 1 0,0 0 0,0 0 0,0-1 0,1 1 0,-1 0 0,0-1 0,1 0 0,-1 1 0,1-1 0,0 0 0,-1 0 0,1 1 0,0-1 0,0-1 0,0 1 0,0 0 0,0 0 0,2 0 0,-3-1 0,-1-1-1,1 1 1,0 0-1,-1 0 1,1-1 0,-1 1-1,1-1 1,-1 1-1,1 0 1,0-1-1,-1 1 1,0-1 0,1 1-1,-1-1 1,1 1-1,-1-1 1,1 0 0,-1 1-1,0-1 1,0 0-1,1 1 1,-1-1 0,0 1-1,0-1 1,0 0-1,0 0 1,1 1 0,-1-1-1,0 0 1,-1 0-1,2-29-80,-1 24 26,-1-36-997,-3-6-2565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06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42 32095,'-1'0'24,"1"-1"0,0 0 0,0 0-1,0 0 1,0 0 0,-1 0 0,1 0 0,0 1 0,-1-1 0,1 0 0,0 0 0,-1 0 0,1 1 0,-1-1 0,0 0 0,1 0 0,-1 1 0,0-1-1,1 1 1,-1-1 0,0 1 0,1-1 0,-1 1 0,-1-1 0,-1 0-13,1-1-1,-1 2 0,0-1 1,0 0-1,0 0 1,1 1-1,-1 0 1,-4-1-1,4 1-11,-1 0-1,1 0 1,0 0-1,0 1 1,0-1-1,0 1 1,0 0-1,0 0 1,-1 0-1,2 0 1,-1 0-1,0 1 1,0-1-1,0 1 1,1 0-1,-5 3 1,5-2 1,0 0 0,0 0 1,0 1-1,0-1 0,1 0 1,-1 1-1,1-1 1,0 1-1,0 0 0,0-1 1,1 1-1,-1 0 0,1 0 1,0-1-1,1 6 0,-1-7 0,0 0 0,1 0 0,-1 0 0,1 0 0,0 0 0,-1 0 0,1 0 0,0-1 0,0 1 0,0 0 0,1-1 0,-1 1 0,0 0 0,1-1 0,-1 0 0,0 1 0,1-1 0,0 0 0,-1 0 0,1 1 0,0-1 0,0-1 0,-1 1 0,1 0 0,0 0 0,0-1 0,0 1 0,4 0 0,6 1 0,0 0 0,0-1 0,0-1 0,0 0 0,19-2 0,-28 2 0,-1 0 0,1-1 0,-1 1 0,0-1 0,1 0 0,-1 1 0,0-1 0,0 0 0,1-1 0,-1 1 0,0 0 0,0-1 0,0 1 0,0-1 0,0 1 0,-1-1 0,1 0 0,-1 0 0,1 0 0,-1 0 0,1 0 0,-1 0 0,0 0 0,0 0 0,0 0 0,0-1 0,0 1 0,-1 0 0,1-1 0,-1 1 0,1-1 0,-1 1 0,0-5 0,0 4 0,0 0 0,0-1 0,0 1 0,0 0-1,-1 0 1,1 0 0,-1-1 0,0 1 0,0 0 0,0 0 0,0 0 0,-1 0-1,1 0 1,-1 0 0,0 1 0,0-1 0,0 1 0,0-1 0,0 1 0,0-1 0,-1 1-1,1 0 1,-1 0 0,0 0 0,1 1 0,-1-1 0,0 1 0,0-1 0,0 1-1,0 0 1,0 0 0,-1 0 0,1 0 0,0 1 0,0 0 0,0-1 0,-1 1-1,1 0 1,0 0 0,0 1 0,-1-1 0,1 1 0,0-1 0,-3 2 0,4-1-12,1-1 0,0 1 0,-1-1 0,1 1 0,0 0 0,0-1 0,0 1 0,-1 0 0,1 0 0,0 0 0,0 0 0,0 0 0,-1 2 0,-10 22-727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2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 32447,'-4'-1'40,"1"0"0,-1 0 0,0 0 0,1 1 0,-1 0 0,0 0 0,-6 0 0,-66-2-40,-59 2 0,134 0 0,0 1 0,0-1 0,0 0 0,-1 1 0,1-1 0,0 1 0,0-1 0,0 1 0,0-1 0,0 1 0,0 0 0,0 0 0,0-1 0,0 1 0,0 0 0,0 0 0,0 0 0,0 0 0,1 0 0,-1 0 0,0 0 0,1 0 0,-1 0 0,1 1 0,-1-1 0,1 0 0,0 0 0,-1 0 0,1 1 0,0-1 0,0 0 0,0 0 0,0 1 0,0-1 0,0 2 0,1 8 0,0-1 0,0 0 0,5 15 0,-3-10 0,11 101 0,-5 1 0,-7 158 0,-3-140 0,-1-3 0,-1-38 0,16 157 0,-4-156 0,-5 115 0,-1-19 0,1-93 0,12 138 0,-13-202 0,-3 62 0,-1-61 0,4 54 0,-2-88 0,-1 0 0,1 0 0,-1 0 0,1 0 0,-1 0 0,1-1 0,0 1 0,-1 0 0,1-1 0,0 1 0,0 0 0,0-1 0,-1 1 0,1-1 0,0 1 0,0-1 0,0 1 0,0-1 0,0 0 0,0 0 0,0 1 0,0-1 0,0 0 0,0 0 0,0 0 0,0 0 0,2 0 0,38-1 0,-28 1 0,16-3 0,0 0 0,-1-2 0,1-2 0,-1 0 0,-1-2 0,48-22 0,-74 31-19,-1-1 1,0 1-1,0-1 0,0 1 1,0-1-1,0 1 0,1-1 1,-1 1-1,0-1 0,0 0 1,0 1-1,-1-1 0,1 1 1,0-1-1,0 1 0,0-1 1,0 1-1,0-1 0,-1 1 1,1-1-1,0 1 0,0-1 0,-1 1 1,1-1-1,0 1 0,-1 0 1,0-1-1,-17-10-2467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32735,'-2'0'32,"-1"0"-32,0 24 0,3 32 0,0 19 0,0 14 0,0-7 0,0 1 0,0-8 0,0-14 0,3-5 0,8-14 0,-4-11 0,-4-15 0,-3-13-32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7:27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46 31134,'-35'-1'1430,"31"1"-1153,23-1-351,40-4 74,67-13 0,17-3 0,-143 21 0,1 0 0,-1 0 0,1 1 0,-1-1 0,0 0 0,1 0 0,-1 0 0,1 0 0,-1 0 0,0 1 0,1-1 0,-1 0 0,0 0 0,1 0 0,-1 1 0,0-1 0,1 0 0,-1 1 0,0-1 0,0 0 0,1 1 0,-1-1 0,0 0 0,0 1 0,0-1 0,0 0 0,1 1 0,-1-1 0,0 1 0,0-1 0,0 0 0,0 1 0,0-1 0,0 1 0,0-1 0,0 0 0,0 2 0,-1 14 0,0-15 0,-11 489 0,14-317 0,-2 593 0,-12-548 0,0 2 0,12-137 0,-5 143 0,5-221 0,-2 11 0,0 1 0,-1-1 0,-5 19 0,7-34 0,0 0 0,1 0 0,-1 0 0,0 0 0,0 0 0,0 0 0,0 0 0,0-1 0,0 1 0,0 0 0,0-1 0,0 1 0,0 0 0,0-1 0,0 1 0,0-1 0,-1 0 0,1 1 0,0-1 0,0 0 0,0 0 0,-3 0 0,-34 0 0,25 0 0,-205 0-45,214 0-182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1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30 32191,'2'-1'22,"-1"1"1,0-1 0,0 0-1,0 0 1,0 0-1,0 0 1,0 0 0,0 0-1,-1 0 1,1 0-1,0 0 1,0 0 0,-1 0-1,1-1 1,-1 1-1,1 0 1,-1 0 0,0-1-1,1 1 1,-1 0-1,0-2 1,-2 2-19,1 0 0,-1 1 0,0-1 1,0 1-1,0-1 0,0 1 0,0 0 0,0 0 0,0 0 1,0 0-1,0 0 0,-2 1 0,-13-1-11,-11 0 17,-96 4 12,109-3-22,-1 1 0,1 1 0,0 1 0,0 0 0,-28 13 0,41-16 0,-1 0 0,1 0 0,0 1 0,0-1 0,0 1 0,1-1 0,-1 1 0,0 0 0,1 0 0,-1 0 0,1 0 0,-1 0 0,1 0 0,0 1 0,0-1 0,0 0 0,0 0 0,0 1 0,1-1 0,-2 5 0,1 4 0,1-1 0,-1 1 0,3 18 0,0 3 0,-2 23 0,28 652 0,-16-566 0,-9 153 0,-4-169 0,-10 202 0,7-149 0,49-176 0,-16-3 0,0-1 0,-1-1 0,1-2 0,-1-1 0,0-1 0,37-15 0,-60 20-21,-6 2-86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8:1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31646,'0'0'26,"0"1"-1,1-1 0,-1 0 0,0 0 0,0 1 0,0-1 0,0 0 0,1 0 0,-1 1 0,0-1 1,0 0-1,0 0 0,1 0 0,-1 1 0,0-1 0,0 0 0,1 0 0,-1 0 0,0 0 0,0 1 0,1-1 1,-1 0-1,0 0 0,1 0 0,-1 0 0,0 0 0,1 0 0,-1 0 0,0 0 0,1 0 0,-1 0 0,0 0 1,0 0-1,1 0 0,-1 0 0,1-1 0,220 5 155,-164-4-168,-57 0-12,1 0 0,-1 0 0,0 1 0,0-1 0,1 0 0,-1 0 0,0 1 0,0-1 0,1 0 0,-1 0 0,0 1 0,0-1 0,0 0 0,1 0 0,-1 1 0,0-1 0,0 0 0,0 1 0,0-1 0,0 0 0,0 1 0,0-1 0,0 0 0,0 1 0,0-1 0,0 0 0,0 1 0,0-1 0,0 0 0,0 1 0,0-1 0,0 0 0,0 1 0,0-1 0,0 0 0,-1 1 0,-2 14 0,2-14 0,-5 34 0,0-1 0,3 1 0,1-1 0,3 56 0,0-26 0,-1 989 0,-13-864 0,13 350 0,0-537 0,0-1 0,-1 0 0,1 1 0,0-1 0,0 1 0,-1-1 0,1 0 0,-1 0 0,1 1 0,-1-1 0,1 0 0,-1 0 0,0 1 0,0-1 0,0 0 0,0 0 0,1 0 0,-1 0 0,0 0 0,-1 0 0,1-1 0,0 1 0,0 0 0,0 0 0,0-1 0,-1 1 0,1-1 0,0 1 0,-1-1 0,1 1 0,0-1 0,-1 0 0,-1 0 0,-6 1 0,-1 0 0,0-1 0,-18-1 0,6-1 0,0 2-5,11-1-12,-1 1 1,1 1-1,0-1 1,-12 4-1,15-4-423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2.43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32559,'0'0'160,"0"3"-147,0 31 0,20 426 9,-11-436-17,-2-20-17,-1-17-53,-1-25-933,-5-15-3342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5.9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43 448 31246,'-8'-12'824,"2"3"-652,0 0 0,1 0 0,-8-16 0,13 24-172,-1-1 1,0 0-1,0 0 0,1 1 1,0-1-1,-1 0 0,1 0 1,0 0-1,-1 0 0,1 1 1,0-1-1,1 0 0,-1 0 0,0 0 1,0 0-1,1 1 0,-1-1 1,1 0-1,0 0 0,-1 1 1,1-1-1,0 0 0,0 1 1,0-1-1,0 1 0,0-1 1,3-1-1,4-3 0,1 0 0,0 1 0,1 0 0,-1 1 0,1 0 0,0 0 0,0 1 0,0 0 0,1 1 0,19-1 0,3 0 0,1 2 0,38 3 0,-58 0 0,0 0 0,0 1 0,0 0 0,0 2 0,-1-1 0,0 1 0,0 1 0,0 1 0,0 0 0,-1 0 0,-1 1 0,21 18 0,-22-17 0,-1 0 0,0 0 0,0 1 0,-1 1 0,0 0 0,-1 0 0,0 0 0,-1 0 0,-1 1 0,1 0 0,-2 1 0,0-1 0,0 1 0,2 16 0,-5-11 0,0 0 0,-1 0 0,0 0 0,-2 0 0,0 0 0,-1 0 0,-1-1 0,-1 1 0,0-1 0,-1 0 0,-10 19 0,5-14 0,-2-1 0,0 0 0,-1-1 0,-1-1 0,-1 0 0,0-1 0,-35 29 0,44-41-1,-1 0-1,0 0 1,0-1-1,-1 0 1,1 0-1,-1-1 1,0 0-1,-1-1 1,1 0-1,0 0 1,-1-1-1,0 0 1,1-1-1,-1 0 1,0-1-1,0 0 1,-10-1-1,18 1 3,0-1-1,-1 0 0,1 1 1,0-1-1,0 0 0,0 0 1,0 0-1,0 0 0,0 0 0,0-1 1,0 1-1,0-1 0,0 1 1,1-1-1,-1 0 0,1 1 1,-1-1-1,1 0 0,0 0 1,-1 0-1,1 0 0,0 0 1,0-1-1,0-2 0,0 3 0,1 1-1,0-1 1,-1 0 0,1 0-1,0 1 1,0-1-1,0 0 1,1 0 0,-1 1-1,0-1 1,1 0-1,-1 1 1,1-1 0,-1 0-1,1 1 1,0-1-1,-1 1 1,1-1 0,0 1-1,0-1 1,0 1-1,1-1 1,-1 1 0,0 0-1,0 0 1,1 0-1,-1 0 1,1 0 0,-1 0-1,1 0 1,-1 0-1,3-1 1,8-1 0,0 0 0,-1 0 0,1 1 0,0 1 0,0 0 0,1 0 0,20 3 0,21-2 0,-13-3 0,1-2 0,-1-2 0,71-21 0,-93 22 0,-1 0 0,0-2 0,0 0 0,-1-1 0,-1-1 0,1 0 0,-1-1 0,-1-1 0,0 0 0,18-20 0,-27 24 0,-1 1 0,0-1 0,0 0 0,0 0 0,-1 0 1,-1-1-1,1 0 0,-1 1 0,-1-1 0,0 0 0,2-10 0,-2-9 9,0 0 1,-4-36-1,2 57-6,0 5-3,0 0 0,0 0 0,0 0 0,0 0 0,0 0 0,0 1 0,-1-1 0,1 0 0,-1 0 0,1 0 0,-1 1 0,0-1 0,0 0 0,0 1 0,0-1 0,0 0 0,0 1 0,0-1 0,0 1 0,-1 0 0,1-1 0,-1 1 0,1 0 0,-1 0 0,-2-1 0,3 1 0,-1 1 0,0 0 0,0 0 0,0 0 0,0 0 0,1 0 0,-1 0 0,0 1 0,0-1 0,0 1 0,1-1 0,-1 1 0,0 0 0,1-1 0,-1 1 0,0 0 0,1 0 0,-1 0 0,1 0 0,0 1 0,-1-1 0,1 0 0,0 1 0,0-1 0,-2 3 0,-3 4 0,1-1 0,0 1 0,1 0 0,-1 1 0,2-1 0,-1 1 0,1-1 0,1 1 0,-1 0 0,-1 13 0,2 2-1,0 0-1,4 45 0,-1-60 0,0-1 0,0 0 0,1 1 0,0-1 1,1 0-1,0 0 0,0-1 0,0 1 0,1 0 1,0-1-1,1 0 0,0 0 0,0 0 0,0-1 1,9 8-1,-10-10 2,1 0 0,0 0 0,1 0 0,-1-1 0,1 0 0,-1 0 1,1 0-1,0-1 0,0 0 0,0 0 0,0 0 0,0-1 0,1 0 0,-1 0 0,0-1 0,1 1 0,-1-1 1,1-1-1,-1 1 0,0-1 0,8-2 0,-8 1 0,1-1 0,-1 0 0,1 0 0,-1-1 0,0 0 0,0 0 0,-1 0 0,1 0 0,-1-1 0,0 0 0,0 0 0,-1-1 0,6-7 0,2-4 0,-1 0 0,-1-1 0,11-26 0,-11 20 0,-2-1 0,0 0 0,-2-1 0,-1 0 0,3-34 0,-4-132 0,-5 130 0,1 45 0,1 7 1,-1 1 0,0-1 0,-1 1-1,0-1 1,-1 1 0,-4-16-1,6 25 1,0 0-1,0-1 0,0 1 0,0-1 1,0 1-1,0-1 0,0 1 0,0-1 1,-1 1-1,1-1 0,0 1 0,0-1 1,0 1-1,-1 0 0,1-1 0,0 1 1,-1 0-1,1-1 0,0 1 1,-1 0-1,1-1 0,-1 1 0,1 0 1,0-1-1,-1 1 0,1 0 0,-1 0 1,1 0-1,-1 0 0,1-1 0,-1 1 1,1 0-1,-1 0 0,1 0 0,-1 0 1,1 0-1,0 0 0,-1 0 0,1 0 1,-1 0-1,1 0 0,-1 1 1,1-1-1,-1 0 0,0 1-1,-1 0 0,1 0 0,0 0-1,0 0 1,0 0 0,1 1 0,-1-1 0,0 0 0,0 0 0,1 1 0,-1-1-1,1 1 1,-1-1 0,0 3 0,-3 26 3,1 0 0,2 1-1,3 41 1,-1-10 18,-2 0-17,-1-19-2,5 52 0,-1-82-5,-1-1 1,2 0-1,-1 0 1,2 0-1,0 0 1,0-1-1,1 1 1,11 19-1,-13-28 4,-1 1 0,1-1 0,0 0 0,0 0 0,1 0 0,-1-1 0,1 1 0,-1-1 0,1 0 0,0 0 0,-1 0 0,1 0 0,0-1 0,0 0 0,1 1 0,-1-1 0,0-1 0,0 1 0,0-1 0,1 1 0,-1-1 0,8-1 0,-5 0 0,0 0 0,0 0 0,-1-1 0,1 1 0,-1-1 0,1-1 0,-1 1 0,0-1 0,0 0 0,0-1 0,0 1 0,0-1 0,8-8 0,-6 2 0,0 1 0,0-1 0,-1 0 0,0-1 0,-1 0 0,0 0 0,-1 0 0,0 0 0,0-1 0,4-21 0,-4 4 0,-1-1 0,-1 1 0,-1-39 0,-2 63 0,0 1 0,-1-1 0,1 1 0,-1 0 0,0-1 0,0 1 0,0 0 0,0-1 0,-4-6 0,4 10 0,1 0 0,-1 0 0,0 0 0,0 0 0,0 0 0,0 0 0,0 0 0,0 0 0,0 0 0,-1 1 0,1-1 0,0 0 0,0 1 0,-1-1 0,1 1 0,0 0 0,-1-1 0,1 1 0,0 0 0,-1 0 0,1-1 0,0 1 0,-1 0 0,1 0 0,0 1 0,-1-1 0,1 0 0,-1 0 0,1 1 0,0-1 0,0 1 0,-1-1 0,1 1 0,0-1 0,-2 2 0,0 0 0,0 0 0,0 0 0,0 0 0,0 1 0,1-1 0,-1 0 0,1 1 0,0 0 0,-1 0 0,1-1 0,0 1 0,1 1 0,-1-1 0,1 0 0,-1 0 0,1 1 0,0-1 0,0 0 0,0 1 0,0 3 0,-1 11 0,0 0 0,1 31 0,1-34 0,0-2-2,1 0 1,1 1-1,0-1 0,0 0 1,1 0-1,1 0 0,0-1 0,9 18 1,-11-25 0,0 0 0,1-1 1,0 1-1,0-1 0,0 0 1,0 0-1,1 0 0,-1 0 1,1 0-1,0-1 0,0 0 1,0 0-1,1 0 0,-1 0 1,1-1-1,0 1 0,-1-1 1,1 0-1,0-1 0,0 1 1,0-1-1,1 0 0,-1 0 1,7 0-1,-8-2 1,0 1 0,0-1 0,0 0 0,0 0 0,-1 0 0,1-1 0,0 1 0,0-1 0,-1 0 0,1 0 0,-1 0 0,1-1 0,-1 1 0,0-1 0,0 0 0,0 1 0,-1-1 0,1-1 0,-1 1 0,1 0 0,-1-1 0,0 1 0,0-1 0,0 0 0,-1 1 0,2-7 0,3-7 0,-1 0 0,-1-1 0,0 1 0,2-31 0,-5-30-7,-2 50 3,5-39-1,-4 65 5,1 1 0,-1-1 0,1 0 0,0 0 0,0 0 0,0 1 0,0-1 0,0 0 0,0 1 0,0-1 0,0 1 0,1-1 0,-1 1 0,1 0 0,-1 0 0,1 0 0,-1-1 0,1 1 0,0 0 0,0 1 0,-1-1 0,1 0 0,0 1 0,0-1 0,0 1 0,0-1 0,0 1 0,0 0 0,-1 0 0,1 0 0,0 0 0,3 0 0,0 0 0,0 0 0,0 1 0,0-1 0,0 1 0,0 0 0,0 0 0,0 1 0,-1-1 0,1 1 0,-1 0 0,1 1 0,4 2 0,-3 1 0,0 0 0,-1 0 0,1 1 0,-1 0 0,-1 0 0,1 0 0,-1 1 0,0-1 0,-1 1 0,0 0 0,0 0 0,-1 0 0,0 1 0,0-1 0,0 11 0,0-4 0,-1 0 0,0 1 0,-2-1 0,0 0 0,0 0 0,-1 0 0,-8 27 0,6-30-3,0-1 1,1 0-1,1 1 0,0 0 1,-1 20-1,26-30-18,-14-3 18,-1 1 0,1-1 0,-1-1-1,0 1 1,1-1 0,-1-1 0,0 0 0,0 0 0,0 0 0,11-8 0,-15 8 2,0 1 0,0-1 0,0 0-1,0 0 1,-1-1 0,0 1 0,1-1 0,-1 1-1,-1-1 1,1 0 0,0 0 0,-1-1 0,0 1-1,0 0 1,0-1 0,-1 1 0,1-1 0,-1 0-1,0 1 1,0-7 0,0-200 33,-2 209-30,1 1-1,0-1 1,0 0-1,0 1 1,1-1 0,-1 0-1,0 1 1,1-1-1,-1 0 1,1 1 0,-1-1-1,1 1 1,0-1 0,0 1-1,0-1 1,0 1-1,0-1 1,0 1 0,0 0-1,0 0 1,2-2-1,-1 2 1,0 0 0,0 1-1,0-1 1,0 0 0,0 1-1,0-1 1,0 1 0,1 0 0,-1 0-1,0 0 1,0 0 0,0 0-1,1 0 1,-1 0 0,0 1-1,3 0 1,-1 1-1,-1-1 0,0 1 0,1 0 0,-1 0 0,0 0 0,0 1 0,0-1 0,-1 1 0,1-1-1,-1 1 1,1 0 0,-1 0 0,0 0 0,0 0 0,0 0 0,0 1 0,1 3 0,5 12-1,10 33-1,-18-52 1,6 34 2,-2-1 1,-1 1-1,-2 0 0,-3 41 1,2-57-15,2-46 12,2 0 0,1 1 0,1-1 0,1 1 0,2 1 0,16-38 0,-25 64 0,24-45 8,-23 43-8,0 1 1,1-1-1,-1 1 0,0-1 1,0 1-1,1 0 0,-1-1 1,1 1-1,0 0 0,-1 0 1,1 0-1,0 0 1,-1 1-1,1-1 0,0 0 1,0 1-1,0-1 0,0 1 1,-1-1-1,1 1 0,0 0 1,3 0-1,-3 1 0,-1-1 0,0 1 0,0 0 0,0 0 0,0-1 0,0 1 0,0 0 0,0 0 0,0 0 0,0 0 0,-1 0 0,1 0 0,0 0 0,0 0 0,-1 1 0,1-1 0,-1 0 0,1 0 0,-1 1 0,0-1 0,1 2 0,7 34 0,-8-31 0,6 46 5,-2 0-1,-4 54 1,0-56-6,0-50 1,0 1-1,0 0 1,0 0-1,0-1 1,0 1-1,0 0 1,0 0-1,0-1 1,0 1-1,0 0 1,0-1-1,0 1 1,1 0-1,-1 0 0,0-1 1,1 1-1,-1 0 1,0-1-1,1 1 1,-1-1-1,1 2 1,0-3 0,0 1 1,-1-1-1,1 1 1,0-1 0,-1 1-1,1-1 1,-1 0-1,1 1 1,0-1-1,-1 0 1,0 1-1,1-1 1,-1 0-1,1 0 1,-1 1 0,0-1-1,0 0 1,0 0-1,1 0 1,-1-1-1,24-85 3,-15 52-4,1 1 1,1 0-1,24-49 0,-15 52-7,-18 29 7,-1 1 1,0-1 0,1 1-1,-1-1 1,1 1 0,-1 0 0,1 0-1,0 0 1,-1-1 0,1 2-1,0-1 1,0 0 0,0 0 0,0 0-1,3 0 1,-4 1 0,-1 0 0,1 0 0,-1 0 0,1 0 0,0 1 0,-1-1 0,1 0 0,-1 0 0,1 0 0,-1 0 0,1 1 0,-1-1 0,1 0 0,-1 1 0,1-1 0,-1 0 0,1 1 0,-1-1 0,0 1 0,1-1 0,-1 0 0,0 1 0,1-1 0,-1 1 0,0-1 0,1 1 0,-1-1 0,0 1 0,0 0 0,0-1 0,0 1 0,1-1 0,-1 1 0,0-1 0,0 2 0,0 24 0,0-19 0,-1 39 0,0-10 0,4 43 0,-2-70 0,0 0 0,0-1 0,1 1 0,0-1 0,1 0 0,0 0 0,0 0 0,1 0 0,-1 0 0,9 10 0,-10-15 0,0-1-1,0 0 1,0 0 0,1 0 0,-1 0-1,0 0 1,1-1 0,0 1 0,-1-1-1,1 1 1,0-1 0,0 0-1,0 0 1,0 0 0,0-1 0,0 1-1,0-1 1,0 1 0,0-1-1,0 0 1,0 0 0,0-1 0,0 1-1,0-1 1,0 1 0,0-1 0,0 0-1,3-1 1,0-1-1,0 1 1,0-1-1,0 0 0,-1-1 1,1 1-1,-1-1 0,0 0 1,0 0-1,0-1 0,0 0 1,7-9-1,-6 3 0,0 0 1,-1 0-1,0 0 1,0 0-1,-1-1 0,-1 0 1,0 0-1,2-16 1,-1-10-11,-2-51 0,-2 65 11,-9 87 27,9-63-27,-1 20 0,0 0 0,2-1 1,0 1-1,2 0 0,4 21 0,-6-37 0,0-1-1,0 1 1,1 0-1,-1 0 1,1-1 0,0 1-1,0-1 1,0 0-1,0 1 1,1-1-1,-1 0 1,1 0-1,0-1 1,0 1 0,0-1-1,0 1 1,0-1-1,0 0 1,1 0-1,-1 0 1,1 0-1,0-1 1,-1 0 0,1 1-1,0-1 1,0-1-1,0 1 1,0-1-1,0 1 1,0-1 0,-1 0-1,6-1 1,-6 1 0,-1-1-1,1 0 1,-1 0 0,0 0 0,1 0 0,-1 0 0,0 0 0,0-1-1,0 1 1,0-1 0,0 1 0,0-1 0,-1 0 0,1 0 0,0 0 0,-1 0-1,1 0 1,-1 0 0,0 0 0,0 0 0,0 0 0,0-1 0,0 1-1,1-5 1,2-5 0,-1-1 1,-1 1-1,3-21 0,-3-20 2,-3 37 0,2 0 0,0 0 0,1 0 0,0 0-1,7-23 1,-9 39-1,0-1-1,1 0 0,-1 0 1,0 1-1,0-1 1,1 0-1,-1 1 0,1-1 1,-1 0-1,0 1 1,1-1-1,-1 1 0,1-1 1,0 0-1,-1 1 1,1-1-1,-1 1 0,1 0 1,0-1-1,-1 1 1,1 0-1,0-1 0,-1 1 1,1 0-1,0-1 1,0 1-1,-1 0 0,1 0 1,0 0-1,0 0 0,0 0 1,-1 0-1,1 0 1,0 0-1,0 0 0,-1 0 1,1 1-1,0-1 1,0 0-1,-1 0 0,1 1 1,0-1-1,-1 0 1,1 1-1,0-1 0,0 1 1,2 1-1,0 0 0,-1 0 1,1 0-1,-1 1 0,0-1 0,0 1 1,0-1-1,0 1 0,3 5 1,3 13 0,0 0 0,-1 1 0,-2 0 0,0 0 0,-1 0 0,-2 1 0,0-1 1,-1 1-1,-1 0 0,-1-1 0,-8 44 0,18-99-1,2 2 0,21-43 0,-2 3-3,-16 33-5,-8 20 7,1 0 0,0 0 0,1 0 0,1 1 0,1 0-1,17-22 1,-26 38 1,0-1-1,0 1 0,0 0 0,0 0 1,1 0-1,-1 0 0,0 0 0,1 0 1,-1 0-1,1 1 0,-1-1 0,1 0 1,-1 1-1,1-1 0,2 0 0,-3 1 1,0 1 0,-1-1 0,1 0 0,0 0 0,0 0 0,0 1 0,-1-1-1,1 0 1,0 1 0,0-1 0,-1 0 0,1 1 0,0-1 0,-1 1 0,1-1-1,-1 1 1,1 0 0,0-1 0,-1 1 0,1 0 0,0 1 0,2 3 0,-1 2 0,1-1 1,-1 0-1,-1 0 1,3 13-1,-3-13-1,9 78 4,-8-54 1,11 55 0,-11-78-3,0-1-1,0 1 0,0 0 1,1 0-1,0-1 0,0 0 1,1 1-1,0-1 1,0 0-1,0-1 0,1 1 1,9 8-1,-10-11 0,0-1 1,0 0-1,0 0 1,0 0-1,1 0 0,-1-1 1,1 1-1,-1-1 1,1 0-1,-1-1 1,1 1-1,-1-1 0,1 0 1,0 0-1,-1 0 1,1-1-1,-1 1 1,9-4-1,-4 2 1,-1 0 0,0-1 0,1-1 0,-1 1-1,-1-1 1,1-1 0,0 1 0,12-12 0,-10 7-2,0-1 1,-1-1-1,0 1 1,-1-1-1,0-1 1,-1 0-1,0 0 1,-1 0-1,8-23 1,-8 15-5,-1 0 1,0-1-1,-2 0 1,0 1-1,-1-36 1,-2 54 4,0 0 1,0-1-1,0 1 0,0 0 1,0 0-1,0-1 0,-1 1 1,1 0-1,-1 0 0,0 0 1,0 0-1,0 0 0,0 0 1,0 0-1,0 0 0,0 0 1,-1 0-1,1 0 0,-1 1 1,1-1-1,-1 0 0,1 1 1,-3-2-1,0 2 1,1-1-1,-1 1 1,1 0-1,-1 0 1,0 0-1,1 1 1,-1-1 0,0 1-1,0 0 1,1 0-1,-1 0 1,0 1-1,-4 0 1,3 0-2,-1 1 1,1-1 0,0 1-1,0 0 1,0 1-1,0-1 1,0 1-1,1 0 1,-1 0-1,1 0 1,-1 1-1,1-1 1,0 1-1,1 0 1,-1 0-1,1 1 1,0-1-1,0 1 1,0 0-1,0-1 1,1 1-1,0 0 1,0 1-1,0-1 1,-1 7-1,-2 8-1,1 1-1,1 0 0,1 0 0,0 0 0,3 25 1,-1-42 2,0 0 0,0 0-1,0 0 1,1 0 0,-1 0 0,1-1 0,0 1 0,0 0 0,1-1 0,-1 1 0,1 0 0,0-1 0,0 0 0,0 1 0,0-1 0,1 0 0,-1 0 0,1 0-1,0 0 1,-1-1 0,2 1 0,-1-1 0,0 0 0,0 0 0,1 0 0,-1 0 0,1 0 0,-1-1 0,1 0 0,0 1 0,-1-1 0,1-1 0,0 1 0,0 0-1,0-1 1,0 0 0,0 0 0,0 0 0,-1-1 0,1 1 0,6-2 0,-6 0 0,0 1 1,0-1-1,0 0 1,0 0-1,0-1 0,0 1 1,-1-1-1,1 0 1,-1 0-1,0 0 1,0 0-1,0 0 0,0-1 1,-1 0-1,1 1 1,-1-1-1,0 0 1,3-7-1,0-1 1,0 0 1,-1 0-1,0-1 0,-1 0 1,2-14-1,-2 10-1,-1-1 1,-1 1-1,0 0 0,-2-1 1,0 1-1,-3-20 1,-6 26 7,10 11-8,0 0 1,0 0-1,-1-1 0,1 1 0,0 0 0,-1 0 0,1 0 0,0 0 0,0 0 0,-1 0 0,1-1 1,0 1-1,-1 0 0,1 0 0,0 0 0,-1 0 0,1 0 0,0 0 0,-1 0 0,1 0 0,0 1 1,0-1-1,-1 0 0,1 0 0,0 0 0,-1 0 0,1 0 0,0 0 0,-1 1 0,1-1 0,0 0 0,0 0 1,0 0-1,-1 1 0,1-1 0,0 0 0,0 0 0,-1 1 0,1-1 0,0 0 0,0 0 0,0 1 1,0-1-1,0 0 0,0 1 0,-1-1 0,-2 14 0,1 0 0,0 1 0,1-1 0,0 0 0,1 1 0,2 14 0,-1-8 0,-1-12 0,1 1 0,0 0 0,1 0 0,0-1 0,0 1 0,1-1 0,0 0 0,1 0 0,5 10 0,-7-15 0,0-1 0,1 1 0,-1-1 0,1 0 0,0 1 0,-1-1 0,2 0 0,-1-1 0,0 1 0,0 0 0,1-1 0,0 0 0,-1 0 0,1 0 0,0 0 0,0-1 0,0 1 0,0-1 0,0 0 0,0 0 0,0 0 0,9-1 0,-10 1 0,1-1 1,-1-1-1,1 1 1,-1 0-1,1-1 1,-1 0-1,0 0 1,1 0-1,-1 0 1,0 0-1,0 0 1,0-1-1,0 0 1,0 0-1,5-3 1,-4 0 0,-1 1 0,1-1-1,-1 1 1,0-1 0,0 0 0,-1 0 0,1 0-1,-1-1 1,2-6 0,5-19-1,-2-1 0,-1 0 0,2-34 0,-5 32 0,2-1 0,12-41 0,-17 75 0,0-1 0,1 0 0,0 0-1,-1 0 1,1 1 0,0-1 0,0 0 0,0 1 0,0-1-1,1 1 1,-1-1 0,0 1 0,0 0 0,3-2 0,-4 2 0,1 1 1,0 0 0,0-1-1,0 1 1,0 0 0,0-1-1,0 1 1,0 0 0,-1 0-1,1 0 1,0 0 0,0 0-1,0 0 1,0 0 0,0 0-1,0 0 1,0 1 0,0-1-1,0 0 1,1 1-1,1 1 2,0 0 0,0 0-1,0 0 1,-1 0-1,1 0 1,0 1 0,-1-1-1,0 1 1,0 0-1,0-1 1,0 1-1,3 5 1,3 10-2,-1-1 0,0 1 0,-2 0 0,0 1 0,5 36 0,-3 97 0,-7-152 0,0 0 0,0 0 0,1 1 0,-1-1 0,0 0 0,0 0 0,1 0 0,-1 1 0,0-1 0,0 0 0,1 0 0,-1 0 0,0 0 0,1 1 0,-1-1 0,0 0 0,0 0 0,1 0 0,-1 0 0,0 0 0,1 0 0,-1 0 0,0 0 0,1 0 0,-1 0 0,0 0 0,1 0 0,-1 0 0,0 0 0,1 0 0,-1 0 0,0-1 0,1 1 0,-1 0 0,0 0 0,0 0 0,1 0 0,-1-1 0,0 1 0,0 0 0,1 0 0,-1 0 0,0-1 0,0 1 0,0 0 0,1-1 0,-1 1 0,0 0 0,0 0 0,0-1 0,0 1 0,0 0 0,0-1 0,1 1 0,11-25 0,-2 0 0,0-1 0,-1 0 0,9-48 0,-2 11 0,-13 53 0,6-24 0,22-53 0,-31 87 0,0 0 0,0 0 0,0 0 0,0 0 0,0 0 0,0-1 0,0 1 0,0 0 0,0 0 0,0 0 0,0 0 0,0 0 0,0 0 0,0 0 0,0-1 0,0 1 0,0 0 0,0 0 0,0 0 0,0 0 0,0 0 0,1 0 0,-1 0 0,0-1 0,0 1 0,0 0 0,0 0 0,0 0 0,0 0 0,0 0 0,0 0 0,0 0 0,0 0 0,1 0 0,-1 0 0,0 0 0,0 0 0,0-1 0,0 1 0,0 0 0,0 0 0,0 0 0,1 0 0,-1 0 0,0 0 0,0 0 0,0 0 0,0 0 0,0 0 0,0 0 0,1 0 0,-1 0 0,0 1 0,0-1 0,0 0 0,0 0 0,0 0 0,0 0 0,0 0 0,1 0 0,-1 0 0,0 0 0,0 0 0,0 0 0,0 0 0,0 1 0,3 12 0,-3 25 0,0-33 0,0 29 0,-1-6 0,1 0 0,5 30 0,-4-50 0,1-1 0,-1 0 0,1 1 0,1-1 0,-1 0 0,1 0 0,0 0 0,1-1 0,0 1 0,0-1 0,0 0 0,9 10 0,-10-13 0,1 0 0,0-1 0,0 1 0,0 0 0,0-1 0,0 0 0,0 0 0,0-1 0,1 1 0,-1-1 0,1 0 0,-1 0 0,1 0 0,0 0 0,-1-1 0,1 0 0,-1 0 0,1 0 0,5-2 0,-4 2 0,0-2 0,0 1 0,-1-1 0,1 1 0,-1-1 0,1-1 0,-1 1 0,0-1 0,0 0 0,0 0 0,0-1 0,-1 0 0,1 1 0,5-8 0,0-3 0,0 0 0,-2-1 0,1 0 0,-2 0 0,0-1 0,-1 0 0,-1 0 0,0 0 0,-1-1 0,3-27 0,-1-19 0,-4-97 0,-3 96 0,1 37 0,0 27 0,0 1 0,0-1 0,0 0 0,-1 0 0,1 0 0,0 1 0,0-1 0,0 0 0,0 0 0,0 0 0,-1 1 0,1-1 0,0 0 0,0 0 0,0 0 0,0 0 0,-1 0 0,1 1 0,0-1 0,0 0 0,-1 0 0,1 0 0,0 0 0,0 0 0,0 0 0,-1 0 0,1 0 0,0 0 0,0 0 0,-1 0 0,1 0 0,0 0 0,0 0 0,-1 0 0,1 0 0,0 0 0,0 0 0,-1 0 0,1 0 0,0 0 0,0 0 0,0-1 0,-1 1 0,1 0 0,0 0 0,0 0 0,0 0 0,-1 0 0,1-1 0,0 1 0,0 0 0,0 0 0,0 0 0,0-1 0,-1 1 0,1 0 0,0 0 0,0 0 0,0-1 0,0 1 0,0 0 0,0 0 0,0-1 0,0 1 0,0 0 0,0 0 0,0-1 0,0 1 0,0 0 0,0 0 0,-6 5 0,1 1 0,0 0 0,0 0 0,0 1 0,1-1 0,0 1 0,0 0 0,1 0 0,-1 1 0,2-1 0,-1 0 0,1 1 0,0 0 0,-1 13 0,-1 15 0,0 65 0,4-97 0,0 1 0,0 35 0,1 0 0,9 48 0,-9-77 0,2 0 0,-1 0 0,2-1 0,-1 1 0,1-1 0,1 0 0,0 0 0,0 0 0,1-1 0,0 1 0,1-2 0,0 1 0,9 8 0,-14-15 0,0 0 0,1 0 0,-1-1 0,0 1 1,1-1-1,-1 1 0,1-1 0,0 0 0,0 0 0,-1 0 0,1 0 0,0-1 1,4 1-1,-6-1-1,0 0 1,1 0-1,-1 0 0,0 0 1,0 0-1,0-1 1,0 1-1,0 0 1,0-1-1,0 1 0,0-1 1,0 1-1,0-1 1,0 0-1,0 1 1,0-1-1,0 0 0,0 0 1,0 0-1,-1 1 1,1-1-1,0 0 1,-1 0-1,1 0 1,0 0-1,-1 0 0,1 0 1,-1 0-1,0-1 1,1 1-1,-1 0 1,0 0-1,0 0 0,0 0 1,0-2-1,2-37-407,-2-9-1278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6.29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26 31006,'0'0'1585,"18"0"-1537,22 2 16,16 10-48,6-10 0,5-2 16,-2 0-32,-7 0 0,-12 0 0,-17-4 0,-11-4 0,-11 2 0,-7-2 0,0-2 0,-29 6-48,-16 2-96,-24 2-833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6.7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268 62 32511,'0'-2'8,"0"-1"-1,0 1 1,-1-1 0,1 1 0,-1-1-1,1 1 1,-1-1 0,0 1 0,0-1-1,0 1 1,0 0 0,-1-1 0,1 1-1,0 0 1,-1 0 0,0 0 0,1 0-1,-1 0 1,0 1 0,0-1 0,0 0-1,0 1 1,0 0 0,-1-1 0,1 1-1,0 0 1,-1 0 0,1 0 0,0 0-1,-1 1 1,1-1 0,-5 0 0,-1 0-8,1 1 0,-1-1 0,1 1 0,-1 0 0,1 1 0,0 0 0,-1 0 0,1 1 0,0 0 0,-12 4 0,11-1 0,-1 0 0,1 0 0,0 1 0,1 0 0,-1 0 0,1 1 0,1-1 0,-1 2 0,1-1 0,0 1 0,1 0 0,0 0 0,0 1 0,1-1 0,-4 10 0,6-13 0,0 1 0,0-1 0,0 1 0,0 0 0,1-1 0,0 1 0,0 0 0,1 0 0,-1 0 0,1 0 0,1-1 0,-1 1 0,1 0 0,0 0 0,0 0 0,1-1 0,-1 1 0,1-1 0,1 1 0,-1-1 0,1 0 0,0 1 0,0-1 0,0-1 0,8 9 0,-2-5 0,1-1 0,0-1 0,1 1 0,0-2 0,0 1 0,0-2 0,0 1 0,1-2 0,0 1 0,0-2 0,0 0 0,0 0 0,0-1 0,0 0 0,0-1 0,0 0 0,0-1 0,17-4 0,-24 4 0,0 0 0,1-1 0,-1 0 0,0 0 0,0-1 0,0 0 0,0 1 0,-1-2 0,1 1 0,-1 0 0,0-1 0,0 0 0,0 0 0,0 0 0,-1 0 0,1-1 0,-1 1 0,0-1 0,-1 0 0,1 0 0,2-8 0,-2 6 0,-1 1 0,0-1 0,-1 0 0,0 0 0,0 0 0,0 0 0,-1 0 0,1 0 0,-2 0 0,1 0 0,-1 0 0,0 0 0,-1 0 0,0 0 0,0 0 0,-5-12 0,2 11 1,0 0 0,-1 1 0,0-1 0,0 1 0,0 0 0,-1 1 1,0 0-1,0 0 0,0 0 0,-1 1 0,0 0 0,0 0 0,-1 1 0,-13-5 0,14 6-14,1 0 0,-1 1 0,1 0 0,-1 1 0,0 0 0,0 0 0,0 0 0,1 1 0,-1 0-1,0 1 1,0 0 0,0 0 0,0 0 0,1 1 0,-1 1 0,1-1 0,-1 1 0,-6 4 0,-25 22-731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7.2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84 6 31214,'-7'0'131,"0"0"0,1 1-1,-1-1 1,0 1 0,0 0 0,0 1-1,1 0 1,-1 0 0,1 0 0,-10 6-1,16-9-129,0 1 0,0 0 0,0 0 0,0 0 0,0 0 0,0 0 0,0 0 0,0 0-1,0 0 1,0 0 0,1 0 0,-1 0 0,0 0 0,0 0 0,0 0 0,0 0 0,0 0 0,0 0 0,0 0-1,0 0 1,0 0 0,1 0 0,-1 0 0,0 0 0,0 1 0,0-1 0,0 0 0,0 0 0,0 0 0,0 0-1,0 0 1,0 0 0,0 0 0,0 0 0,0 0 0,0 0 0,1 0 0,-1 0 0,0 0 0,0 1 0,0-1 0,0 0-1,0 0 1,0 0 0,0 0 0,0 0 0,0 0 0,0 0 0,0 0 0,0 0 0,0 1 0,0-1 0,0 0-1,0 0 1,0 0 0,0 0 0,0 0 0,0 0 0,-1 0 0,1 0 0,0 0 0,0 0 0,0 1 0,0-1-1,12 1 5,22-1 4,-5 1-1,0-1-1,0-2 0,0-1 0,42-9 1,-23 2-8,-47 8-171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19.86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62 152 32575,'0'0'163,"10"-5"-134,-2-4-29,0 0 0,-1 0 0,1-1 0,-2 0 0,1 0 0,-2-1 0,1 1 0,-1-1 0,-1-1 0,0 1 0,4-23 0,-16 97 0,-1 77 0,7 93 0,2-223 0,-2-10 0,0 1 0,-1 0 0,1-1 0,0 0 0,0 1 0,-1-1 0,1 0 0,0 0 0,-1 0 0,-2-1 0,4 1 0,-20-1 0,15 1 0,-1-1 0,1 1 0,0 0 0,0 0 0,-1 0 0,1 1 0,0 0 0,0 0 0,0 1 0,-10 4 0,16-6 0,0 0 0,1 1 0,-1-1 0,1 0 0,-1 1 0,1-1 0,-1 0 0,1 1 0,0-1 0,-1 0 0,1 0 0,-1 0 0,1 0 0,-1 1 0,1-1 0,0 0 0,-1 0 0,1 0 0,-1 0 0,1 0 0,0 0 0,0-1 0,41 2 0,-9 0 0,0-2 0,58-7 0,-82 7-171,-11-1-362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1.75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200 9 32111,'6'-9'482,"-11"10"-334,-16 17-154,4 4 10,0 1 1,2 1-1,1 0 0,1 1 0,0 0 1,2 1-1,-14 49 0,9-12-4,3 1-1,-8 84 0,16-76 1,5 100 0,1-162 5,0-1-1,0 1 1,1 0 0,0-1 0,1 0-1,0 1 1,0-1 0,1 0-1,0 0 1,1-1 0,0 1 0,0-1-1,1 0 1,0-1 0,9 10-1,-10-12-47,1-1-1,-1 1 1,1-1-1,0 0 1,0-1-1,1 0 0,-1 1 1,1-2-1,-1 1 1,1-1-1,0 0 1,0-1-1,0 0 0,0 0 1,0 0-1,0-1 1,1 0-1,-1 0 1,0-1-1,0 1 0,10-4 1,20-11-3428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32607,'0'-5'128,"2"0"-96,37 1-32,16-3 0,13-7 0,8 4 0,-6-4 0,-5 2 0,-7-2 0,-17 5 0,-12-3 0,-18 5-48,-11 2-960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2.19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75 76 32591,'2'-8'34,"1"-1"1,1 1-1,0 0 0,9-15 1,-12 22-35,-1 0 0,1 0 0,0-1 0,-1 1 0,1 0 0,0 0 0,0 0 0,0 0 1,0 0-1,0 0 0,0 0 0,0 1 0,0-1 0,0 0 0,0 0 0,0 1 0,1-1 0,-1 1 1,0-1-1,1 1 0,-1 0 0,0-1 0,1 1 0,-1 0 0,0 0 0,1 0 0,-1 0 0,0 0 1,1 0-1,-1 0 0,0 0 0,1 1 0,-1-1 0,0 1 0,0-1 0,1 1 0,-1-1 0,0 1 1,0-1-1,0 1 0,1 0 0,-1 0 0,2 2 0,0 1 0,0 0 0,0 1 0,-1 0 0,1-1 0,-1 1 0,0 0 0,0 0 0,-1 1 0,1-1 0,-1 0 0,0 0 0,-1 1 0,1 6 0,0 11 0,-3 41 0,0-52 0,0-1 0,-1 0 0,0 0 0,0 0 0,-2 0 0,1-1 0,-1 1 0,-1-1 0,0 0 0,0-1 0,-10 12 0,-3 1 0,0-1 0,-2-1 0,-30 23 0,45-40 0,6-6 0,0 0 0,1-4 0,0 0 0,1 0 0,0 1 0,0-1 0,0 1 0,1-1 0,0 1 0,0 0 0,1 0 0,-1 0 0,1 0 0,1 1 0,-1-1 0,1 1 0,0 0 0,0 1 0,0-1 0,1 1 0,0 0 0,0 0 0,0 1 0,0 0 0,0 0 0,1 0 0,-1 1 0,1 0 0,-1 0 0,13-1 0,-14 3 0,0 0 0,0 0 0,0 1 0,0 0 0,0 0 0,0 0 0,0 0 0,-1 1 0,1 0 0,0 0 0,-1 0 0,0 1 0,1-1 0,-1 1 0,0 0 0,0 0 0,5 6 0,-5-6 0,-1 0-15,1 1-16,0 0 1,1-1-1,-1 1 0,1-1 0,0 0 0,0 0 0,0-1 0,0 1 0,0-1 0,1 0 1,-1 0-1,11 1 0,-2-3-1058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2.52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70 10 32527,'-3'-9'198,"5"17"-148,4 20-58,11 16 8,31 56 0,-25-54 0,19 50 0,-33-66 0,-1 0 0,-2 0 0,0 1 0,-3-1 0,0 1 0,-2 37 0,-2-54 6,-1-1 0,0 0 0,-1 0 0,-1 0 0,0 0 0,0-1 0,-1 1 0,-1-1 0,0 0 0,-1-1 0,0 0 0,-11 14 0,7-11-115,-1-1 0,0 0 0,0-1 0,-2 0-1,1-1 1,-1 0 0,-1-1 0,-30 15 0,22-17-3549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3.13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1 31566,'-4'0'720,"10"0"-312,26 1-230,47 2-283,47-1 86,-152-2-485,-4 0-1662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4.34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1 259 31422,'2'-27'249,"2"0"0,0-1 0,2 1 0,18-49 1,-13 43-151,-9 22-99,-2 9 0,0 0 0,1 0 0,-1 0 0,1-1 0,0 1 0,0 0 0,0 0 0,0 0 0,0 0 0,0 0 0,0 0 0,0 1 0,2-3 0,0 8 0,11 358 0,-15-296 0,0-66 0,-1 1 0,0 0 0,1 0 0,-1-1 0,0 1 0,0-1 0,0 1 0,0-1 0,1 0 0,-1 0 0,0 0 0,0 0 0,0 0 0,0 0 0,-2-1 0,2 1 0,-19 0 0,13 0 0,15 0 0,33 1 0,-24 0-1,0 0 0,0-1 1,1-1-1,-1-1 1,0 0-1,0-1 0,21-6 1,-36 8-14,0 1-4,0 0 0,0 0 0,0-1 0,0 1 0,-1 0 0,1-1 0,0 1 0,0-1 0,-1 1 0,1-1 0,0 0 0,-1 1 0,1-1 0,0 1 0,-1-1 0,1 0 0,-1 0 0,1 1 0,-1-1 0,1-1-1,0-9-1168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4.71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209 34 32639,'1'-7'17,"1"-11"31,-2 17-46,0 1-1,0 0 1,0-1 0,-1 1-1,1-1 1,0 1 0,0 0-1,0-1 1,0 1 0,-1-1-1,1 1 1,0 0 0,0-1-1,-1 1 1,1 0 0,0 0-1,-1-1 1,1 1-1,0 0 1,-1 0 0,1-1-1,0 1 1,-1 0 0,1 0-1,0 0 1,-1-1 0,1 1-1,-1 0 1,1 0 0,-1 0-1,1 0 1,0 0 0,-1 0-1,1 0 1,-1 0 0,1 0-1,-1 0 1,-2 1-2,0 0 0,0-1 0,1 1 0,-1 1 0,0-1 0,1 0 0,-1 0 0,1 1 0,-1 0 0,1-1 0,0 1 0,-1 0 0,1 0 0,0 0 0,0 1 0,1-1 0,-1 0 0,-2 4 0,-26 51 0,27-51 0,-15 37 0,2 1 0,-17 78 0,-6 97 0,31-164 0,4 0 0,2 70 0,2-119-1,0 1 0,1-1 0,0 0-1,0 0 1,0 0 0,1 1 0,0-1 0,0 0-1,0-1 1,1 1 0,0 0 0,0-1 0,1 0 0,-1 1-1,1-1 1,0-1 0,0 1 0,1 0 0,-1-1 0,1 0-1,0 0 1,0-1 0,1 1 0,-1-1 0,1 0 0,0 0-1,-1-1 1,1 0 0,0 0 0,1 0 0,11 1 0,36 3-162,3-5-421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5.15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1 121 32239,'16'-24'259,"-3"5"-192,1 0 0,0 1 1,22-20-1,-34 36-67,3 21 0,4 322 0,-9-277 0,0-63 0,-1-1 0,1 1 0,0-1 0,0 1 0,-1-1 0,1 1 0,0-1 0,-1 1 0,1-1 0,0 1 0,-1-1 0,1 1 0,-1-1 0,1 1 0,-1-1 0,1 0 0,-1 1 0,1-1 0,-1 0 0,1 1 0,-1-1 0,1 0 0,-1 0 0,0 0 0,1 1 0,-2-1 0,-22 3 0,8-4 0,26-3 0,47-5-28,-35 7-49,1-1-1,-1-1 0,1-1 1,-1-1-1,42-18 0,-45 12-1445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5.54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23 25 32575,'0'-5'43,"0"4"-35,0 0 1,0 0-1,0-1 0,0 1 1,0 0-1,1 0 0,-1 0 0,0 0 1,1 0-1,-1 0 0,0 0 1,1 0-1,0 0 0,-1 0 0,1 1 1,0-2-1,0 1-8,-1 1 0,0 0 1,1 0-1,-1 0 0,1 0 0,-1 0 1,0 0-1,1 0 0,-1 0 0,1 0 1,-1 0-1,1 0 0,-1 0 0,0 0 1,1 0-1,-1 0 0,1 0 0,-1 0 0,0 0 1,1 0-1,-1 1 0,1-1 0,-1 0 1,0 0-1,1 0 0,-1 1 0,0-1 1,1 0-1,-1 1 0,0-1 0,0 0 1,1 1-1,-1-1 0,13 15 0,0 1 0,-1 0 0,-1 1 0,10 21 0,-1-3 0,14 23 0,31 69 0,-55-101 0,0-1 0,-1 2 0,-2-1 0,-1 1 0,5 45 0,-9-46 0,-2 1 0,0-1 0,-6 41 0,4-55 0,-1 1 0,0 0 0,-1-1 0,-1 0 0,0 0 0,0 0 0,-2 0 0,1-1 0,-10 12 0,3-6-37,-1-1 0,0-1 0,-1 0 0,0-1 0,-1-1 0,-1 0 0,0-1 0,-28 14 0,-13-2-1439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27.35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0 32687,'-2'117'79,"8"226"-78,3-290 19,0 17-499,-9-91-935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0.67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0 158 32319,'0'-1'17,"1"-1"0,-1 0-1,0 0 1,1 0 0,-1 1 0,1-1 0,0 0 0,0 0 0,0 1-1,0-1 1,0 1 0,0-1 0,0 1 0,0-1 0,0 1 0,1 0-1,-1-1 1,1 1 0,-1 0 0,1 0 0,-1 0 0,1 0 0,0 0-1,-1 1 1,1-1 0,2 0 0,7-3-30,0 1 0,0 0-1,13-2 1,-11 3 54,35-5-40,0 3 1,68 1 0,-104 3-2,0 0 0,0 1 0,0 0 0,0 1 0,0 1 0,0 0 0,0 0 0,-1 1 0,1 0 0,-1 1 0,0 1 0,0 0 0,-1 0 0,0 1 0,0 0 0,0 0 0,-1 2 0,0-1 0,-1 1 0,0 0 0,0 1 0,-1-1 0,0 2 0,-1-1 0,7 16 0,-9-17 0,0 1 0,-1 0 0,-1 0 0,0 0 0,0 0-1,-1 0 1,0 0 0,0 1 0,-1-1 0,-1 0 0,0 1 0,0-1 0,-5 14 0,2-9 0,-1-2 0,-1 1 1,-1-1-1,0 1 0,0-2 1,-1 1-1,-1-1 0,-15 16 1,-1-2-5,-1-2-1,-1-2 1,-1 0 0,-1-2 0,-1-1-1,0-1 1,-34 14 0,-6-6 4,64-24-3,0 0 0,0-1 0,0 0 0,-1 0 0,1-1 0,0 0 0,0 0 0,-1 0 1,-8-2-1,14 1 3,0 0-1,-1 0 1,1 0 0,0 0 0,0 0 0,0 0 0,0 0 0,0 0 0,0 0 0,0-1-1,0 1 1,0 0 0,1-1 0,-1 1 0,0 0 0,1-1 0,-1 1 0,1-1 0,0 1-1,-1-1 1,1 1 0,0-1 0,0-1 0,0-1-1,-1 1 0,1 0-1,0-1 1,0 1 0,1 0 0,-1-1-1,0 1 1,1 0 0,0 0 0,1-5 0,0 6 0,0 0 1,0 0 0,0 0 0,0 0 0,0 0-1,0 0 1,0 1 0,1-1 0,-1 1 0,0-1-1,1 1 1,-1 0 0,1 0 0,0 0 0,2 0-1,46-9 2,-47 9-1,55-4 0,73 2-1,-72 3 2,69-8-1,-109 6 0,0-2 0,-1 0 1,1-2-1,-1 0 0,0-1 1,-1-1-1,26-14 1,-38 18 1,0 0 0,0 0 0,-1 0 0,0 0 0,0-1 0,0 0 0,0 0 0,-1-1 0,0 1 0,0-1 0,0 0 0,-1 0 0,0 0 0,0 0 0,0-1 0,1-8 0,0-6 0,0 1 1,-2-1-1,-1 1 0,-1-24 0,0 39-2,0 1 0,0 0 1,0 0-1,-1-1 0,1 1 0,-1 0 1,0 0-1,0 0 0,0 0 1,-1 0-1,0 1 0,1-1 0,-1 0 1,-1 1-1,-3-6 0,5 7 0,-1 1 0,-1-1 0,1 0 0,0 1 1,0-1-1,0 1 0,-1 0 0,1 0 0,-1-1 0,1 2 0,-1-1 0,1 0 0,-1 0 0,0 1 0,1 0 0,-1-1 0,0 1 0,1 0 0,-1 0 0,0 1 0,1-1 0,-1 0 0,-4 2 0,4-1 0,1 1 0,-1-1 0,1 0-1,0 1 1,-1-1 0,1 1 0,0-1-1,0 1 1,0 0 0,0 0 0,1 0 0,-1 0-1,0 1 1,1-1 0,-1 0 0,1 1-1,0-1 1,0 1 0,0-1 0,0 1-1,0-1 1,1 1 0,-1 0 0,1 3-1,-3 11 2,2 1-1,0 28 0,1-35 0,0 4 0,0 0 0,1-1 0,1 1 0,0-1 0,1 1 0,1-1 0,7 19 0,-8-27 0,-1-1 0,2 1 0,-1 0 0,1-1 0,0 1 0,0-1 0,0 0 0,0-1 0,1 1 0,0-1 0,0 0 0,1 0 0,-1 0 0,1-1 0,-1 0 0,1 0 0,0 0 0,0-1 0,7 2 0,-3-1 0,1-1 0,-1 0 0,0-1 0,0 0 0,1 0 0,-1-1 0,0-1 0,15-2 0,-19 2 0,0 0 0,1-1 0,-1 0 0,0 0 0,0-1 0,-1 1 0,1-1 0,0-1 0,-1 1 0,0-1 0,0 0 0,0 0 0,0 0 0,6-8 0,-1-2 0,0-1 0,-2 0 0,1-1 0,-2 0 0,0 0 0,-1 0 0,-1-1 0,0 0 0,-1 0 0,2-20 0,0-25 1,-3-93 0,-4 106 2,2 37 0,-1 1 0,-1-1 0,0 0 0,-1 0 0,0 1 0,0-1 0,-2 1 0,-4-14 0,0 15-3,3 16 0,0 19 0,4 57 0,20 164 0,-8-151 0,-9-74 0,0-1 0,2 1 0,0-1 0,9 24 0,-12-40 0,1 1 0,0-1 0,0 0 0,0 0 0,0 1 0,1-1 0,0-1 0,-1 1 0,1 0 0,1-1 0,-1 1 0,0-1 0,1 0 0,0 0 0,0-1 0,0 1 0,0-1 0,0 0 0,0 0 0,0 0 0,1 0 0,-1-1 0,1 0 0,5 1 0,-4-1 0,0 0 0,0 0 0,1-1 0,-1 0 0,0 0 0,0-1 0,0 0 0,0 0 0,0 0 0,0-1 0,0 1 0,0-2 0,0 1 0,0-1 0,-1 1 0,0-2 0,1 1 0,-1 0 0,0-1 0,-1 0 0,1 0 0,-1-1 0,1 1 0,-1-1 0,6-10 0,-2 4 0,-1-1-1,0-1 1,0 1 0,-2-1-1,1 0 1,-2-1-1,5-20 1,-4 7-10,-1-1 1,-1-51-1,-3 77 10,0-1 0,0 1 0,0 0 0,0 0 0,0 0 0,0 0 0,-1 0 0,1 0 0,-1 0 0,1 0 0,-1 1 0,0-1 0,0 0 0,0 0 0,0 0 0,0 1 0,0-1 0,0 0 0,-2-1 0,0 2 0,1-1 0,-1 1 0,1 0 0,-1 0 0,1 1 0,-1-1 0,0 0 0,0 1 0,1 0 0,-1-1 0,0 1 0,1 0 0,-6 1 0,6-1 0,0 1 0,0 0 0,0-1 0,0 1 0,0 0 0,0 0 0,1 0 0,-1 0 0,0 0 0,1 0 0,-1 0 0,1 1 0,-1-1 0,1 0 0,-1 1 0,1-1 0,0 1 0,0 0 0,0-1 0,0 1 0,0 0 0,0 0 0,1 0 0,-1 0 0,0-1 0,1 1 0,-1 0 0,1 3 0,-3 8 0,1 0 0,1 0 0,0 13 0,1-24 0,-1 14 0,2 0-1,-1 0 1,2 0-1,0 0 1,1 0 0,1-1-1,8 24 1,-10-33-1,1-1 0,-1 0 0,1 0 0,0 0 0,0-1 0,0 1 0,1-1 0,0 0 0,0 0 0,0 0 0,0 0 0,0 0 0,1-1 0,0 0 0,-1 0 0,1 0 0,0-1 0,1 0 0,-1 0 0,0 0 0,1 0 0,-1-1 0,1 0 0,-1 0 0,7 0 0,-5 0 0,1-1 1,-1 0-1,0 0 1,1-1 0,-1 0-1,8-1 1,-13 1 0,1 0 0,0 0 0,-1-1 0,0 1 0,1 0 0,-1-1 0,0 0 0,0 1 0,0-1 0,0 0 0,0 0 0,0 0 0,0 0 0,0 0 0,-1-1 0,1 1 0,-1 0 0,0-1 0,2-3 0,1-9 0,0 0 0,0-1 0,-1 0-1,-1 1 1,-1-1 0,0 0 0,-2-18 0,0 17 2,1 0 1,1 0-1,1 0 0,0 0 1,8-28-1,-9 41-2,1 1 0,0-1 0,0 1 1,0-1-1,1 1 0,-1 0 0,1 0 0,-1 0 0,1 0 0,0 0 0,0 1 0,1-1 0,-1 1 0,0 0 0,1 0 0,-1 0 0,1 0 0,0 1 0,0 0 0,-1-1 1,1 1-1,0 0 0,0 1 0,0-1 0,0 1 0,0 0 0,0 0 0,0 0 0,0 0 0,0 1 0,0 0 0,0 0 0,0 0 0,0 0 0,0 0 0,-1 1 0,1 0 1,0-1-1,-1 2 0,0-1 0,1 0 0,-1 1 0,0-1 0,5 6 0,-2 0-1,0 0 1,0 1-1,-1 0 1,0 0-1,0 0 0,-1 1 1,-1-1-1,1 1 0,-2 0 1,1 0-1,-1 0 1,1 18-1,-2-14 0,-1 0 0,-1 0 0,0-1 0,-1 1 1,-1 0-1,0-1 0,0 1 0,-11 23 0,11-30-5,0 0 1,0 0-1,1 0 0,0 1 1,0-1-1,1 0 0,-2 13 1,4-19 2,-1 0 0,0 0 1,1 0-1,-1 0 0,1 0 1,-1-1-1,1 1 0,-1 0 1,1 0-1,0-1 0,-1 1 1,1 0-1,0-1 0,-1 1 1,1-1-1,0 1 0,0-1 1,0 1-1,0-1 1,0 0-1,-1 1 0,1-1 1,0 0-1,0 1 0,0-1 1,0 0-1,0 0 0,0 0 1,0 0-1,0 0 0,0 0 1,0 0-1,0-1 0,0 1 1,0 0-1,0 0 0,0-1 1,6 1-15,-3 0 14,1-1-1,0 1 1,-1-1 0,1 0-1,0 0 1,-1 0 0,1 0-1,-1-1 1,0 0 0,1 0-1,-1 0 1,0 0-1,0-1 1,-1 0 0,7-5-1,-4 2-4,-1 0 0,1-1 1,-1 1-1,-1-1 0,1 0 0,-1-1 0,0 1 0,3-10 0,0-7 8,0 0 0,-1 0 0,-2-1 0,4-49 0,-8 51 28,0 15 3,0-1 1,0 1-1,1 0 0,1-1 1,2-11-1,-3 19-30,-1 0 1,1 0-1,0 0 1,0 1-1,0-1 1,0 0-1,-1 1 1,1-1-1,0 0 0,0 1 1,0-1-1,0 1 1,0 0-1,1-1 1,-1 1-1,0 0 1,0 0-1,0-1 0,0 1 1,0 0-1,0 0 1,0 0-1,0 0 1,1 1-1,-1-1 1,0 0-1,0 0 1,1 1-1,2 0 1,0-1-1,0 1 1,-1 1 0,1-1 0,0 0-1,-1 1 1,5 2 0,0 3-2,-1-1 0,0 1 0,-1 0 0,1 0 0,-1 1 0,-1 0 0,0 0 0,0 0 0,0 1 0,-1-1 0,0 1 0,-1 0 0,3 11 0,-1 1 0,-1 1 0,-1-1 0,-1 0 0,-1 42 0,-2-54 0,0 0-1,-1 0 1,0 0 0,-1 0 0,0 0-1,0-1 1,-1 1 0,0-1 0,-5 9-1,20-60-25,4 5 34,0-5-17,2 0 0,3 2 0,0 0-1,33-45 1,-52 83 8,1 0 1,1 0-1,-1 0 0,0 0 0,1 1 1,-1-1-1,1 1 0,0 0 0,-1 0 0,1 0 1,0 0-1,0 0 0,1 0 0,-1 1 0,0 0 1,7-2-1,-9 4 1,0 0 1,-1 0-1,1 0 1,-1 0-1,1 0 1,0 0-1,-1 0 1,0 0-1,1 0 1,-1 0-1,0 0 0,1 0 1,-1 1-1,0-1 1,0 0-1,0 0 1,0 0-1,0 1 1,0-1-1,0 0 1,-1 0-1,1 2 0,0 1 3,-7 136 9,3-91-5,3 33-55,9-85-8,0-8 16,-1-1 0,0 0 0,-1-1 1,0 1-1,4-18 0,6-8 17,-8 16 17,2 1-1,0 1 0,1 0 0,1 0 0,1 1 0,26-30 0,-38 48 11,0 0-1,1-1 0,-1 1 0,0 0 0,0 0 0,1 0 0,-1 0 0,1 1 0,-1-1 0,0 0 1,1 0-1,0 1 0,-1-1 0,1 1 0,2-1 0,-3 1-2,-1 0 0,1 1 0,0-1 0,-1 0-1,1 0 1,-1 1 0,1-1 0,-1 0 0,1 1 0,-1-1 0,1 1-1,-1-1 1,1 0 0,-1 1 0,1-1 0,-1 1 0,0 0 0,1-1-1,-1 1 1,0-1 0,0 1 0,1-1 0,-1 1 0,0 0 0,0-1-1,1 2 1,0 7-2,0 0-1,-1 1 1,0-1-1,-1 13 1,0-2-14,0 0 10,1-8 11,0 0 0,0 0-1,1 0 1,0 0 0,6 22 0,-5-31-5,-1 0 0,0 1 0,1-1 1,0 0-1,-1-1 0,1 1 0,0 0 1,1 0-1,-1-1 0,0 1 0,1-1 0,-1 0 1,1 0-1,0 0 0,0 0 0,0 0 0,0-1 1,0 1-1,0-1 0,0 0 0,1 0 1,-1 0-1,0 0 0,1-1 0,5 1 0,-2 0 6,0 0 0,0 0-1,0-1 1,-1 0-1,1-1 1,0 1-1,12-4 1,-17 3-5,1 0 0,0 0 0,-1-1 0,1 1 0,-1-1 0,1 0 0,-1 1 0,0-1-1,1 0 1,-1 0 0,0-1 0,0 1 0,-1 0 0,1-1 0,0 1 0,-1-1 0,0 1 0,1-1 0,-1 0 0,1-3 0,3-15 5,-1-1 1,-1 0 0,0 1-1,-2-1 1,0 0-1,-4-30 1,1-3 67,1 37 0,-1 32-63,-3 37-19,4-26 7,-1 3 0,1 1 0,5 48 0,-3-70 0,0 0 0,1 0 0,-1-1 0,1 1 0,1 0 0,-1-1 0,1 1 0,0-1 0,0 0 0,1 0 0,0 0 0,0-1 0,0 1 0,1-1 0,0 0 0,8 7 0,-9-9 0,-1-1 1,1 0-1,-1 0 0,1 0 1,0-1-1,0 1 0,0-1 1,0 0-1,0 0 0,0 0 1,0-1-1,0 1 0,0-1 1,0 0-1,1 0 0,4-1 1,-6 0-1,0 0 1,0 1-1,0-1 1,-1 0-1,1-1 0,0 1 1,-1 0-1,1-1 1,-1 0-1,1 1 1,-1-1-1,1 0 1,-1 0-1,0 0 0,0-1 1,0 1-1,-1-1 1,1 1-1,0-1 1,-1 1-1,0-1 1,2-5-1,3-13 3,-1 0-1,-1 0 1,-1-1 0,-1 0 0,-1-23 0,0 22 0,0 0 0,1 0 0,1 1 0,9-32 0,-12 54-3,0-1 0,0 1 0,0-1 0,0 1 0,0-1 0,0 1 0,0-1 0,1 1 0,-1-1 0,0 1 0,0-1 0,0 1 0,1-1 0,-1 1 0,0-1 0,1 1 0,-1-1 0,0 1 0,1 0 0,-1-1 0,1 1 0,-1 0 0,1-1 0,-1 1 0,1 0 0,-1-1 0,0 1 0,1 0 0,0 0 0,-1 0 0,1 0 0,-1-1 0,1 1 0,-1 0 0,1 0 0,-1 0 0,1 0 0,-1 0 0,1 0 0,-1 0 0,1 1 0,-1-1 0,2 0 0,-1 1 0,1 0 0,-1 0 0,0 0 0,0 1 0,0-1 0,1 0 0,-1 1 0,0-1 0,0 0 0,-1 1 0,1-1 0,0 1 0,1 2 0,4 17 1,-1-1 0,0 1 0,-2 0 1,2 28-1,-4 90 7,-2-77-6,2-61-2,-1-1 0,0 1 1,0-1-1,0 1 0,0 0 0,1-1 1,-1 1-1,0-1 0,1 1 0,-1-1 1,0 0-1,1 1 0,-1-1 0,1 1 1,-1-1-1,0 0 0,1 1 0,-1-1 0,1 0 1,-1 1-1,1-1 0,-1 0 0,1 0 1,0 1-1,-1-1 0,1 0 0,-1 0 1,1 0-1,-1 0 0,1 0 0,0 0 1,-1 0-1,1 0 0,-1 0 0,1 0 1,-1 0-1,1 0 0,0 0 0,-1-1 1,1 1-1,-1 0 0,1 0 0,-1-1 0,1 1 1,-1 0-1,1-1 0,-1 1 0,1 0 1,-1-1-1,0 1 0,1-1 0,-1 1 1,0-1-1,1 1 0,0-1 0,10-15 1,-1 0-1,0 0 0,-1 0 1,-1-1-1,12-34 0,-9 21-2,1 1-1,-3 5-2,1 0 1,0 1 0,2 0 0,1 1-1,17-23 1,-30 44 4,1 0 0,0-1 0,0 1 0,0 0 0,0 0 0,0 0 0,0 0 0,0 0 0,1 1 0,-1-1 0,0 0 0,0 0 0,1 1 0,-1-1 0,0 1 0,1-1 0,1 1 0,-2 0 0,-1 0 0,1 0 0,0 0 0,-1 1 0,1-1 0,-1 0 0,1 1 0,0-1 0,-1 0 0,1 1 0,-1-1 0,1 1 0,-1-1 0,1 1 0,-1-1 0,0 1 0,1-1 0,-1 1 0,0-1 0,1 1 0,-1-1 0,0 1 0,1 0 0,-1-1 0,0 2 0,2 5 0,0 1 0,-1 0 0,0 0 0,-1 12 0,0-17 0,0 51 0,1 35-1,0-79 2,0-1-1,0 1 1,1 0-1,1-1 1,0 1-1,6 13 1,-7-19-1,0-1 1,0 1 0,1-1 0,-1 0-1,1 0 1,0 0 0,0 0 0,0 0 0,0 0-1,0-1 1,1 1 0,-1-1 0,1 0-1,-1 0 1,1-1 0,0 1 0,0-1-1,7 2 1,4 0-1,0-1-1,0-1 1,27 0-1,-27-2 2,-7 1-1,-1 0 0,1-1 0,0 0 0,-1 0 0,1-1 0,-1 0 0,0 0 0,1-1 0,-1 0 0,0 0 0,0-1 0,-1 0 0,1 0 0,-1 0 0,0-1 0,0 0 0,8-9 0,-8 6 0,0 0 0,0 0 0,0-1 0,-1 0 0,-1 0 0,1 0 0,-1 0 0,-1-1 0,0 0 0,0 1 0,-1-1 0,1-19 0,-1 16-2,-1 0 0,-1 0 0,0 0 0,-1 0 0,-3-17 0,4 27 2,-1 1 0,0-1 1,0 0-1,0 1 0,0-1 1,0 1-1,0-1 0,-1 1 0,1 0 1,-1-1-1,0 1 0,0 0 1,0 0-1,0 0 0,0 0 1,0 1-1,0-1 0,-1 1 1,1-1-1,-1 1 0,1 0 0,-1-1 1,1 1-1,-1 1 0,0-1 1,1 0-1,-1 1 0,0-1 1,0 1-1,-4 0 0,2 0 0,1 0 0,0 0 0,0 1 0,0-1 0,-1 1 1,1 0-1,0 1 0,0-1 0,0 0 0,1 1 0,-1 0 0,0 0 0,0 0 0,1 1 0,-5 3 0,2 0-1,1-1 0,0 1 0,0-1 0,1 1 1,0 1-1,0-1 0,1 0 0,-5 11 0,3-5 0,1 0 0,1-1 1,0 1-1,1 0 0,0 1 0,0-1 0,2 0 1,-1 1-1,2-1 0,2 23 0,-2-33 0,0 0 0,-1 1 0,1-1 0,0 0 0,0 0 0,0 0 0,1 0 0,-1 0 0,0 0 0,1 0 0,-1 0 0,1 0-1,0 0 1,0-1 0,-1 1 0,1-1 0,0 0 0,0 1 0,1-1 0,-1 0 0,0 0 0,0 0 0,1 0 0,-1-1 0,4 2 0,5 0 0,0-1 1,0 0 0,1-1-1,13-1 1,-16 1 0,-5 0 0,0-1 1,0 1-1,-1-1 1,1 0-1,0 0 1,-1 0-1,1 0 1,-1-1-1,1 1 1,-1-1-1,0 0 1,0 0-1,0 0 1,0-1-1,0 1 1,0-1-1,0 1 1,-1-1-1,1 0 1,-1 0-1,0 0 1,0-1-1,0 1 1,-1 0-1,1-1 1,-1 1-1,1-1 1,-1 1-1,0-1 1,0-6 0,3-12 1,-1 0-1,-2-1 1,0 1 0,-2-25 0,0 12 18,1 35-20,0 1 0,-1-1 0,1 0 0,0 0 0,0 1 0,0-1 0,0 0 0,0 0 0,0 1 0,0-1 0,-1 0 0,1 0 0,0 1 0,0-1 0,0 0 0,0 0 0,-1 0 0,1 1 0,0-1 0,0 0 0,-1 0 0,1 0 0,0 0 0,0 1 0,-1-1 0,1 0 0,0 0 0,0 0 0,-1 0 0,1 0 0,0 0 0,-1 0 0,1 0 0,0 0 0,0 0 0,-1 0 0,1 0 0,0 0 0,-1 0 0,1 0 0,0 0 0,0 0 0,-1-1 0,1 1 0,0 0 0,0 0 0,-1 0 0,1 0 0,0 0 0,0-1 0,-1 1 0,1 0 0,0 0 0,0 0 0,0-1 0,0 1 0,-1 0 0,1 0 0,0-1 0,0 1 0,0 0 0,0 0 0,0-1 0,0 1 0,0 0 0,0-1 0,-4 18 1,1 0-1,1 0 1,0 1-1,1-1 1,2 0 0,1 19-1,0 12-1,-3-41 0,2 0 1,-1 0-1,1 0 1,0 0-1,1 0 1,0-1-1,0 1 1,0-1-1,1 1 1,3 6-1,-5-11 1,1 0 1,-1 0-1,1 0 0,-1 0 0,1 0 1,0 0-1,0-1 0,0 1 0,0-1 1,0 1-1,0-1 0,0 0 1,0 0-1,0 0 0,1 0 0,-1 0 1,1 0-1,-1 0 0,0-1 0,1 0 1,-1 1-1,1-1 0,-1 0 0,1 0 1,-1 0-1,1 0 0,-1-1 1,1 1-1,-1-1 0,1 0 0,1 0 1,-2 0-1,0 0 1,0 0-1,0 0 1,0 0-1,0-1 0,-1 1 1,1-1-1,0 1 1,-1-1-1,0 1 1,1-1-1,-1 0 1,0 0-1,0 1 1,0-1-1,1-2 1,13-36 4,-12 33-5,23-97 7,-18 66-3,18-49 1,-13 66-5,-12 21 0,-1 0 0,0-1 0,1 1 0,-1 0 0,0 0 0,1-1 0,-1 1 0,0 0 0,1 0 0,-1 0 0,0 0 0,1-1 0,-1 1 0,1 0 0,-1 0 0,0 0 0,1 0 0,-1 0 0,1 0 0,-1 0 0,0 0 0,1 0 0,-1 0 0,1 0 0,-1 0 0,0 1 0,1-1 0,-1 0 0,0 0 0,1 0 0,-1 0 0,0 1 0,1-1 0,-1 0 0,0 0 0,1 1 0,-1-1 0,0 0 0,0 0 0,1 1 0,-1-1 0,0 0 0,0 1 0,1-1 0,-1 1 0,0-1 0,0 0 0,0 1 0,0-1 0,0 0 0,0 1 0,0-1 0,0 1 0,1-1 0,-1 0 0,-1 1 0,1-1 0,0 1 0,0 0 0,8 41 0,-2 0 0,-2 1 0,-1 0 0,-5 52 0,1-31 0,1-63 0,0 0 0,0 0 0,0 0 0,0 0 0,0 0 0,1 0 0,-1 0 0,0 1 0,0-1 0,1 0 0,-1 0 0,1 0 0,-1 0 0,1 0 0,0 1 0,-1-2 0,1 0 0,-1 1 0,0-1 0,1 0 0,-1 0 0,1 0 0,-1 0 0,0 1 0,1-1 0,-1 0 0,1 0 0,-1 0 0,0 0 0,1 0 0,-1 0 0,1 0 0,-1 0 0,1 0 0,-1 0 0,0 0 0,1 0 0,-1-1 0,1 1 0,-1 0 0,0 0 0,1 0 0,2-2 0,-1 0 0,1 1 0,-1-1 0,0 0 0,0 0 0,1 0 0,-1 0 0,-1-1 0,4-3 0,11-23 5,-1-2 0,-2 1 0,0-2 0,10-43 0,9-24-30,-29 91 25,-3 7 0,0 0 0,0 0 0,0 0 0,1 0 0,-1 0 0,0 0 0,1 0 0,-1 0 0,1 0 0,-1 0 0,1 0 0,0 0 0,-1 0 0,1 0 0,0 1 0,0-1 0,-1 0 0,1 0 0,0 1 0,0-1 0,1 0 0,-1 2-1,-1 1 0,1-1 0,-1 1 1,1-1-1,-1 0 0,0 1 0,0-1 0,0 1 0,1-1 0,-1 1 1,0-1-1,-1 1 0,1 1 0,0-1 0,0 27-2,-1-5 3,1 1 1,1 0-1,1-1 0,8 35 0,-9-54 0,0 0-1,1 0 1,-1 0-1,1-1 1,0 1-1,0 0 1,1-1-1,-1 0 1,1 1-1,0-1 1,0 0-1,1-1 1,-1 1-1,1-1 1,0 1-1,0-1 1,0 0-1,0 0 1,0-1-1,1 1 1,-1-1-1,1 0 1,0 0-1,-1 0 1,1-1-1,0 0 1,0 0-1,5 0 1,-3 0-1,0 0 0,0-1 1,-1-1-1,1 1 0,0-1 0,0 0 1,-1 0-1,1-1 0,0 0 1,-1 0-1,0-1 0,1 1 1,-1-1-1,0-1 0,0 1 1,-1-1-1,1 0 0,-1 0 0,0-1 1,0 0-1,0 0 0,-1 0 1,0 0-1,0-1 0,0 1 1,6-13-1,-2 2-1,0-1 1,-1 0-1,-1 0 0,0-1 0,-1 0 1,-1 0-1,2-25 0,0-130-5,-6 133 12,0 29 3,0-31 20,0 41-26,0-1-1,0 1 1,-1-1-1,1 1 1,0-1-1,-1 1 1,1-1-1,-1 1 1,1-1-1,-1 1 1,1 0-1,-1-1 1,0 1-1,0 0 1,0 0-1,0 0 1,0 0-1,0-1 1,0 1-1,0 0 1,-2-1-1,3 2 0,-1 0 0,0 0 0,1 0-1,-1-1 1,1 1 0,-1 0-1,1 0 1,-1 0 0,0 0 0,1 0-1,-1 0 1,1 0 0,-1 1 0,0-1-1,1 0 1,-1 0 0,1 0 0,-1 0-1,1 1 1,-1-1 0,0 0-1,1 1 1,-1-1 0,1 0 0,0 1-1,-1-1 1,1 1 0,-1-1 0,1 0-1,0 1 1,-1-1 0,1 1 0,0-1-1,-1 1 1,1 0 0,0-1 0,0 1-1,-1 0 1,-5 26-5,6-23 6,-6 72-2,6 134 0,1-190 0,8 95 4,-7-101-11,0 0 1,1-1 0,1 1 0,0-1-1,1 0 1,7 14 0,-12-27-14,0 1 0,0-1 0,0 1-1,0-1 1,0 0 0,1 1 0,-1-1 0,0 1 0,0-1 0,0 0 0,1 1-1,-1-1 1,0 0 0,1 1 0,-1-1 0,0 0 0,0 1 0,1-1 0,-1 0 0,1 0-1,-1 1 1,0-1 0,1 0 0,-1 0 0,1 0 0,-1 0 0,0 1 0,1-1-1,-1 0 1,1 0 0,-1 0 0,1 0 0,-1 0 0,1 0 0,0-9-1733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1.0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93 30734,'0'-10'1809,"0"6"-1649,2 2-128,18 2-32,11-2 0,14 0 0,8-4 32,5 0-32,-4 0 0,-10-5 0,-12 3 0,-15-4-96,-14 0-368,-3 0-2145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 32687,'0'-1'5,"0"-10"19,0 11-21,0 0-1,0 0 0,0 0 1,0 0-1,0 0 0,0 0 1,0 0-1,0 0 0,-1 0 0,1 0 1,0 0-1,0 0 0,0 0 1,0 0-1,0 0 0,0 0 1,0 0-1,0 0 0,0 0 0,0 0 1,0 0-1,-13 77-2,-2 119 0,16 85 0,0-267 0,0 1 0,1-1 0,0 1 0,1-1 0,1 0 0,5 14 0,-7-24 0,0 1 0,0-1 0,0 0 0,1 1 0,-1-1 0,1-1 0,0 1 0,0 0 0,0-1 0,1 1 0,-1-1 0,1 0 0,0 0 0,0 0 0,0-1 0,0 1 0,0-1 0,0 0 0,1 0 0,-1-1 0,10 3 0,-9-3 0,-1-1 0,1 1 0,0-1 0,0 1 0,0-2 0,0 1 0,0 0 0,0-1 0,-1 0 0,1 0 0,0 0 0,-1-1 0,1 0 0,0 0 0,-1 0 0,0 0 0,8-6 0,-7 4 0,-1 0 0,0-1 0,0 1 0,0-1 0,-1 0 0,1-1 0,-1 1 0,0 0 0,-1-1 0,1 0 0,-1 1 0,0-1 0,1-12 0,0 9 0,-2 0 0,1-1 0,-1 0 0,-1 1 0,-1-18 0,1 23 0,-1 1 0,1 0 0,-1 1 0,0-1 0,0 0 0,0 0 0,0 0 0,-1 0 0,1 1 0,-1-1 0,1 1 0,-1-1 0,0 1 0,0 0 0,0-1 0,-1 1 0,1 0 0,0 0 0,-1 1 0,1-1 0,-6-2 0,-7-2-5,-1 2 1,1-1-1,-1 2 1,0 0-1,0 1 1,0 1-1,0 0 1,0 1-1,-31 4 1,34 0-223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1.50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225 20 32495,'-2'-2'16,"-1"0"0,1 0 1,-1 0-1,1 0 0,-1 1 0,1 0 0,-1-1 1,0 1-1,0 0 0,0 0 0,0 0 1,0 1-1,0-1 0,-5 0 0,-47 2-35,40 0 35,10 0-16,0-1 0,0 1 0,0 0 0,0 1 0,1-1 0,-1 1 0,0 0 0,1 0 0,-1 0 0,1 1 0,-1 0 0,1 0 0,0 0 0,0 0 0,1 0 0,-1 1 0,0 0 0,1 0 0,0 0 0,0 0 0,0 0 0,1 0 0,0 1 0,-1-1 0,1 1 0,1 0 0,-1 0 0,1 0 0,0 0 0,0 0 0,0 0 0,1 0 0,0 0 0,0 0 0,0 0 0,0 0 0,2 8 0,-1-11 1,0 1 0,0-1 0,0 1 0,0-1 0,0 0 0,1 1 0,-1-1 0,0 0 1,1 0-1,0 0 0,0 0 0,0 0 0,0 0 0,0-1 0,0 1 0,0 0 0,0-1 0,0 0 0,1 0 0,-1 1 0,1-1 0,-1-1 0,1 1 0,-1 0 1,1-1-1,0 1 0,-1-1 0,5 0 0,10 2-1,0-1 0,0-1 1,20-2-1,-28 1 0,-6 1 0,1-1 0,0 0 0,-1 0 0,1 0 0,-1 0 0,1 0 0,-1-1 0,1 0 0,-1 0 0,0 0 0,0 0 0,0 0 0,0 0 0,0-1 0,-1 0 0,1 1 0,-1-1 0,1 0 0,-1 0 0,0-1 0,0 1 0,2-6 0,-2 5 0,0-1 0,0 0 0,-1 0 0,1 0 0,-1 0 0,0 0 0,-1 0 0,1-1 0,-1 1 0,0 0 0,0 0 0,-1 0 0,1-1 0,-1 1 0,0 0 0,-2-5 0,2 9 0,1 0-1,-1-1 1,0 1-1,0 0 1,1 0 0,-1 0-1,0 0 1,0 0-1,0 0 1,0 0-1,0 0 1,0 0 0,0 1-1,-1-1 1,1 0-1,0 1 1,0-1 0,-1 1-1,1-1 1,-3 0-1,-29-1-146,30 2 108,-24 0-582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2.07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64 30958,'0'0'1537,"23"0"-1473,10 0 16,12 0-48,4-12 16,-5 2-32,-6 0-16,-9 4 0,-13 2 0,-10 0 0,-6-6-64,0 2-1409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3.33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30 209 32687,'-2'0'5,"1"0"0,0 0 0,-1 0 0,1 0 0,0 0 0,0 0 0,-1 1 0,1-1 0,0 0 0,-1 1 0,1-1 0,0 1 0,0-1 0,-2 2 0,3-2-5,0 1 0,-1-1 0,1 0 0,0 0 0,0 0 0,0 0 0,0 0 0,0 0 0,0 0 1,0 0-1,0 0 0,0 0 0,0 0 0,0 0 0,0 1 0,0-1 0,0 0 0,0 0 0,0 0 0,0 0 0,0 0 1,0 0-1,0 0 0,0 0 0,0 0 0,0 1 0,0-1 0,0 0 0,0 0 0,0 0 0,0 0 0,0 0 1,0 0-1,0 0 0,0 0 0,0 0 0,0 1 0,0-1 0,0 0 0,0 0 0,0 0 0,0 0 0,0 0 0,0 0 1,0 0-1,1 0 0,-1 0 0,0 0 0,0 0 0,0 0 0,0 0 0,0 0 0,0 0 0,0 0 0,0 0 0,0 0 1,1 0-1,-1 0 0,0 0 0,0 0 0,0 0 0,0 0 0,0 0 0,0 0 0,0 0 0,0 0 0,0 0 1,1 0-1,8 1-1,-8-1 1,38-2 0,-1-2 0,74-16 0,-20 2-5,-99 20-9,0 1 1,0 0 0,0 1-1,1-1 1,-1 1 0,-10 8-1,-3 2-52,-9 5 3,-56 35-1716,64-39-1170,-36 32 0,39-26 2766,16-19 656,1 0 0,-1 0 1,1 1-1,0-1 0,0 1 0,0-1 0,0 1 0,0 0 1,0-1-1,1 1 0,-1 0 0,1 3 0,0-5-424,0 0-1,1 0 1,-1-1-1,0 1 1,1 0-1,-1-1 1,0 1-1,1 0 1,-1-1-1,1 1 1,-1 0 0,1-1-1,-1 1 1,1-1-1,0 1 1,-1-1-1,1 1 1,0-1-1,-1 0 1,1 1-1,0-1 1,0 0-1,-1 1 1,1-1-1,0 0 1,0 0-1,-1 0 1,1 0 0,0 0-1,1 0 1,31 1 29,-26-1 20,17 0-33,42-5-1,-58 4-61,0-1-1,0 0 0,0 0 0,0-1 0,0 0 1,-1-1-1,1 1 0,12-10 0,-17 10 3,0 0 0,0 0 0,-1-1-1,1 1 1,-1-1 0,0 1 0,0-1 0,-1 0-1,1 0 1,-1 0 0,1 0 0,-1 0-1,0 0 1,-1 0 0,1 0 0,-1 0 0,0 0-1,0 0 1,0-1 0,0 1 0,-2-4 0,1-6-5,-2 0 0,0 0 0,0 0 1,-10-23-1,-91-171 0,155 286 0,-36-57 0,-1-1 0,0 2 0,-2 0 0,-1 1 0,0 0 0,-2 0 0,8 28 0,-14-38 0,-1 1 0,0 0 0,-1-1 0,-1 1 0,0 0 0,0 0 0,-4 14 0,2-18 0,-1 0 0,0 0 0,0-1 0,-1 1 0,-1-1 0,1 0 0,-1 0 0,-1-1 0,0 0 0,-8 10 0,5-8-11,0-1 0,0 0 0,0-1 0,-2 0-1,-16 11 1,-9-1-322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3.98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35 84 31807,'4'-7'37,"0"1"-1,0 0 1,1 1 0,-1-1 0,2 1 0,-1 0 0,0 0 0,1 1 0,0-1 0,0 1 0,0 1 0,1-1 0,-1 1 0,1 0 0,0 0 0,0 1 0,0 0-1,0 0 1,0 1 0,0 0 0,0 0 0,1 1 0,-1 0 0,0 0 0,12 2 0,-15-2-37,0 1 0,0 0 0,1 0 0,-1 0 0,-1 0 0,1 1 0,0-1 0,0 1 0,0 0 0,-1 0 0,1 1 0,-1-1 0,0 1 0,0-1 0,1 1 0,-2 0 0,4 4 0,-2-1 0,0 1 0,0-1 0,0 1 0,-1 0 0,0 0 0,-1 0 0,1 0 0,-2 0 0,3 9 0,-2-2 0,-1-1 0,0 0 0,-1 1 0,0-1 0,-1 0 0,-1 1 0,0-1 0,-1 0 0,0 0 0,-9 23 0,1-17 0,0 0 0,0-1 0,-2 0 0,0-1 0,-1-1 0,-17 16 0,2-6 0,0-1 0,-50 32 0,50-40 0,29-17 0,0 1 0,-1-1 0,1 0 0,-1 1 0,1-1 0,-1 0 0,1 0 0,-1 1 0,1-1 0,-1 0 0,1 0 0,-1 0 0,0 0 0,1 0 0,-1 0 0,1 0 0,-1 0 0,1 0 0,-1 0 0,1 0 0,-1 0 0,1 0 0,-1-1 0,0 1 0,0-1 0,1-1 0,-1 1 0,1 0 0,-1 0 0,1-1 0,0 1 0,0 0 0,-1 0 0,1-1 0,0 1 0,0 0 0,1-1 0,-1 1 0,0 0 0,0-1 0,0 1 0,2-2 0,7-25 0,-2 13 0,1 0 0,0 0 0,2 1 0,-1 0 0,2 1 0,0 0 0,0 1 0,1 0 0,1 0 0,0 2 0,0-1 0,1 2 0,19-11 0,-30 19 0,-1 0 0,1 0 0,-1 0 0,1 0 0,-1 1 0,1-1 0,0 1 0,-1 0 0,1-1 0,0 1 0,-1 0 0,1 1 0,0-1 0,-1 0 0,1 1 0,0-1 0,-1 1 0,1 0 0,-1 0 0,1 0 0,-1 0 0,1 1 0,2 2 0,2 2 0,0 0 0,-1 1 0,0-1 0,0 2 0,7 11 0,13 15 0,-20-28-19,0 1 0,1-1 1,0 0-1,0-1 0,0 0 0,1 0 0,0 0 0,0-1 1,0 0-1,0-1 0,1 0 0,-1 0 0,1-1 0,0 0 1,0 0-1,-1-1 0,17 0 0,20 0-1067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4.34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14 32319,'-3'-2'448,"17"2"-448,15 0 0,6 4 0,3-4 0,-2 0-64,-7 0-112,-7-16-865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4.6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40 258 32239,'9'-30'133,"-1"0"1,-2 0 0,4-44 0,4-19-141,-15 106 7,0 1 0,2 0 0,1 16 0,1 9 0,3 83 0,1 180 0,-7-300 0,0 1 0,0-1 0,0 1 0,-1-1 0,1 0 0,-1 1 0,1-1 0,-1 0 0,0 0 0,0 0 0,0 1 0,0-1 0,0 0 0,0 0 0,-1 0 0,1-1 0,-1 1 0,1 0 0,-1 0 0,0-1 0,0 1 0,0-1 0,0 0 0,0 1 0,0-1 0,0 0 0,0 0 0,0 0 0,0-1 0,-1 1 0,1 0 0,0-1 0,-1 1 0,1-1 0,0 0 0,-1 0 0,1 0 0,0 0 0,-1 0 0,1-1 0,0 1 0,-1-1 0,1 1 0,0-1 0,0 0 0,-1 0 0,1 0 0,0 0 0,0 0 0,0 0 0,0-1 0,0 1 0,1-1 0,-4-2 0,5 4 0,-1-1 0,1 1 0,-1 0 0,1 0 0,-1-1 0,1 1 0,0 0 0,-1-1 0,1 1 0,-1 0 0,1-1 0,0 1 0,-1-1 0,1 1 0,0-1 0,-1 1 0,1-1 0,0 1 0,0-1 0,-1 1 0,1-1 0,0 1 0,0-1 0,0 1 0,0-1 0,0 1 0,0-1 0,0 0 0,16-1 0,-5 2 0,44-1-17,-23 1-41,0-1-1,-1-1 1,59-13-1,-64 7-746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5.0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34 26 32735,'0'-2'32,"2"2"-32,20 0 0,10 0 0,3 0 0,3 0 0,-2-2 0,-7-8 0,-11 2-48,-12 4-176</inkml:trace>
  <inkml:trace contextRef="#ctx0" brushRef="#br0" timeOffset="1">0 255 32335,'3'10'320,"26"-2"-240,13-8-48,7 0-32,2-4 0,-6-10 0,-7-2 0,-12 2 0,-10 4 0,-12 2-32,-4 4-352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5.87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57 226 32527,'7'-17'52,"5"-17"-15,2 1 1,1 0 0,1 2-1,32-47 1,-45 87-38,5 74 0,-3-1 0,-9 120 0,2-182 0,-1-1 0,-1 1 0,-7 19 0,9-31 0,-1 0 0,0 0 0,-1-1 0,1 1 0,-2-1 0,1 0 0,-1 0 0,0 0 0,-9 9 0,11-14 0,-1-1 0,1 1 0,-1-1 0,0 0 0,0 0 0,0 0 0,0 0 0,0-1 0,0 1 0,0-1 0,0 0 0,0 0 0,0-1 0,-6 0 0,-19 0 0,28 1 0,0 0 0,-1 1 0,1-1 0,0 0 0,-1 0 0,1 1 0,0-1 0,0 1 0,-1-1 0,1 1 0,0 0 0,0-1 0,0 1 0,-2 1 0,6 3 0,12-3 0,36 1 0,0-2 0,0-3 0,95-15 0,-142 16-4,-4 1 3,1 0 0,0 0-1,-1 0 1,1 0 0,0 0-1,0 0 1,-1 0 0,1 0 0,0 0-1,0-1 1,-1 1 0,1 0 0,0 0-1,-1-1 1,1 1 0,0 0 0,-1-1-1,1 1 1,-1-1 0,1 1 0,-1-1-1,1 1 1,-1-1 0,1 1 0,-1-1-1,1 0 1,-1 1 0,0-1 0,1 1-1,-1-1 1,0 0 0,1-1 0,-3-1-226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39.71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37 224 32143,'21'-23'89,"-1"-2"0,-2 0 0,0-2 0,-2 0 1,0 0-1,15-42 0,-32 100-89,-8 43 0,-14 150 0,23-212 0,-1 3 0,0 1 0,-1-1 0,0-1 0,-5 18 0,6-29 0,0 0 0,1-1 0,-1 1 0,0-1 0,-1 1 0,1-1 0,0 1 0,-1-1 0,0 0 0,1 1 0,-1-1 0,0 0 0,0 0 0,0 0 0,0-1 0,0 1 0,-1 0 0,1-1 0,-1 1 0,1-1 0,-1 0 0,1 0 0,-1 0 0,1 0 0,-1-1 0,0 1 0,0-1 0,1 1 0,-4-1 0,-44 0 0,32 0 0,28 0 0,67 1 0,95-3 0,-168 2-23,-3 0 15,0 1 0,0-1 0,1 0 0,-1 0-1,0 0 1,0 0 0,0 0 0,0 0 0,0-1 0,0 1 0,0 0 0,0 0-1,0-1 1,0 1 0,0-1 0,0 1 0,0-1 0,0 1 0,0-1 0,0 0-1,0 1 1,0-1 0,0 0 0,-1 0 0,1 1 0,0-1 0,-1 0 0,1 0-1,-1 0 1,1-1 0,-1-7-1110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0.04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210 55 32639,'4'-47'128,"-3"46"-128,-1 1 0,0 0 0,0 0 0,0-1 0,0 1 0,0 0 0,0 0 0,0 0 0,0-1 0,0 1 0,0 0 0,0 0 0,0-1 0,-1 1 0,1 0 0,0 0 0,0-1 0,0 1 0,0 0 0,0 0 0,0 0 0,0-1 0,-1 1 0,1 0 0,0 0 0,0 0 0,0 0 0,0-1 0,-1 1 0,1 0 0,0 0 0,0 0 0,0 0 0,-1 0 0,1 0 0,0 0 0,0 0 0,-1 0 0,1-1 0,0 1 0,0 0 0,-1 0 0,1 0 0,0 0 0,0 0 0,0 0 0,-1 1 0,1-1 0,0 0 0,0 0 0,-1 0 0,1 0 0,-2 0 0,-1 1 0,-1-1 0,1 1 0,0 0 0,0 0 0,0 0 0,0 0 0,0 0 0,1 1 0,-1-1 0,0 1 0,1 0 0,-1 0 0,1 0 0,-1 0 0,1 0 0,0 0 0,0 1 0,-2 2 0,-6 9 0,0 0 0,-8 18 0,16-28 0,-15 29 0,1 2 0,2 1 0,2-1 0,-16 74 0,18-51 0,3 1 0,0 88 0,6-135 0,2 0 0,0-1 0,0 1 0,1 0 0,0-1 0,1 1 0,1-1 0,7 18 0,-7-22 0,1 1 0,0-1 0,0 1 0,0-2 0,1 1 0,0-1 0,0 1 0,1-2 0,0 1 0,0-1 0,0 0 0,9 5 0,-4-4-4,0-1 0,1 0 0,-1 0 0,1-1 0,0-1 0,0 0 0,25 2 0,19-5-5649,-33-1-3126,11-3-9524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9 118 32623,'-2'-11'38,"0"2"-17,0-1-1,1 1 1,0-1-1,1-17 1,0 25-21,0 0 0,0 0 0,0 1 0,1-1 0,-1 0 0,1 1 0,-1-1 0,1 0 0,0 1 1,0-1-1,-1 1 0,1-1 0,0 1 0,1-1 0,-1 1 0,0 0 0,0-1 0,0 1 1,1 0-1,-1 0 0,1 0 0,-1 0 0,1 0 0,-1 0 0,1 0 0,-1 1 0,1-1 0,0 1 1,0-1-1,-1 1 0,1-1 0,2 1 0,1-1 0,-1 1 0,1 0 0,0 0 0,-1 0 0,1 0 0,0 1 0,-1 0 0,1 0 0,-1 0 0,1 0 0,-1 1 0,0 0 0,1 0 0,-1 0 0,0 0 0,0 1 0,3 2 0,-2 0 0,0-1 0,-1 1 0,0 0 0,0 0 0,0 0 0,-1 1 0,0 0 0,0-1 0,0 1 0,0 0 0,1 8 0,0-2 0,-2 1 0,1-1 0,-2 1 0,0 0 0,0 0 0,-1-1 0,-1 1 0,0 0 0,0 0 0,-2-1 0,1 1 0,-7 16 0,2-14 0,-1-1 0,0 1 0,-19 22 0,19-26 0,0-1 0,1 1 0,0 1 0,1-1 0,0 1 0,1 0 0,-6 17 0,11-28 0,0-1 0,0 0 0,0 0 0,0 0 0,0 1 0,0-1 0,0 0 0,0 0 0,0 0 0,0 1 0,0-1 0,0 0 0,0 0 0,0 1 0,0-1 0,0 0 0,0 0 0,0 0 0,0 1 0,0-1 0,0 0 0,0 0 0,0 0 0,0 1 0,0-1 0,1 0 0,-1 0 0,0 0 0,0 0 0,0 1 0,0-1 0,0 0 0,1 0 0,-1 0 0,0 0 0,0 0 0,0 0 0,1 0 0,-1 1 0,0-1 0,0 0 0,0 0 0,1 0 0,-1 0 0,7 1-1,-1 0 0,0 0 0,1-1 0,-1 0 0,1 0 0,-1 0 0,0-1 0,1 0 0,-1 0 0,8-3 0,7-3 28,34-18 0,-38 17-174,1 0 1,-1 1-1,22-5 0,-36 11-2062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0.41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11 129 32559,'0'-4'15,"0"1"0,0-1 0,1 0 0,-1 0 0,1 1 0,0-1 0,0 0 0,0 1 1,0-1-1,1 1 0,-1-1 0,4-4 0,-2 4-14,1 0 1,0 0-1,0 0 0,0 0 1,1 1-1,-1 0 0,1 0 1,6-3-1,2-1-1,0 1 0,1 0 0,0 1 0,0 1 0,0 0 0,0 1 0,1 0 0,0 2 0,18-1 0,-30 2 0,-1 0 0,0 0 0,0 0 0,0 1 0,0-1 0,0 1 0,0-1 0,-1 1 0,1 0 0,0 0 0,0 0 0,0 0 0,0 0 0,-1 0 0,1 0 0,-1 1 0,1-1 0,-1 0 0,2 3 0,0-1 0,-1 1 0,0 0 0,0 0 0,0-1 0,0 1 0,-1 0 0,1 0 0,-1 1 0,0 4 0,1-1 0,-1 1 0,-1 1 0,1-1 0,-2 0 0,1 0 0,-1 0 0,0 0 0,-1-1 0,-3 11 0,0-8 0,-1-1 0,0 1 0,0-1 0,-1 0 0,-1 0 0,1 0 0,-2-1 0,-14 13 0,-4 1 0,-50 33 0,-20 1 0,110-66 0,-10 5 0,1 1 0,0 0 0,0 0 0,0 0 0,0 1 0,0-1 0,1 1 0,-1 0 0,1 1 0,0-1 0,-1 1 0,9-2 0,5 3 13,1 1 0,-1 1 0,1 0 0,21 6 0,-21-3-216,0-1 1,0-2 0,36 1 0,-25-4-1839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0.7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101 177 31646,'0'-148'1068,"-6"122"-1020,4 23-42,6 15-7,35 93 1,-24-70 0,-2 1 0,9 38 0,-13-21 0,-3-1 0,-2 101 0,-4-136 0,-1 1 0,-1-1 0,0 0 0,-1 0 0,-1 0 0,-1 0 0,-9 21 0,9-28 0,0 1 0,-1-1 0,0 1 0,0-2 0,-1 1 0,-1-1 0,0 0 0,0 0 0,-1-1 0,1 0 0,-16 9 0,19-13-11,0-2 0,0 1 0,0-1 0,0 1-1,-9 1 1,-21-1-322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1.40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28 26620,'-2'-2'6003,"-1"2"-5859,21-4-144,18 2 0,13-2 0,2 4 0,-4 0 0,-7 0 0,-15-2 0,-14 2 0,-9 0 0,-2-2 0,0-2-32,-11-4-864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1.88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163 142 32559,'0'-7'14,"1"0"1,0 0-1,0 0 0,0 0 1,1 0-1,0 0 0,1 0 1,-1 1-1,1-1 0,0 1 1,1 0-1,0 0 0,0 0 1,6-7-1,-7 10-14,0 0 0,0 0-1,0 0 1,0 0 0,1 1-1,-1-1 1,1 1 0,0 0 0,0 0-1,0 0 1,0 0 0,0 1-1,0 0 1,0 0 0,0 0 0,1 0-1,-1 0 1,0 1 0,1 0-1,-1 0 1,0 0 0,0 1 0,1-1-1,6 3 1,-9-2 0,1 0 0,-1 0 0,1 1 0,-1-1 0,0 1 0,0-1 0,0 1 0,0 0 0,0 0 0,0 0 0,0 0 0,0 0 0,-1 1 0,1-1 0,-1 0 0,0 1 0,1-1 0,-1 1 0,0-1 0,-1 1 0,2 3 0,1 7 0,0 0 0,-1 0 0,0 15 0,-1-11 0,-2-1 0,0 0 0,-1 1 0,0-1 0,-1 0 0,-1 0 0,-1 0 0,0 0 0,-1-1 0,-1 0 0,0 0 0,-1-1 0,-1 0 0,0 0 0,-1-1 0,-11 13 0,-22 19 0,-2-1 0,-94 71 0,108-91 0,85-72 0,-31 26 0,1 1 0,0 0 0,2 2 0,31-18 0,-55 36 0,0-1 0,0 1 0,0 0 0,1 0 0,-1 0 0,1 0 0,-1 0 0,0 1 0,1-1 0,-1 1 0,1-1 0,0 1 0,-1 0 0,1 0 0,-1 0 0,1 0 0,-1 1 0,1-1 0,-1 1 0,1-1 0,-1 1 0,1 0 0,-1 0 0,0 0 0,1 0 0,-1 1 0,0-1 0,0 1 0,0-1 0,0 1 0,0-1 0,0 1 0,-1 0 0,1 0 0,-1 0 0,3 3 0,-1 1-57,1-1-1,0 0 1,0 0-1,0 0 1,1-1-1,0 1 1,0-1-1,0 0 1,0-1-1,1 1 1,-1-1-1,1 0 1,0 0-1,0-1 1,0 0-1,0 0 1,0 0-1,1-1 1,8 1-1,14-1-3082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2.23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146 54 29149,'1'-10'1373,"-4"-24"790,3 34-2161,0-1 0,0 1 0,-1-1-1,1 1 1,0-1 0,-1 1-1,1-1 1,-1 1 0,1-1 0,0 1-1,-1-1 1,1 1 0,-1-1 0,1 1-1,-1 0 1,1-1 0,-1 1 0,0 0-1,1 0 1,-1-1 0,1 1 0,-1 0-1,0 0 1,1 0 0,-1 0 0,0 0-1,1 0 1,-1 0 0,1 0-1,-1 0 1,0 0 0,1 0 0,-1 0-1,0 0 1,1 0 0,-1 1 0,1-1-1,-1 0 1,0 0 0,1 1 0,-1-1-1,1 0 1,-1 1 0,1-1 0,-1 1-1,0 0 1,-4 3-2,0 1 0,0 0 0,0 0 0,1 1 0,0-1 0,0 1 0,0 0 0,1 0 0,0 0 0,-4 12 0,6-17 0,-12 31 0,1 1 0,2 1 0,1 0 0,1 0 0,-4 55 0,7-15 0,8 119 0,-3-186 6,1 0 0,0 1 0,0-1 0,0 0 0,1 0 0,0 0 0,1 0 0,0-1 1,4 10-1,-4-13-54,-1 0 1,0 0 0,1 0-1,-1 0 1,1 0 0,0-1-1,0 1 1,0-1 0,1 0-1,-1 0 1,0 0 0,1 0-1,-1-1 1,1 1 0,0-1 0,-1 0-1,1 0 1,0 0 0,5 0-1,35 1-3516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2.57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74 201 32543,'-1'-6'12,"2"0"1,-1 0-1,1 0 1,0 0-1,0 0 1,0 0-1,1 1 1,0-1-1,0 0 0,1 1 1,-1 0-1,1-1 1,0 1-1,1 0 1,-1 1-1,1-1 1,4-4-1,11-13-12,-2-2 0,16-27 0,-31 76 0,0 78 0,0-27 0,-8 79 0,5-146 0,0-1 0,-1 1 0,0-1 0,0 0 0,-1 0 0,0 0 0,0 0 0,-1 0 0,-7 10 0,8-15 0,1 1 0,-1-1 0,0 1 0,0-1 0,0 0 0,-1 0 0,1-1 0,-1 1 0,0-1 0,0 1 0,0-1 0,0 0 0,0-1 0,0 1 0,0-1 0,0 0 0,-1 0 0,1 0 0,-6 0 0,5-1 0,0 1 0,1 0 0,-1-1 0,1 0 0,-1 0 0,1 0 0,-1-1 0,1 1 0,-1-1 0,1 0 0,0-1 0,0 1 0,-1-1 0,-3-2 0,8 4 0,0 0 0,0 0 0,0 0 0,0 0 0,0 0 0,0 0 0,0 0 0,0 0 0,0 0 0,0-1 0,0 1 0,0 0 0,0 0 0,0 0 0,0 0 0,0 0 0,0 0 0,0 0 0,0 0 0,0-1 0,0 1 0,0 0 0,0 0 0,0 0 0,0 0 0,0 0 0,0 0 0,0 0 0,0 0 0,0-1 0,0 1 0,0 0 0,0 0 0,1 0 0,-1 0 0,0 0 0,0 0 0,0 0 0,0 0 0,0 0 0,0 0 0,0 0 0,0 0 0,0 0 0,1 0 0,-1 0 0,0 0 0,0 0 0,0 0 0,0 0 0,0 0 0,0 0 0,0 0 0,0 0 0,1 0 0,-1 0 0,0 0 0,0 0 0,0 0 0,0 0 0,0 0 0,0 0 0,0 0 0,1 0 0,7-1 0,40 3-42,48-3 131,-86 1-167,0-1 1,0-1-1,0 0 1,0-1-1,0 1 0,-1-2 1,11-4-1,-1-3-1461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2.95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40 46 32639,'0'-6'31,"3"-23"59,-2 28-90,-1 0 0,0 1 0,1-1 1,-1 1-1,0-1 0,1 1 0,-1-1 0,1 0 1,0 1-1,-1 0 0,1-1 0,-1 1 0,1-1 0,0 1 1,-1 0-1,1-1 0,-1 1 0,1 0 0,0 0 1,0-1-1,-1 1 0,1 0 0,0 0 0,-1 0 0,1 0 1,0 0-1,0 0 0,-1 0 0,1 0 0,0 0 1,0 0-1,-1 1 0,1-1 0,0 0 0,-1 0 0,1 1 1,0-1-1,0 1 0,3 1 0,0 0 0,-1 0 0,1 0 0,-1 1 0,0 0 0,1-1 0,-1 1 0,0 0 0,-1 1 0,1-1 0,0 0 0,2 6 0,25 50 0,-23-44 0,10 24 0,-2 0 0,-2 1 0,-2 1 0,-1 0 0,-2 0 0,-2 1 0,-2 0 0,-1 61 0,-4-90 0,1-1 1,-2 1-1,0-1 1,-1 0-1,0 0 0,0 0 1,-2 0-1,1 0 1,-2-1-1,1 0 0,-11 15 1,7-13-8,-1 0 1,-1-1-1,0-1 1,0 0-1,-1 0 1,-1-2 0,1 1-1,-25 13 1,-23 5-261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3.84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31775,'0'0'960,"4"0"-928,32 0-32,8 0 0,7 0 0,-1 0 0,-8 0 0,-4 0 0,-9 0 0,-9 0 0,-14 0-64,-17 0-2817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4.21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1 482 32319,'18'7'50,"0"-1"0,1-1 0,0-1 0,0-1 0,0 0 0,0-1 0,0-2 0,27-1 0,-36 1-52,0-1 0,0-1 0,0 1 1,0-2-1,0 1 0,0-1 0,0-1 0,-1 0 0,0 0 0,0-1 0,0 0 0,0-1 0,-1 0 1,0 0-1,0 0 0,0-1 0,7-9 0,-12 10 2,0 0 0,0 0 0,0 0 0,-1 0 0,1 0 0,-2 0 0,1-1 0,-1 1 0,0-1 0,0 1 0,-1-1 0,1 1 0,-2-1 0,1 1 0,-2-10 0,-1-3-4,-1 1 0,-1 0 0,-13-36 0,-73-139 6,83 176 9,19 35 1,1-1 0,18 20 0,11 15-13,-31-38 1,-1 1 0,-1 0 0,0 0 0,-1 0 0,0 1 0,-1 0 0,-1 1 0,-1-1 0,4 24 0,-7-29 0,0-1 0,-1 1 0,0 0 0,-1 0 0,0 0 0,-1-1 0,0 1 0,-1-1 0,0 1 0,0-1 0,-1 0 0,-1 0 0,0 0 0,0-1 0,-12 17 0,2-5-198,-2-1 0,0 0-1,-1-2 1,-1 0 0,0-1 0,-37 24 0,23-23-6547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5.81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86 143 32703,'3'-10'7,"1"1"-1,0-1 1,1 1 0,0 0 0,0 0-1,1 0 1,0 1 0,1 0-1,8-9 1,-11 13-7,1-1 0,0 1-1,0 0 1,1 1 0,-1-1 0,1 1 0,-1 0 0,1 1-1,0-1 1,0 1 0,0 0 0,1 1 0,-1-1-1,0 1 1,12 0 0,-16 1 0,0 0 0,0 0 0,0 1 0,0-1 0,0 1 0,0 0 0,0-1 0,-1 1 0,1 0 0,0 0 0,0 0 0,-1 0 0,1 0 0,0 1 0,-1-1 0,1 1 0,-1-1 0,0 1 0,1-1 0,-1 1 0,0-1 0,0 1 0,0 0 0,0 0 0,-1 0 0,1 0 0,0 0 0,-1 0 0,1-1 0,0 5 0,1 7 0,0 0 0,-1 0 0,0 22 0,-1-28 0,-1 9 0,-1 0 0,0 0 0,-2 0 0,1 0 0,-2-1 0,0 1 0,-1-1 0,0 0 0,-1-1 0,-1 0 0,0 0 0,-16 20 0,-5 2 0,-2-1 0,-2-1 0,-39 32 0,29-33 0,43-33 0,1 0 0,-1-1 0,0 1 0,0 0 0,0 0 0,0 0 0,0-1 0,0 1 0,0 0 0,0 0 0,0-1 0,0 1 0,-1 0 0,1 0 0,0 0 0,0-1 0,0 1 0,0 0 0,0 0 0,0 0 0,0 0 0,0-1 0,-1 1 0,1 0 0,0 0 0,0 0 0,0 0 0,0-1 0,-1 1 0,1 0 0,0 0 0,0 0 0,0 0 0,0 0 0,-1 0 0,1 0 0,0 0 0,0 0 0,-1 0 0,1 0 0,0 0 0,0 0 0,0 0 0,-1 0 0,1 0 0,0 0 0,0 0 0,0 0 0,-1 0 0,1 0 0,0 0 0,0 0 0,0 0 0,-1 0 0,1 0 0,0 0 0,0 1 0,0-1 0,0 0 0,-1 0 0,1 0 0,0-2 0,1-7 0,0 0 0,0 0 0,1 0 0,0 1 0,1-1 0,0 1 0,0 0 0,1 0 0,0 0 0,5-8 0,-5 9 0,0 1 0,1 0 0,0 0 0,0 0 0,0 1 0,0-1 0,1 1 0,0 0 0,0 1 0,0-1 0,1 1 0,11-5 0,-16 8 0,1 1 0,-1-1 0,1 0 0,-1 1 0,0-1 0,1 1 0,-1 0 0,1 0 0,-1 0 0,1 0 0,-1 0 0,1 1 0,-1-1 0,1 1 0,-1 0 0,1 0 0,-1-1 0,0 1 0,0 1 0,3 1 0,2 2 0,0 0 0,-1 0 0,0 1 0,9 11 0,8 9 0,-17-21-31,0 1 0,1-1 0,-1 0 1,1-1-1,0 1 0,0-2 0,0 1 0,1-1 0,-1 0 1,1 0-1,0-1 0,-1 0 0,1 0 0,0-1 0,15 1 0,1-2-1764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32223,'-8'0'512,"16"0"-512,28 0 0,14 0 32,5 0-32,-9 0-48,-14 0-16,-19 0-160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6.18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52 31967,'0'0'800,"11"-4"-800,18 4 0,8-4 0,4 2 0,-4-2 0,-3-6 0,-7 4 0,-5-4-48,-9 4-128,1 0-10613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6.55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115 149 32687,'0'-8'18,"-1"-3"-7,1 0 0,1 0 0,0-1 0,0 1 1,5-18-1,-4 26-11,-1 0-1,1-1 1,-1 1 0,1 0 0,0 0-1,0 1 1,0-1 0,1 0 0,-1 1 0,0-1-1,1 1 1,0 0 0,0 0 0,0 0 0,0 0-1,0 0 1,0 1 0,0-1 0,0 1 0,1 0-1,-1 0 1,5-1 0,-5 1 0,-1 0 0,1 1 0,0-1 0,-1 1 0,1-1 0,0 1 0,0 0 0,-1 0 0,1 0 0,0 1 0,0-1 0,-1 1 0,1-1 0,0 1 0,-1 0 0,1 0 0,-1 0 0,1 0 0,-1 1 0,1-1 0,-1 0 0,0 1 0,0 0 0,4 3 0,-3 0 0,0-1 0,0 1 0,-1 0 0,1 0 0,-1 0 0,-1 0 0,1 0 0,-1 0 0,1 0 0,-1 0 0,0 10 0,0-6 0,-1 0 0,0-1 0,0 1 0,0 0 0,-1-1 0,-1 1 0,0 0 0,0-1 0,0 0 0,-1 1 0,-7 12 0,1-6 0,-1 0 0,0-1 0,-1 0 0,-23 22 0,-148 131 0,183-167 0,0 1 0,0-1 0,0 1 0,0-1 0,1 0 0,-1 1 0,0-1 0,0 0 0,1 0 0,-1 0 0,0 0 0,0 0 0,1 0 0,-1 0 0,3-1 0,183-45 0,-118 33-144,-48 8-320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6.89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49 32735,'7'-6'32,"24"0"-32,7-6 0,6 4 0,5 0 0,-2 2 0,0 4 0,-12 2 0,-17 0-64,-18 4-3137</inkml:trace>
  <inkml:trace contextRef="#ctx0" brushRef="#br0" timeOffset="1">25 237 24491,'0'2'8164,"25"-2"-8084,15 0-48,7 0-32,0 0 0,-3-2 0,-6-10 0,-7 4 0,-6-4 0,-10 0 0,-6 4-128,-7 0-913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47.39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279 89 32703,'0'-14'17,"0"8"-11,0 1-1,0 0 1,0-1-1,0 1 0,-1 0 1,0-1-1,-2-6 0,2 10-4,0 1-1,0-1 0,0 1 0,0-1 0,0 1 0,-1 0 0,1-1 1,0 1-1,0 0 0,-1 0 0,1 0 0,-1 0 0,1 0 0,-1 0 0,0 1 1,1-1-1,-1 0 0,0 1 0,1-1 0,-1 1 0,0 0 0,0 0 0,0-1 1,1 1-1,-1 0 0,-3 1 0,-1-1 0,1 0 0,0 1 0,-1 0 0,1 0 0,0 0 0,0 1 0,0-1 0,0 1 0,0 0 0,0 1 0,0-1 0,1 1 0,-7 5 0,4-2 0,0 1 0,0 0 0,0 0 0,1 1 0,0-1 0,-9 17 0,0 6 0,1 1 0,2 1 0,-11 41 0,20-64 0,-5 18 0,1 1 0,1-1 0,2 2 0,0-1 0,2 0 0,2 30 0,0-56 0,0 1 0,1-1 0,-1 0 0,1 0 0,-1 1 0,1-1 0,0 0 0,0 0 0,0 0 0,0 0 0,0 0 0,0 0 0,1 0 0,-1 0 0,1-1 0,-1 1 0,1 0 0,-1-1 0,1 1 0,0-1 0,0 0 0,0 1 0,0-1 0,0 0 0,0 0 0,0-1 0,0 1 0,4 1 0,4 0 0,1 0 0,0-1 0,0 0 0,19-1 0,-23 0 0,3 0 0,0 0 0,0-1 0,-1-1 0,1 0 0,-1 0 0,1 0 0,-1-1 0,0-1 0,0 0 0,0 0 0,-1-1 0,1 0 0,-1 0 0,0-1 0,14-12 0,-14 9 0,0 0 0,-1 0 0,1-1 0,-2 0 0,0-1 0,0 1 0,0-1 0,-2 0 0,1 0 0,-1-1 0,-1 1 0,4-22 0,-4 12 0,-1-1 0,0 1 0,-2 0 1,0-1-1,-1 1 0,-1-1 0,-2 1 0,-5-22 0,7 37 0,1 0-1,-2-1 1,1 1-1,-1 0 1,0 0-1,0 0 1,-1 1-1,1-1 1,-1 1-1,0 0 1,-1 0-1,0 0 1,1 1-1,-1-1 1,-1 1-1,1 0 1,-1 1-1,1-1 1,-1 1 0,0 0-1,0 1 1,0-1-1,-1 1 1,1 1-1,-1-1 1,1 1-1,-1 0 1,1 0-1,-12 1 1,-21 0-67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52.263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588 237 31662,'2'-7'85,"-1"1"-1,0-1 0,0 1 0,-1-1 1,0 0-1,0 1 0,-1-1 0,0 0 0,0 1 1,0-1-1,-1 1 0,0-1 0,-4-9 0,2 7-91,0 0-1,-1 1 1,0 0 0,0 0-1,-1 0 1,1 1-1,-2-1 1,1 1-1,-10-7 1,11 11 7,-1-1 0,1 1 0,-1 0 0,0 1 0,0 0 0,0 0 0,0 0 0,-1 0 0,1 1 0,0 0 0,-8 0 0,-13 0 0,-35 3 0,46-1 0,6 1 0,-1 0 0,1 0 0,-1 1 0,1 0 0,0 1 0,0 0 0,0 1 0,1 0 0,0 0 0,0 1 0,0 0 0,1 1 0,-1 0 0,2 0 0,-10 11 0,-1 2 0,2 1 0,0 0 0,2 1 0,0 0 0,-12 28 0,15-23 0,1 1 0,1 0 0,1 0 0,2 1 0,-5 42 0,2 151 0,6-89 0,2 60 0,2-187 0,0 0 0,1-1 0,-1 1 0,1-1 0,1 1 0,-1-1 0,1 0 0,0 0 0,0 0 0,0 0 0,1-1 0,-1 1 0,1-1 0,0 0 0,1 0 0,-1 0 0,10 5 0,0 1 0,0-2 0,1 0 0,0 0 0,31 10 0,-19-12 0,0 0 0,0-2 0,0-1 0,1-1 0,-1-2 0,47-4 0,-47 0 0,0-1 0,0-1 0,-1-1 0,0-2 0,0 0 0,-1-2 0,0-1 0,-1-1 0,-1-1 0,0-1 0,0 0 0,-2-2 0,0-1 0,-1-1 0,-1 0 0,0-2 0,26-38 0,-31 36 0,-2-2 0,0 0 0,-1 0 0,-2-1 0,0 0 0,7-44 0,-8 16 0,-1-1 0,-2-72 0,-5 111 0,-1 0 0,-1 1 0,0 0 0,0-1 0,-2 1 0,0 0 0,-1 0 0,0 1 0,-1 0 0,-1 0 0,0 0 0,-1 0 0,0 1 0,-1 1 0,-15-17 0,-5-4 0,-48-43 0,60 62 0,-1 0 0,0 1 0,-1 1 0,-35-18 0,38 26 0,0-1 0,0 2 0,0 0 0,-1 1 0,1 1 0,-1 0 0,1 1 0,-1 1 0,-23 4 0,23-1-72,0 0-1,1 2 1,-1 0 0,1 1 0,0 0-1,1 2 1,-1 0 0,2 0-1,-17 14 1,-1 5-3351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54.75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 46 32655,'0'-20'106,"0"46"-100,9 562-6,-2-695 0,1 18 0,-5 35 0,22-295 0,-24 343 0,2-17 0,-3 22 0,0 1 0,0-1 0,0 1 0,0 0 0,0-1 0,0 1 0,1-1 0,-1 1 0,0-1 0,0 1 0,0-1 0,0 1 0,1 0 0,-1-1 0,0 1 0,0-1 0,1 1 0,-1 0 0,0-1 0,1 1 0,-1 0 0,0 0 0,1-1 0,-1 1 0,0 0 0,1 0 0,-1-1 0,1 1 0,-1 0 0,1 0 0,-1 0 0,1-1 0,0 3 0,1-1 0,-1 0 0,0 0 0,0 0 0,0 0 0,0 1 0,0-1 0,0 1 0,0-1 0,0 1 0,-1-1 0,1 1 0,0-1 0,-1 1 0,0-1 0,1 1 0,-1 0 0,0-1 0,1 3 0,1 4 0,34 132 0,-21-73 0,3 0 0,2-2 0,44 92 0,-62-152 0,1 0 0,1-1 0,-1 1 0,1-1 0,0 0 0,0 0 0,0 0 0,0 0 0,10 5 0,-13-8 0,0 0 0,1 0 0,-1 0 0,1 0 0,-1-1 0,1 1 0,-1-1 0,1 1 0,0-1 0,-1 0 0,1 1 0,0-1 0,-1 0 0,1 0 0,0 0 0,-1 0 0,1 0 0,-1-1 0,1 1 0,0-1 0,-1 1 0,1-1 0,-1 1 0,1-1 0,-1 0 0,1 1 0,-1-1 0,1 0 0,-1 0 0,0 0 0,0 0 0,1-1 0,-1 1 0,0 0 0,0 0 0,0-1 0,0 1 0,0-2 0,4-5 0,-1-1 0,-1 1 0,0-1 0,0 0 0,0 1 0,-1-1 0,0-1 0,0-9 0,1-81 0,-4 73 0,2-35 0,-3-1 0,-2 1 0,-20-91 0,22 216 0,2 399 0,0-461 0,0 1 0,0-1 0,0 0 0,0 1 0,0-1 0,0 0 0,0 1 0,0-1 0,0 0 0,1 0 0,-1 1 0,1-1 0,-1 0 0,1 0 0,-1 0 0,1 1 0,-1-1 0,1 0 0,0 0 0,0 0 0,0 0 0,0 0 0,0 0 0,0-1 0,0 1 0,0 0 0,0 0 0,0-1 0,2 2 0,1-2 0,1 1 0,-1-1 0,1 1 0,0-1 0,-1-1 0,1 1 0,6-2 0,-11 2 0,7-1-2,0-1-1,-1 0 1,1 0 0,-1-1-1,0 0 1,0 0-1,0-1 1,0 1 0,-1-1-1,1 0 1,-1-1 0,0 0-1,0 1 1,-1-1 0,6-8-1,0 0-1,-1-1 0,0 0 0,-1 0 0,0-1 1,7-21-1,-9 16 4,0 1 0,-2 0 0,0-1 0,-1 0 0,0-30 0,-4 50 1,0-1 1,0 1-1,0 0 1,-1-1-1,1 1 1,0 0-1,0 0 1,0 0 0,-1 0-1,1 0 1,0 0-1,0 0 1,0 0-1,-1 0 1,1 0-1,0 1 1,0-1-1,-2 1 1,1 0-2,1 1 0,-1-1 0,1 0 0,0 1 0,0-1 0,-1 1-1,1 0 1,0-1 0,0 1 0,1 0 0,-1 0 0,0-1 0,0 1 0,1 0 0,-1 0 0,1 3 0,-5 35-10,5-34 8,0-4 2,-2 19-1,1-1 0,1 1 1,1 0-1,6 33 0,-6-50 1,0 1 0,0-1 0,0 0 0,1 1 0,0-1 0,0 0 0,0 0 1,0 0-1,0 0 0,1-1 0,0 1 0,0-1 0,0 1 0,0-1 0,0 0 0,1 0 0,-1 0 0,1-1 0,0 1 0,0-1 0,0 0 0,0 0 0,0 0 0,0-1 0,0 1 0,1-1 0,7 1 0,-7-1 0,0 0 1,1-1-1,-1 0 1,0 0-1,0 0 1,1-1-1,-1 0 1,0 0-1,0 0 0,0 0 1,0-1-1,0 0 1,0 0-1,0 0 1,-1-1-1,1 1 1,6-6-1,-7 4 0,0 0 1,0-1-1,0 1 1,-1-1-1,1 0 1,-1 0-1,0 0 1,-1 0-1,1-1 1,-1 1-1,0-1 1,-1 1-1,1-1 1,-1 0-1,1-10 1,-1 1-1,0 0 0,-1 0 0,0 0 0,-2 1 0,1-1 0,-2 0 0,0 1 0,-1 0 0,-8-22 0,9 31 0,1-1 0,-1 1 0,0-1 0,0 1 0,0 0 0,-1 1 0,0-1 0,0 0 0,0 1 0,0 0 0,-1 0 0,0 0 0,1 1 0,-1 0 0,-1-1 0,1 2 0,0-1 0,-1 1 0,0-1 0,1 2 0,-1-1 0,0 1 0,0-1 0,0 2 0,-12-1 0,15 1 0,0 0-1,0 0 1,0 0 0,0 1 0,1-1-1,-1 1 1,0 0 0,0 0 0,0 0-1,0 0 1,1 1 0,-1-1 0,1 1-1,-1 0 1,1-1 0,-1 1 0,1 0-1,0 0 1,0 1 0,0-1 0,0 0-1,1 1 1,-1-1 0,0 1 0,1-1-1,0 1 1,0 0 0,0 0 0,0 0-1,-1 5 1,-1 5-1,1 1-1,0-1 1,1 1 0,1 0-1,2 21 1,-1-29-2,-1 0-1,1 0 1,1 0-1,-1 0 1,1-1-1,0 1 1,1 0-1,-1-1 1,1 1-1,0-1 1,1 0-1,-1 0 1,1 0 0,0-1-1,0 1 1,0-1-1,1 0 1,-1 0-1,1 0 1,6 3-1,-4-3 0,0 0-1,1-1 1,-1 0-1,1 0 0,0 0 1,0-1-1,0 0 1,1-1-1,-1 0 0,0 0 1,1-1-1,-1 0 1,0 0-1,12-2 1,-16 1 6,1 0 0,-1-1 0,0 1 0,0-1 0,0 0 0,0 0 0,0 0 1,0-1-1,-1 1 0,1-1 0,-1 0 0,1 0 0,-1 0 0,0 0 0,0-1 0,-1 1 1,1-1-1,-1 0 0,0 1 0,0-1 0,0 0 0,0 0 0,-1-1 0,1 1 1,-1 0-1,1-7 0,2-12 4,-1 1-1,-1-1 1,-2-43 0,0 40-9,0-83 16,-1 108-12,1 1-1,0-1 1,0 1 0,0-1-1,0 0 1,0 1-1,0-1 1,1 0-1,-1 1 1,0-1-1,0 0 1,0 1-1,1-1 1,-1 1 0,0-1-1,1 0 1,-1 1-1,0-1 1,1 1-1,0-1 1,9 3 14,9 20-4,-4 6-8,-2 1 0,-1 0-1,-1 0 1,-2 1 0,-1 1 0,-1-1 0,-1 1 0,-2 0 0,0 49 0,-2-77-3,2-8 0,7-23 0,0 0 0,-2-1 0,7-34 0,-4 11 0,-7 34 0,3-16-3,2 0-1,1 0 1,2 1 0,25-50 0,-27 71 5,-6 12 3,-2 25 9,-3 280 13,0-302-27,0-1 0,0 0 0,0 0 1,1 0-1,-1 1 0,1-1 0,-1 0 0,1 0 0,0 0 0,-1 0 1,3 3-1,-2-4-1,-1 0 0,1 0 0,0 0 0,0 0 0,0 0 0,0-1 0,0 1 0,0 0 0,0-1 0,1 1 0,-1-1 1,0 1-1,0-1 0,0 0 0,0 1 0,1-1 0,-1 0 0,0 0 0,0 0 0,1 0 0,0 0 0,15 0-92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57.612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159 420 32639,'1'-1'5,"-1"0"0,0 0 0,0 0 0,0 0 0,0-1-1,0 1 1,0 0 0,-1 0 0,1 0 0,0 0 0,0 0 0,-1 0 0,1 0 0,-1 0 0,1 0 0,-2-1 0,-18-1 10,17 3-18,-2 0 4,0 0 0,1 0 0,-1 1 0,0 0 0,1-1 0,-1 2 0,1-1 0,0 0 0,-1 1 0,1 0-1,0 0 1,0 0 0,0 1 0,0-1 0,0 1 0,1 0 0,-1 0 0,1 0 0,-1 1 0,1-1 0,1 1 0,-1 0 0,0 0 0,1 0 0,0 0 0,0 0 0,-2 5 0,-2 6-1,1 1 1,1 0-1,0 1 1,1-1-1,1 1 1,0-1-1,1 1 1,1 0-1,3 22 1,-2-33-1,0 0 0,0 0 0,0-1 0,1 1 0,0 0 0,1-1 0,-1 0 0,1 1 0,0-1 0,0 0 0,0-1 0,1 1 0,5 5 0,5 4 0,1-1 0,27 18 0,2 3 0,-43-33 0,1 0 0,0 0 0,-1 0 0,1 1 0,-1-1 0,1 1 0,-1-1 0,0 1 0,0-1 0,0 1 0,0 0 0,0 0 0,0-1 0,0 1 0,0 0 0,-1 0 0,1 0 0,-1 0 0,1 0 0,-1 0 0,0 0 0,0 0 0,0 0 0,0 0 0,0 0 0,0 0 0,0 0 0,-1 0 0,1 0 0,-1 0 0,0 0 0,1 0 0,-1 0 0,0-1 0,0 1 0,0 0 0,0-1 0,-1 1 0,1 0 0,0-1 0,-1 1 0,1-1 0,-1 0 0,1 1 0,-1-1 0,0 0 0,1 0 0,-1 0 0,0 0 0,0-1 0,-2 2 0,-8 3-7,0 0-1,-1-1 1,1 0-1,-1-1 1,0 0 0,0-1-1,0-1 1,-21 0-1,32-1-34,12 0-150,7 0 199,0-2 1,0 0 0,0 0 0,0-2-1,0 0 1,-1-1 0,1-1 0,-1 0-1,0-1 1,15-10 0,-22 12 1,0-1 0,0 0 1,-1-1-1,0 1 0,0-1 0,0-1 0,-1 0 0,0 0 1,-1 0-1,0-1 0,0 0 0,-1 0 0,0 0 1,0-1-1,-1 0 0,-1 0 0,5-17 0,-3-10-3,-2 0-1,-3-56 1,-1 43 1,-7 85 20,5 8-27,2-1 0,1 1 0,7 43 0,-6-80 0,0 0 0,1 0 0,-1-1 0,1 1 0,0-1 0,0 1 0,1-1 0,0 0 0,0 0 0,0 0 0,8 8 0,-9-10-1,1-1-1,0 0 0,0 0 0,0 0 1,0 0-1,1 0 0,-1 0 0,0-1 1,1 1-1,-1-1 0,1 0 0,-1 0 1,1-1-1,0 1 0,-1-1 0,1 0 1,0 0-1,0 0 0,6-1 0,-7 1 1,0-1 0,-1 0 0,1 0 1,-1 1-1,1-2 0,-1 1 0,1 0 0,-1 0 0,0-1 0,0 1 0,1-1 0,-1 0 0,0 0 0,0 0 0,1-2 0,2-1-1,-1-1 1,-1 0-1,1 0 0,-1 0 1,5-12-1,-3 1 1,0-1 0,-1 0 0,4-32 0,-7-44 0,-3 68 11,2 1 0,6-49 0,-6 74-10,0-1 0,1 1 0,-1-1 1,0 1-1,0 0 0,0-1 0,0 1 0,0 0 0,0-1 0,0 1 0,1 0 0,-1-1 0,0 1 0,0 0 0,1-1 0,-1 1 0,0 0 0,0-1 0,1 1 0,-1 0 0,0 0 0,1-1 1,-1 1-1,0 0 0,1 0 0,-1 0 0,0-1 0,1 1 0,-1 0 0,1 0 0,-1 0 0,0 0 0,1 0 0,-1 0 0,1 0 0,-1 0 0,0 0 0,1 0 0,-1 0 0,1 0 0,-1 0 1,0 0-1,1 0 0,-1 1 0,0-1 0,1 0 0,-1 0 0,1 1 0,16 14 5,-9-1 0,-1 1-1,0 1 0,-1-1 0,0 1 0,-2 0 0,6 32 1,4 106-10,-11-115 7,-3-38-2,-1-1-1,1 1 1,0 0-1,0-1 1,1 1 0,-1-1-1,0 1 1,0 0 0,0-1-1,0 1 1,0-1-1,1 1 1,-1-1 0,0 1-1,0-1 1,1 1 0,-1-1-1,1 1 1,-1-1-1,0 1 1,1-1 0,-1 0-1,1 1 1,-1-1-1,1 1 1,-1-1 0,1 0-1,-1 0 1,1 1 0,-1-1-1,1 0 1,-1 0-1,1 0 1,-1 1 0,1-1-1,0 0 1,1 0-1,-1-1 0,0 1 0,0 0 0,0-1 0,1 1 0,-1-1 0,0 1 0,0-1 0,0 0 0,0 1 1,0-1-1,0 0 0,0 0 0,0 0 0,0 1 0,0-1 0,0 0 0,0-2 0,13-20 1,-1 0-1,-1-1 1,-1 0 0,-1-1 0,-1-1-1,7-34 1,-9 32 5,1 0 0,1 1-1,1 0 1,2 1 0,19-34 0,-28 56-9,-3 3 2,1 0 1,-1 0 0,1 0 0,-1 0 0,1 0 0,0 0 0,-1 0-1,1 0 1,0 0 0,0 1 0,0-1 0,0 0 0,-1 0 0,1 1 0,0-1-1,0 1 1,0-1 0,0 1 0,2-1 0,-1 4 1,-1 0 0,0 1 0,-1-1 0,1 0 0,0 1 0,-1-1 0,0 1 0,0-1 0,0 0 0,0 1 0,-1 3 0,1 1 0,0 30 0,2 84-1,0-106 2,0 0 0,1 0 0,0 0 0,2 0 0,8 21 0,-11-33 0,-1-1 1,2 1-1,-1 0 0,0-1 0,1 1 0,-1-1 0,1 0 0,0 0 0,0 0 0,0 0 1,1 0-1,-1-1 0,1 1 0,-1-1 0,1 0 0,0 0 0,0-1 0,0 1 0,0-1 1,0 0-1,0 0 0,0 0 0,0 0 0,1-1 0,7 1 0,-5-2-1,1 1 0,-1-1 0,1-1 0,-1 1-1,0-1 1,1 0 0,-1-1 0,0 0 0,-1 0 0,1 0-1,0-1 1,-1 0 0,12-10 0,-7 3 0,0-1 0,0 0 0,-1 0 0,-1-1 0,0-1 0,-1 0 0,0 0 0,-1 0 0,-1-1 0,0 0 0,-1 0 0,-1-1 0,0 0 0,-1 1 0,0-1 0,-2 0 0,0 0 0,-1 0 0,-3-31 0,3 45 0,0-1 0,-1 0 0,1 1 0,-1-1 0,1 0 0,-1 1 0,0-1 0,0 1 0,0-1 0,0 1 0,-1 0 0,1-1 0,0 1 0,-1 0 0,0 0 0,0 0 0,1 0 0,-1 0 0,0 1 0,-1-1 0,1 0 0,0 1 0,0 0 0,-1-1 0,1 1 0,-1 0 0,1 0 0,-1 0 0,1 1 0,-1-1 0,1 0 1,-1 1-1,-3 0-1,3 0 1,-1 0 0,1 0 0,-1 0 0,1 1-1,-1 0 1,1 0 0,-1 0 0,1 0-1,0 0 1,0 1 0,-1-1 0,1 1-1,0 0 1,0 0 0,0 0 0,1 0 0,-1 1-1,0-1 1,1 1 0,0-1 0,-1 1-1,1 0 1,0 0 0,-1 3 0,-4 11-3,1 1 0,0 0 1,1 0-1,1 0 0,1 0 1,1 1-1,0-1 0,2 1 1,0-1-1,3 25 0,-3-42 2,0 0-1,0 0 0,0 0 0,0 0 1,1 0-1,-1 0 0,0 0 0,1 0 1,-1 0-1,0 0 0,1 0 0,-1 0 1,1 0-1,-1 0 0,1 0 1,0 0-1,-1-1 0,1 1 0,0 0 1,0-1-1,0 1 0,-1 0 0,1-1 1,0 1-1,0-1 0,0 1 0,0-1 1,0 1-1,0-1 0,0 0 0,0 0 1,0 1-1,0-1 0,0 0 1,0 0-1,0 0 0,0 0 0,0 0 1,0 0-1,0-1 0,2 1 0,0-1 1,0 0 0,-1 0 0,1 1-1,-1-2 1,1 1 0,-1 0-1,0 0 1,1-1 0,-1 0 0,0 1-1,0-1 1,0 0 0,0 0 0,0 0-1,2-4 1,4-10 12,-1-1 0,0 0 0,-1 0 1,-2 0-1,1-1 0,-2 0 0,0 0 0,-1 0 0,-1 0 1,-2-24-1,1 654-6,0-583-5,-2 0 0,-7 44 0,6-59 0,0-1 0,-1 0 0,-1 0 0,0-1 0,0 0 0,-1 1 0,-12 16 0,15-25 0,0 0 0,-1-1 0,1 1 0,-1-1 0,0 0 0,0 0 0,0 0 0,0-1 0,0 0 0,-1 1 0,1-1 0,-1-1 0,-5 3 0,6-3 0,0 0 0,1-1 0,-1 1 0,0-1 0,1 1 0,-1-1 0,0 0 0,0-1 0,1 1 0,-1-1 0,0 1 0,1-1 0,-1 0 0,0 0 0,1-1 0,0 1 0,-7-4 0,2-2 0,1 1 0,0-1 0,0-1 0,0 1 0,1-1 0,-9-15 0,-27-57 0,39 75 0,1 0 0,0 0 0,0 0 0,0-1 0,1 1 0,0 0 0,0-1 0,0 0 0,1 1 0,0-1 0,0 1 0,0-1 0,2-7 0,-1 8 0,1 1 0,0-1 0,0 0 0,0 1 0,1 0 0,-1-1 0,1 1 0,0 0 0,0 0 0,0 0 0,1 1 0,0-1 0,-1 1 0,7-4 0,133-85 0,-97 65 0,-1-1 0,55-47 0,-87 63 0,0 0 0,-1-1 0,0-1 0,-1 1 0,-1-2 0,0 0 0,-1 0 0,0-1 0,-2 0 0,0 0 0,6-19 0,-6 5 0,-2 0 0,0-1 0,-2 0 0,-2-57 0,-3 74 0,-2 14 0,-3 12 0,3 19 0,2 1 0,1-1 0,2 1 0,6 46 0,-5-71 0,-1 0 0,1 1 0,1-1 0,-1-1 0,1 1 0,0 0 0,1-1 0,-1 1 0,10 11 0,-11-16 0,0 0 0,0 0 0,0 0 0,0 0 0,1 0 0,-1 0 0,1 0 0,0-1 0,-1 1 0,1-1 0,0 0 0,0 0 0,0 0 0,0 0 0,0-1 0,0 1 0,0-1 0,0 1 0,0-1 0,0 0 0,0 0 0,0-1 0,0 1 0,0 0 0,6-3 0,-5 1 0,0 0 0,1-1 0,-1 0 0,0 0 0,0 0 0,-1 0 0,1-1 0,-1 1 0,1-1 0,-1 0 0,0 0 0,-1 0 0,1-1 0,-1 1 0,0 0 0,0-1 0,0 0 0,1-5 0,3-6 0,-2 0 0,0 0 0,-1 0 0,2-20 0,-4-80 0,-12 206 0,11-79 0,-1 15 0,6 41 0,-4-59 0,1-1 0,0 1 0,0 0 0,0-1 0,1 1 0,0-1 0,1 0 0,-1 0 0,8 10 0,-10-16 0,1 1 0,-1 0 0,0 0 0,1-1 0,0 1 0,-1-1 0,1 0 0,0 1 0,-1-1 0,1 0 0,0 0 0,0 0 0,0 0 0,0 0 0,0-1 0,0 1 0,0 0 0,1-1 0,-1 0 0,0 1 0,0-1 0,0 0 0,0 0 0,1 0 0,-1-1 0,0 1 0,0 0 0,0-1 0,3 0 0,-1-1 0,0 0 0,0 0 0,0 0 0,0-1 0,-1 0 0,1 1 0,-1-1 0,1 0 0,-1-1 0,0 1 0,0 0 0,4-7 0,4-10 0,-1-1 0,0 0 0,-2 0 0,0 0 0,-2-1 0,0 0 0,-2-1 0,3-26 0,1-188 0,-8 177 0,0 40 0,-1-32 0,1 48 0,-1 1 0,1-1 0,-1 1 0,0 0 0,0-1 0,0 1 0,0 0 0,-1 0 0,1 0 0,-1 0 0,0 0 0,-2-3 0,4 6 0,0-1 0,-1 1 0,1-1 0,0 1 0,-1 0 0,1-1 0,0 1 0,-1-1 0,1 1 0,0 0 0,-1-1 0,1 1 0,-1 0 0,1 0 0,-1-1 0,1 1 0,-1 0 0,1 0 0,-1 0 0,1 0 0,-1 0 0,1-1 0,-1 1 0,1 0 0,-1 0 0,0 0 0,1 0 0,-1 0 0,1 1 0,-1-1 0,1 0 0,-1 0 0,1 0 0,-1 0 0,1 1 0,-1-1 0,1 0 0,-1 0 0,1 1 0,0-1 0,-1 0 0,1 1 0,-1-1 0,1 1 0,0-1 0,-1 0 0,1 1 0,0-1 0,-1 1 0,1-1 0,0 1 0,0-1 0,0 1 0,-1-1 0,1 1 0,0 0 0,-8 29 0,3 30 0,3 116 0,4-82 0,-2-76 0,1 0 0,0 0 0,1 0 0,1 0 0,1 0 0,6 17 0,-8-30 0,-1 0 0,1-1 0,0 1 0,1-1 0,-1 1 0,1-1 0,0 0 0,0 0 0,0 0 0,0 0 0,1 0 0,0-1 0,0 0 0,0 0 0,0 0 0,0 0 0,0-1 0,1 1 0,-1-1 0,1 0 0,0 0 0,0-1 0,-1 1 0,1-1 0,0 0 0,6 0 0,0 0 0,-1-1 0,1 0 0,0-1 0,-1 0 0,1-1 0,-1 0 0,1 0 0,17-7 0,-22 5 0,1 1 0,-1 0 0,0-1 0,0 0 0,0-1 0,-1 1 0,0-1 0,0 0 0,0-1 0,0 1 0,-1-1 0,0 0 0,0 0 0,4-7 0,-3 1 0,0-1 0,-1 1 0,0-1 0,-1 0 0,0 1 0,1-23 0,-2 7 0,-2 1 0,-3-33 0,2 56 0,0 1 0,0-1 0,0 1 0,0-1 0,0 1 0,-1-1 0,1 1 0,-1 0 0,0-1 0,0 1 0,-5-5 0,6 7 0,1 0 0,-1 1 0,0-1 0,0 0 0,0 0 0,0 0 0,0 1 0,-1-1 0,1 1 0,0-1 0,0 1 0,0-1 0,0 1 0,-1 0 0,1-1 0,0 1 0,0 0 0,-1 0 0,1 0 0,0 0 0,0 0 0,-1 0 0,1 0 0,0 1 0,0-1 0,-1 0 0,1 1 0,0-1 0,0 1 0,0-1 0,0 1 0,-1-1 0,1 1 0,0 0 0,0 0 0,0-1 0,0 1 0,1 0 0,-1 0 0,0 0 0,-1 2 0,-3 3 0,1 1 0,-1 0 0,1 0 0,0 0 0,1 0 0,0 1 0,0-1 0,0 1 0,1 0 0,0 0 0,-1 12 0,0 14 0,1 48 0,2-69 0,0-8 0,0 0 0,0 1 0,1-1 0,0 0 0,0 0 0,0 0 0,0 0 0,1 0 0,0 0 0,0-1 0,0 1 0,1 0 0,-1-1 0,5 5 0,-5-6 0,0-1 0,1 0 0,-1-1 0,0 1 0,1 0 0,-1-1 0,1 1 0,0-1 0,0 0 0,-1 0 0,1 0 0,0 0 0,0 0 0,0-1 0,0 1 0,0-1 0,0 0 0,0 0 0,0 0 0,0 0 0,0-1 0,0 1 0,0-1 0,0 1 0,0-1 0,3-2 0,-1 1 0,1 0 0,-1-1 0,0 0 0,0 0 0,0 0 0,-1-1 0,1 0 0,-1 0 0,0 0 0,0 0 0,0-1 0,0 1 0,-1-1 0,0 0 0,0 0 0,0 0 0,-1-1 0,1 1 0,-1-1 0,-1 1 0,3-10 0,1-8 0,-2 0 0,0-1 0,-1-44 0,-2-17 0,-6 112 0,-1 21 0,6-17 0,0-8 0,2 45 0,-1-63 0,1 0 0,0 0 0,0 0 0,0 0 0,0-1 0,1 1 0,0 0 0,0 0 0,0-1 0,1 1 0,-1-1 0,1 0 0,0 0 0,5 6 0,-5-9 0,-1 1 0,1 0 0,-1-1 0,1 1 0,-1-1 0,1 0 0,0 0 0,0 0 0,0 0 0,-1-1 0,1 1 0,0-1 0,0 1 0,0-1 0,0 0 0,0 0 0,0-1 0,0 1 0,4-2 0,-2 1 0,0 0 0,0 0 0,0-1 0,0 0 0,-1 0 0,1-1 0,-1 1 0,1-1 0,-1 0 0,4-4 0,1-1 0,0-1 0,-1 0 0,0-1 0,-1 0 0,0 0 0,-1-1 0,0 1 0,0-1 0,-1-1 0,-1 1 0,0-1 0,0 1 0,-1-1 0,-1 0 0,0-1 0,0 1 0,-1 0 0,-2-17 0,1-73 0,0 102 0,0 0 0,0-1 0,0 1 0,0 0 0,0-1 0,0 1 0,0 0 0,0 0 0,0-1 0,0 1 0,0 0 0,0 0 0,0-1 0,0 1 0,1 0 0,-1 0 0,0-1 0,0 1 0,0 0 0,0 0 0,0 0 0,0-1 0,1 1 0,-1 0 0,0 0 0,0 0 0,0-1 0,1 1 0,-1 0 0,0 0 0,0 0 0,0 0 0,1 0 0,-1-1 0,0 1 0,0 0 0,1 0 0,-1 0 0,0 0 0,0 0 0,1 0 0,-1 0 0,0 0 0,0 0 0,1 0 0,11 10 0,-7-1 0,0 0 0,-1 1 0,0 0 0,0 0 0,-1 0 0,-1 1 0,1-1 0,0 14 0,-1 12 0,-2 42 0,-1-49 0,2 1 0,5 40 0,-6-67 0,0 0 0,1 1 0,0-1 0,0 0 0,0 0 0,0 0 0,0 1 0,1-1 0,0-1 0,-1 1 0,1 0 0,0 0 0,0-1 0,0 1 0,1-1 0,-1 1 0,1-1 0,-1 0 0,1 0 0,0 0 0,0-1 0,0 1 0,0-1 0,0 1 0,0-1 0,0 0 0,0 0 0,0 0 0,1-1 0,-1 1 0,0-1 0,7 0 0,-2 0 0,0-1 0,0 0 0,0 0 0,1-1 0,-1 0 0,0 0 0,-1-1 0,1 0 0,0 0 0,-1-1 0,14-9 0,-8 4 0,32-26 0,-42 33 0,-1 0 0,0-1 0,1 1 0,-1-1 0,0 0 0,0 0 0,0 0 0,-1 1 0,1-2 0,-1 1 0,1 0 0,1-7 0,-3 8-5,0 2 2,0-1 0,1 1 0,-1-1 1,0 1-1,0-1 0,0 1 0,0-1 0,0 1 1,0-1-1,0 1 0,0-1 0,0 0 1,0 1-1,0-1 0,0 1 0,-1-1 0,1 1 1,0-1-1,0 1 0,0-1 0,-1 1 0,1-1 1,0 1-1,-1 0 0,1-1 0,0 1 0,-1-1 1,1 1-1,0 0 0,-1-1 0,1 1 0,-1 0 1,1-1-1,-1 1 0,1 0 0,-1 0 0,1-1 1,-1 1-1,1 0 0,-1 0 0,1 0 1,-1 0-1,0 0 0,-32-3-445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58.050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203 26 32623,'-1'-1'4,"0"0"0,0-1 0,0 1 0,-1 0 0,1 0 0,0 0 0,-1 1 0,1-1 0,0 0 1,-1 0-1,1 1 0,-1-1 0,1 1 0,-1-1 0,1 1 0,-1 0 0,0 0 0,1-1 0,-1 1 0,1 0 0,-1 0 0,0 1 0,1-1 0,-1 0 0,1 0 0,-1 1 0,1-1 1,-1 1-1,-2 1 0,-4 0-6,-1 1 0,1 0 0,-1 1 0,-7 5 0,6-4 2,1 2 0,1-1 0,-1 1 0,1 1 0,0-1 0,1 1 0,-10 13 0,13-15 0,0 0 0,1 0 0,-1 0 0,2 0 0,-1 1 0,1-1 0,0 1 0,0-1 0,0 1 0,1 0 0,0 0 0,1 0 0,0 7 0,0-12 0,0-1 0,0 1 0,1 0 0,-1-1 0,0 1 0,1 0 0,0-1 0,-1 1 0,1-1 0,0 1 0,0-1 0,0 1 0,0-1 0,0 1 0,0-1 0,0 0 0,0 0 0,1 1 0,-1-1 0,3 2 0,1-1 0,-1 0 0,0 0 0,1 0 0,-1-1 0,1 1 0,0-1 0,7 1 0,1 0 1,0-2 0,1 1 0,-1-2 0,25-3 0,-32 2 1,1 0-1,-1 0 0,0 0 0,0-1 0,0 0 1,0 0-1,-1-1 0,1 1 0,-1-1 0,0 0 1,0-1-1,-1 1 0,1-1 0,-1 0 0,0 0 1,0-1-1,0 1 0,-1-1 0,0 0 1,0 0-1,-1 0 0,1 0 0,2-12 0,-4 14-1,0-1 0,0 1 0,-1-1 0,1 1 0,-1-1 0,0 1 0,0-1 0,-1 1 0,1-1 0,-1 1 0,0 0 0,0-1-1,-1 1 1,1 0 0,-1 0 0,0 0 0,0 0 0,0 0 0,-1 0 0,1 0 0,-1 1 0,0-1 0,0 1 0,0 0 0,0 0 0,-1 0 0,1 0-1,-1 0 1,0 1 0,0 0 0,0 0 0,0 0 0,0 0 0,-8-2 0,8 3 0,-1 0 0,1 0 1,-1 0-1,1 0 0,-1 1 0,1-1 1,-1 1-1,0 1 0,1-1 0,-1 0 1,1 1-1,-7 2 0,8-2-4,0 0 1,0 1-1,0-1 1,1 1-1,-1-1 1,1 1-1,-1 0 1,1 0-1,-1 0 1,1 1-1,0-1 1,0 1-1,0-1 1,0 1-1,1-1 1,-1 1-1,1 0 1,-2 5-1,-8 34-188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9:59.163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759 98 32207,'-8'-7'55,"-1"0"-1,1 0 1,-1 1 0,-1 0 0,1 0-1,-21-8 1,8 5-29,-1 1 0,-27-5 0,21 7-16,0 2-1,0 1 1,-1 2-1,1 0 1,0 2-1,-34 5 1,51-4-10,0 1-1,0 0 1,1 1 0,0 0 0,0 1-1,0 0 1,0 1 0,1 0 0,-19 15-1,16-10 2,0 1 0,1 0 0,1 1 0,0 1 0,0-1 0,-10 21 0,4-1 4,1 1-1,2 0 1,1 1 0,2 1-1,-12 65 1,11-12-5,3 0 0,4 1 0,7 100 0,1-151 0,1 0 0,2-1 0,2 1 0,23 65 0,-23-81 0,2 0 0,0 0 0,2 0 0,1-2 0,0 1 0,1-2 0,2 0 0,25 26 0,-30-36-1,1-1-1,0 0 1,1-1 0,0 0 0,0-1-1,1-1 1,0 0 0,0-1 0,0 0-1,1-1 1,-1-1 0,1 0 0,0-1-1,0-1 1,0 0 0,0-1 0,0 0-1,21-5 1,-11 2-1,-1-2 0,0-1-1,0-1 1,-1 0 0,0-2 0,0-1 0,-1-1 0,0-1-1,-1 0 1,28-23 0,-25 14 3,-1-1 0,-1-2-1,-1 0 1,-2-1 0,0-1 0,-2 0 0,0-2-1,-2 0 1,15-39 0,-13 22 0,-2 0 1,-2-1-1,-2 0 0,-1-1 1,4-74-1,-12 79 0,-1-1 0,-2 0 0,-2 1 1,-2-1-1,-2 1 0,-12-41 0,13 65 1,0 0 1,-2 1-1,0 0 0,0 0 1,-2 1-1,-21-28 0,22 33-1,-1 1 0,0 0-1,0 1 1,-1 0 0,0 0 0,-1 1-1,0 1 1,0 0 0,0 1-1,-17-6 1,6 5-4,0 1-1,-1 1 1,1 1-1,-1 2 1,0 0-1,0 1 1,0 2-1,0 0 1,-35 7-1,46-4-17,0 0 0,0 0-1,0 1 1,-16 9 0,-42 27-334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0:02.155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263 324 32655,'2'-9'26,"3"-31"45,-4 39-70,-1-1-1,0 1 1,0 0-1,0-1 1,-1 1 0,1 0-1,0-1 1,0 1-1,-1 0 1,1-1 0,-1 1-1,1 0 1,-1 0-1,1 0 1,-1-1 0,0 1-1,0 0 1,0 0-1,1 0 1,-1 0 0,0 0-1,0 0 1,0 0-1,-2-1 1,-8-1-1,1 1 0,0-1 0,0 2 0,-1-1 0,1 2 0,-1-1 0,1 1 0,-1 1 0,1 0 0,-1 0 0,1 1 0,-14 4 0,18-3 0,-1 1 0,1-1 0,0 1 0,0 0 0,0 0 0,1 1 0,0 0 0,0 0 0,0 0 0,0 1 0,1-1 0,0 1 0,0 0 0,0 0 0,1 1 0,0-1 0,-3 10 0,2-5 0,1 0 0,0 0 0,1 0 0,0 1 0,1-1 0,0 1 0,0 0 0,2-1 0,-1 1 0,3 13 0,-1-19 0,0 1 0,0-1 0,1 0 0,-1 1 0,1-1 0,0 0 0,1-1 0,0 1 0,0-1 0,7 9 0,6 3 0,32 25 0,-34-30 0,0 0 0,23 27 0,-36-38 0,-1 1 0,1 0 0,0 1 0,-1-1 0,0 0 0,1 0 0,-1 1 0,0-1 0,0 0 0,0 1 0,-1-1 0,1 1 0,-1-1 0,1 1 0,-1 0 0,0-1 0,0 1 0,0 0 0,0-1 0,0 1 0,-1-1 0,1 1 0,-2 3 0,1-3 0,-1 0 0,0 0 0,0-1 0,0 1 0,0-1 0,0 1 0,0-1 0,-1 0 0,1 1 0,-1-1 0,0 0 0,0-1 0,0 1 0,1 0 0,-1-1 0,-6 2 0,-6 2-4,-1 0 0,1-1 0,-1-1 0,0 0 0,0-1 0,0-1 0,-18-1 0,58-2 0,0-1 0,0-2 0,-1 0 0,1-1-1,-1-1 1,0-1 0,-1-2 0,0 0 0,-1-1 0,0-1 0,0-1 0,24-21 0,-37 27 6,0-1 0,-1 0-1,0-1 1,0 0 0,-1 0 0,0-1 0,0 1 0,-1-1 0,-1 0 0,0-1 0,0 1 0,4-20 0,-3-2 12,-1 0-1,-1-1 1,-2-34 0,-2 67-14,1-1 0,0 1 0,-1-1 0,1 1 0,-1-1 0,1 1 0,-1 0 1,0-1-1,1 1 0,-1 0 0,1-1 0,-1 1 0,0 0 0,1 0 0,-1-1 1,1 1-1,-1 0 0,0 0 0,1 0 0,-1 0 0,0 0 0,1 0 0,-1 0 0,0 0 1,1 0-1,-1 0 0,0 1 0,1-1 0,-1 0 0,0 0 0,1 0 0,-1 1 0,1-1 1,-1 0-1,0 1 0,1-1 0,-1 1 0,1-1 0,-1 1 0,1-1 0,0 1 1,-1-1-1,1 1 0,-1-1 0,0 2 0,-1 9 0,-1 0 0,1 0 0,1 0 0,0 1 0,0-1 0,1 0 0,2 18 0,-1 5 0,0-18 0,0-1 0,0 0 0,2 0 0,6 25 0,-7-32 0,1-1 0,0 1 0,0 0 0,1-1 0,0 0 0,0 0 0,1 0 0,0 0 0,0-1 0,7 8 0,-10-13 0,0 0 0,0 1 0,0-1 0,0 0 0,0 0 0,0 0 0,1 0 0,-1 0 0,0 0 0,0-1 0,1 1 0,-1-1 0,0 0 0,1 0 0,-1 1 0,0-1 0,1-1 0,-1 1 0,1 0 0,-1-1 0,0 1 0,0-1 0,1 0 0,-1 1 0,0-1 0,0 0 0,0 0 0,0-1 0,0 1 0,0 0 0,0-1 0,0 1 0,0-1 0,-1 0 0,1 1 0,-1-1 0,1 0 0,-1 0 0,0 0 0,0 0 0,1 0 0,-2 0 0,1-1 0,0 1 0,1-4 0,3-17 0,0 0 0,-2 1 0,0-2 0,-1-29 0,-2 29 0,1 0 0,2 1 0,9-42 0,-11 62 0,0 1 0,0-1 0,0 0 0,1 0 0,-1 1 0,1-1 0,0 0 0,0 1 0,0 0 0,0-1 0,0 1 0,0 0 0,1 0 0,4-3 0,-6 5 0,0-1 0,0 0 0,0 1 0,1-1 0,-1 1 0,0 0 0,0-1 0,0 1 0,1 0 0,-1 0 0,0 0 0,0 0 0,1 0 0,-1 0 0,0 0 0,0 0 0,1 1 0,-1-1 0,0 0 0,0 1 0,0-1 0,1 1 0,-1-1 0,0 1 0,0 0 0,0-1 0,0 1 0,0 0 0,0 0 0,0 0 0,0 0 0,-1 0 0,1 0 0,0 0 0,0 0 0,-1 0 0,2 2 0,5 11 0,-1 0 0,0 0 0,-1 1 0,0 0 0,-1 0 0,-1 0 0,2 21 0,1 112 0,-6-127 0,16-58 0,-5 10 0,49-117 0,-48 118 0,2 0 0,1 1 0,21-28 0,-36 52 0,20-21 0,-19 21 0,-1 0 0,1 0 0,0 0 0,0 0 0,0 1 0,-1-1 0,1 0 0,0 0 0,0 1 0,0-1 0,0 1 0,0-1 0,0 1 0,1 0 0,-1-1 0,0 1 0,0 0 0,0-1 0,0 1 0,2 0 0,0 9 0,-2 43 0,-1-30 0,0 0 0,2 1 0,0-1 0,2 0 0,7 27 0,-9-44 0,0 1 0,0-1 0,1 0 0,0 1 0,0-1 0,0-1 0,0 1 0,1 0 0,0-1 0,0 0 0,0 0 0,0 0 0,1 0 0,-1-1 0,1 1 0,0-1 0,0 0 0,1-1 0,-1 1 0,0-1 0,1 0 0,-1-1 0,1 1 0,0-1 0,8 1 0,0 0 0,-1-1 0,1 0 0,-1-1 0,1-1 0,17-2 0,-25 2 0,-1-1 0,1 1 0,-1-1 0,0 0 0,1-1 0,-1 1 0,0-1 0,-1 0 0,1 0 0,0-1 0,-1 1 0,0-1 0,0 0 0,0 0 0,4-6 0,-3 4 0,-1-1 0,-1 1 0,1-1 0,-1 0 0,0-1 0,0 1 0,-1 0 0,0-1 0,1-12 0,0-6 0,-1-39 0,-2 48 0,0 9 0,-1 0 0,1 0 0,-1 0 0,0 1 0,-1-1 0,0 0 0,0 1 0,0-1 0,-4-6 0,4 12 0,1-1 0,0 1 0,-1 1 0,1-1 0,-1 0 0,0 0 0,1 0 0,-1 1 0,0-1 0,0 1 0,0-1 0,0 1 0,0 0 0,-1 0 0,1 0 0,0 0 0,0 0 0,-1 1 0,1-1 0,-1 1 0,1-1 0,0 1 0,-1 0 0,1 0 0,-1 0 0,1 0 0,-1 0 0,1 1 0,0-1 0,-1 1 0,1-1 0,0 1 0,-3 1 0,1 0-1,0 0 0,1 0 1,-1 1-1,1-1 0,0 1 0,0 0 0,0-1 0,0 1 1,0 1-1,1-1 0,0 0 0,-1 1 0,1-1 1,0 1-1,1-1 0,-1 1 0,0 0 0,1 0 0,0 0 1,-1 8-1,-2 6-3,1 0 0,1 0 1,1 25-1,1-29 6,-1-8-6,1 0 0,0 0 0,0 0 0,1 0 0,0 0 0,2 6 0,-3-10 1,1-1 0,-1 1 0,1-1 0,0 0 0,0 1-1,0-1 1,0 0 0,0 1 0,0-1 0,0 0 0,0 0 0,1 0 0,-1 0 0,0 0 0,1 0 0,-1 0 0,0-1 0,1 1 0,-1-1 0,1 1-1,-1-1 1,1 1 0,0-1 0,-1 0 0,1 1 0,-1-1 0,3 0 0,-1 0 2,-1 0 0,1 0 0,0 0 0,-1 0 0,1 0 0,-1 0 0,1-1-1,-1 1 1,1-1 0,-1 0 0,1 0 0,-1 0 0,0 0 0,1 0 0,-1 0 0,4-4 0,-2 1 6,0-1 0,0 1 1,-1-1-1,0 0 0,0-1 0,3-6 1,61-149 118,-65 156-123,-2 81-1,-6 40 0,-5 0 0,-27 114 0,14-90 0,11-55 0,7-32 0,-3 0 0,-24 81 0,32-131 0,1-1 0,-1 0 0,0 0 0,0 0 0,0 0 0,0 0 0,0-1 0,0 1 0,-1 0 0,1 0 0,0-1 0,-1 1 0,0-1 0,1 1 0,-1-1 0,0 0 0,1 0 0,-1 1 0,0-1 0,0 0 0,0-1 0,-3 2 0,2-2 0,1 0 0,0 0 0,0 0 0,0 0 0,-1-1 0,1 1 0,0-1 0,0 1 0,0-1 0,0 0 0,0 0 0,0 0 0,0 0 0,0 0 0,0-1 0,1 1 0,-1 0 0,0-1 0,1 1 0,-1-1 0,1 0 0,-2-1 0,-12-16 0,0 0 0,2-1 0,0-1 0,1 0 0,-14-36 0,20 42 0,1 0 0,1 0 0,1 0 0,0-1 0,0 1 0,2-1 0,0 0 0,1 0 0,3-26 0,-1 33 0,0 1 0,1-1 0,0 1 0,1-1 0,-1 1 0,2 0 0,-1 1 0,1-1 0,0 1 0,1 0 0,0 0 0,0 0 0,0 1 0,1 0 0,0 0 0,0 1 0,14-9 0,12-4 0,1 0 0,65-22 0,-89 36 0,14-5 0,10-3 0,-1-2 0,45-25 0,-68 33 0,-1 0 0,1-1 0,-1-1 0,0 1 0,-1-2 0,0 1 0,0-1 0,-1 0 0,0 0 0,0-1 0,7-16 0,-5 2 0,-1 1 0,-1-1 0,-1 0 0,-1 0 0,-1-1 0,-2 1 0,0-1 0,-2 0 0,-4-43 0,-2 58 0,6 10 0,0 0 0,-1 0 0,1 1 0,-1-1 0,1 0 0,0 0 0,-1 0 0,1 0 0,0 0 0,-1 1 0,1-1 0,0 0 0,-1 0 0,1 1 0,0-1 0,0 0 0,-1 0 0,1 1 0,0-1 0,0 0 0,0 1 0,-1-1 0,1 0 0,0 1 0,0-1 0,0 1 0,0-1 0,0 0 0,0 1 0,0-1 0,-1 0 0,1 1 0,0-1 0,0 1 0,1-1 0,-1 0 0,0 1 0,-5 38 0,1 1 0,3 0 0,6 78 0,-5-114 0,1 0 0,-1 1 0,1-1 0,0 0 0,0 0 0,0 0 0,1 0 0,-1 0 0,1 0 0,0 0 0,0 0 0,0 0 0,1-1 0,-1 1 0,1-1 0,0 0 0,0 0 0,0 0 0,0 0 0,0 0 0,1-1 0,0 1 0,-1-1 0,1 0 0,0 0 0,0-1 0,0 1 0,0-1 0,0 0 0,0 0 0,1 0 0,-1 0 0,0-1 0,0 1 0,6-2 0,-6 2 0,-1-1 0,0 0 0,1 0 0,-1-1 0,0 1 0,0-1 0,1 1 0,-1-1 0,0 0 0,0-1 0,0 1 0,0 0 0,0-1 0,0 1 0,3-3 0,-4 1 0,1-1 0,-1 1 0,1 0 0,-1-1 0,0 1 0,-1-1 0,1 0 0,0 0 0,-1 0 0,0 0 0,0 0 0,1-6 0,4-37 0,-2 0 0,-4-78 0,-1 76 0,0 109 0,0-13 0,5 56 0,-4-99 0,0-1 0,1 0 0,-1 0 0,1 0 0,0 0 0,0 0 0,0 0 0,1 0 0,-1 0 0,1 0 0,-1 0 0,1-1 0,0 1 0,0-1 0,0 1 0,0-1 0,1 0 0,-1 0 0,1 0 0,-1 0 0,1 0 0,0 0 0,-1-1 0,1 1 0,4 0 0,1 1 0,0-2 0,0 1 0,0-1 0,0 0 0,0-1 0,0 0 0,0 0 0,15-3 0,-20 2 0,0 1 0,0-1 0,0 0 0,0 0 0,0 0 0,0-1 0,0 1 0,0-1 0,0 1 0,-1-1 0,1 0 0,-1 0 0,1 0 0,-1 0 0,3-4 0,-1 1 0,0-1 0,-1 1 0,0-1 0,0 0 0,0 0 0,-1 0 0,3-7 0,0-9 0,-1 0 0,0-1 0,0-27 0,-4 49 0,2-282 0,-2 270 0,-1-1 0,-1 1 0,-5-21 0,7 34 0,0-1 0,0 1 0,0-1 0,0 1 0,0 0 0,0-1 0,0 1 0,0-1 0,0 1 0,0-1 0,0 1 0,0 0 0,0-1 0,0 1 0,-1-1 0,1 1 0,0 0 0,0-1 0,-1 1 0,1 0 0,0-1 0,0 1 0,-1 0 0,1-1 0,0 1 0,-1 0 0,1 0 0,0-1 0,-1 1 0,1 0 0,-1 0 0,1 0 0,0 0 0,-1-1 0,1 1 0,-1 0 0,1 0 0,-1 0 0,1 0 0,0 0 0,-1 0 0,1 0 0,-1 0 0,1 0 0,-1 0 0,1 0 0,0 0 0,-1 1 0,1-1 0,-1 0 0,1 0 0,0 0 0,-1 1 0,1-1 0,0 0 0,-1 0 0,1 1 0,0-1 0,-1 0 0,0 1 0,-12 23 0,6 2 0,2 0 0,1 1 0,-2 37 0,6 84 0,2-66 0,-3-66 0,2-1 0,0 0 0,1 1 0,0-1 0,1 0 0,7 21 0,-7-31 0,-1 1 0,1 0 0,0-1 0,0 1 0,1-1 0,-1 0 0,1 0 0,0-1 0,1 1 0,-1-1 0,1 0 0,0 0 0,0 0 0,0 0 0,0-1 0,1 0 0,-1 0 0,11 3 0,-6-3 0,1 0 0,1 0 0,-1-1 0,0 0 0,0-1 0,1-1 0,-1 0 0,1 0 0,-1-1 0,0 0 0,18-5 0,-21 4 0,0-1 0,0 0 0,0 0 0,0-1 0,0 0 0,-1 0 0,1-1 0,-1 0 0,-1 0 0,1 0 0,-1-1 0,0 0 0,0-1 0,0 1 0,8-14 0,-9 9 0,1 1 0,-2-2 0,1 1 0,-2 0 0,1-1 0,-2 0 0,3-21 0,-3 8 0,-1 1 0,-5-45 0,4 64 0,0 0 0,-1 1 0,0-1 0,0 0 0,-1 1 0,1-1 0,-1 1 0,0 0 0,0-1 0,0 1 0,0 0 0,-1 0 0,0 1 0,0-1 0,0 0 0,-5-4 0,3 5 0,0 0 0,1 0 0,-1 1 0,0 0 0,0-1 0,-1 2 0,1-1 0,0 1 0,-1-1 0,1 1 0,-1 1 0,1-1 0,-10 1 0,13 0 0,0 1 0,0-1 0,0 0 0,0 1 0,0-1 0,0 1 0,0-1 0,0 1 0,0 0 0,0 0 0,0 0 0,0 0 0,1 0 0,-1 1 0,0-1 0,1 0 0,-1 1 0,-2 2 0,1 1 0,0-1 0,0 1 0,0 0 0,1 0 0,-1 0 0,1 1 0,-1 5 0,-2 7 0,2 0 0,0 1 0,-1 26 0,4-39 0,-2 10 0,2 1 0,0-1 0,1 0 0,1 1 0,4 18 0,-5-31 0,0-1 0,0 1 0,0 0 0,1-1 0,0 1 0,0-1 0,0 1 0,0-1 0,0 0 0,1 0 0,0 0 0,-1 0 0,1 0 0,0-1 0,0 1 0,1-1 0,-1 0 0,0 0 0,1 0 0,-1 0 0,1-1 0,0 1 0,-1-1 0,1 0 0,0 0 0,0 0 0,4 0 0,-3 0 0,-1-1 0,0 1 0,0-1 0,1 0 0,-1 0 0,0-1 0,1 1 0,-1-1 0,0 0 0,0 0 0,1 0 0,-1 0 0,0-1 0,0 0 0,-1 0 0,7-3 0,-7 1 0,0 1 0,1-1 0,-1 1 0,0-1 0,-1 0 0,1 0 0,-1-1 0,0 1 0,0 0 0,0-1 0,0 1 0,-1-1 0,0 0 0,0 1 0,1-7 0,2-27 0,-2 0 0,-2-47 0,-1 31 0,1 50 0,0-23 0,0 26 0,0 0 0,0 0 0,0 1 0,0-1 0,0 0 0,0 0 0,0 0 0,0 1 0,0-1 0,-1 0 0,1 0 0,0 0 0,-1 1 0,1-1 0,0 0 0,-1 1 0,1-1 0,-1 0 0,1 1 0,-1-1 0,0-1 0,-2 8 0,-2 30 0,2 0 0,4 70 0,0-45 0,-2-53 0,2 0 0,-1 0 0,1 0 0,0 0 0,3 10 0,-4-16 0,1 0 0,0 0 0,0 0 0,0 0 0,0-1 0,0 1 0,0 0 0,0-1 0,1 1 0,-1-1 0,1 1 0,-1-1 0,1 0 0,-1 1 0,1-1 0,0 0 0,0 0 0,-1 0 0,1 0 0,0-1 0,0 1 0,0 0 0,0-1 0,0 0 0,4 1 0,-2 0 0,1 0 0,-1-1 0,1 0 0,-1 0 0,1 0 0,-1-1 0,1 1 0,-1-1 0,1 0 0,-1 0 0,0-1 0,1 1 0,-1-1 0,0 0 0,0 0 0,0 0 0,7-6 0,-7 4 0,1-2 0,0 1 0,-1 0 0,0-1 0,-1 0 0,1 0 0,-1 0 0,0 0 0,0-1 0,-1 1 0,3-11 0,0-9 0,0 0 0,2-38 0,-5 38 0,0 1 0,12-42 0,-14 65 0,1 0 0,0 0 0,-1 1 0,1-1 0,0 0 0,0 0 0,0 1 0,1-1 0,-1 1 0,0-1 0,1 1 0,-1-1 0,1 1 0,-1 0 0,1 0 0,0 0 0,-1 0 0,1 0 0,0 0 0,0 0 0,-1 0 0,1 1 0,0-1 0,0 1 0,0 0 0,0-1 0,0 1 0,0 0 0,0 0 0,3 0 0,-3 1 0,1-1 0,-1 0 0,0 1 0,1-1 0,-1 1 0,0-1 0,0 1 0,1 0 0,-1 0 0,0 0 0,0 1 0,0-1 0,0 0 0,0 1 0,0-1 0,-1 1 0,1 0 0,0-1 0,-1 1 0,1 0 0,-1 0 0,0 0 0,0 0 0,2 3 0,1 13 0,-1 0 0,-1 0 0,0 0 0,-1 0 0,-1 0 0,-5 37 0,1 17 0,4-57 0,-1-6 0,1 0 0,1 0 0,-1 0 0,4 11 0,-4-17 0,1 0 0,0 0 0,0 0 0,1-1 0,-1 1 0,0-1 0,1 1 0,0-1 0,-1 1 0,1-1 0,0 0 0,0 0 0,1 0 0,-1 0 0,0 0 0,1 0 0,2 1 0,6 2 0,1-1 0,-1-1 0,1 0 0,-1 0 0,1-1 0,0 0 0,0-1 0,0-1 0,23-1 0,-10 0 0,-18 1 0,1 0 0,0-1 1,0 0-1,-1-1 0,1 0 0,8-2 1,-15 3-2,1 1 1,-1-1-1,1 1 1,-1-1-1,0 1 1,1-1-1,-1 0 0,0 0 1,1 0-1,-1 0 1,0 0-1,0 0 1,0 0-1,0 0 1,0 0-1,0 0 1,0 0-1,0-1 1,0 1-1,-1 0 1,1-1-1,0 1 1,-1-1-1,1 1 1,-1-1-1,0 1 1,1-1-1,-1 1 1,0-1-1,0 1 0,0-1 1,0 1-1,0-1 1,0 1-1,-1-1 1,1 1-1,0-1 1,-1-1-1,0 1-91,0 1 0,0-1 0,0 1 0,0-1 0,0 1-1,0-1 1,0 1 0,-1-1 0,1 1 0,-3-2 0,-28-17-4623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2.1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98 178 30846,'-1'-9'96,"1"0"0,0 0 0,1 0 0,0 0 0,0 0 0,1 0 0,0 0 0,0 1 1,1-1-1,0 1 0,1-1 0,0 1 0,0 0 0,1 1 0,0-1 0,0 1 0,1 0 0,0 0 0,11-10 0,-17 16-96,0 1 0,0 0 0,1 0 0,-1 0 0,0 0 0,0 0 0,0-1 0,0 1 0,0 0 0,1 0 0,-1 0 0,0 0 0,0 0 0,0 0 0,1 0 0,-1 0 0,0 0 0,0-1 0,0 1 0,0 0 0,1 0 0,-1 0 0,0 0 0,0 0 0,0 0 0,1 0 0,-1 0 0,0 0 0,0 0 0,0 1 0,1-1 0,-1 0 0,0 0 0,0 0 0,0 0 0,1 0 0,-1 0 0,0 0 0,0 0 0,0 1 0,0-1 0,0 0 0,1 0 0,-1 0 0,0 0 0,0 0 0,0 1 0,0-1 0,0 0 0,0 0 0,0 0 0,0 1 0,0-1 0,1 0 0,-1 0 0,0 0 0,0 0 0,0 1 0,0-1 0,0 0 0,0 0 0,0 0 0,0 1 0,0-1 0,0 0 0,-1 1 0,6 43 0,-2 1 0,-2 0 0,-6 49 0,-2-24 0,-4-1 0,-30 110 0,39-171 0,0 0 0,-1 0 0,0 0 0,-1 0 0,0 0 0,-8 12 0,11-19 0,0-1 0,1 1 0,-1-1 0,0 1 0,0-1 0,1 1 0,-1-1 0,0 0 0,0 0 0,0 1 0,1-1 0,-1 0 0,0 0 0,0 0 0,0 0 0,0 0 0,0 0 0,0 0 0,1 0 0,-1 0 0,0 0 0,0 0 0,0-1 0,0 1 0,-1-1 0,-23-11 0,18 8 0,-9-4 0,-3-2 0,22 8 0,14 1 0,258-11 0,-274 12-5,1 0 1,0 0-1,-1 0 1,1 0-1,-1 0 1,1-1-1,-1 1 1,1-1-1,-1 1 1,1-1-1,-1 1 1,2-2-1,5-2-160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32511,'37'0'144,"15"-10"-80,10-6-48,-2 2-16,-2 0-16,-6-5-16,-10 3-272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0:02.60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231 36 31166,'-2'-2'74,"1"-1"0,-2 0 0,1 1 0,0-1 0,-1 1 0,1 0 0,-1 0-1,1 0 1,-1 0 0,0 0 0,0 1 0,0-1 0,0 1 0,0 0 0,0-1 0,-1 2-1,1-1 1,0 0 0,0 1 0,-1-1 0,1 1 0,-4 0 0,-3 0-90,1 0 0,-1 0 1,1 1-1,-1 0 0,1 0 1,0 1-1,-10 4 0,15-4 17,-1 0 0,1 0-1,-1 1 1,1 0 0,0 0-1,0 0 1,0 0 0,1 1-1,-1-1 1,1 1-1,0 0 1,0 0 0,0 0-1,0 1 1,1-1 0,-1 1-1,1-1 1,-1 6 0,0-2-2,1 0-1,0 0 1,0 0 0,1 0 0,0 0 0,1 0 0,0 1 0,0-1 0,0 0-1,3 12 1,-1-15 2,0 0 1,-1-1-1,1 1 0,1-1 0,-1 0 0,1 0 0,0 0 1,-1 0-1,2 0 0,-1 0 0,0-1 0,1 0 0,0 1 1,-1-1-1,1-1 0,1 1 0,-1-1 0,0 1 0,1-1 1,-1 0-1,1-1 0,-1 1 0,1-1 0,8 2 0,11 1-1,0-1-1,0 0 0,37-2 0,-57-1 2,2 0-1,-1 0 0,0-1 0,0 1 0,0-1 0,0 0 0,0-1 0,0 1 0,0-1 0,-1 0 0,1 0 0,0 0 0,-1-1 0,0 0 0,1 0 0,-1 0 0,0 0 0,3-4 0,-4 3 0,0 1 0,-1 0 0,0-1 0,0 0 0,0 1 0,0-1 0,0 0 0,-1 0 0,0 0 0,0 0 0,0 0 0,0 0 0,0 0 0,-1 0 0,0-1 0,0 1 0,0 0 0,-1 0 0,1 0 0,-1 0 0,0 0 0,-1-5 0,0 5 0,1 0 0,-1 0 0,0 1 0,0-1 0,0 1 0,0-1 1,-1 1-1,1 0 0,-1 0 0,0 0 0,0 0 0,0 0 0,0 0 0,-1 1 0,1 0 0,-1 0 0,0 0 0,-3-2 0,1 2-1,0-1 0,0 2-1,0-1 1,-1 1-1,1-1 1,0 2-1,-1-1 1,1 1-1,0 0 1,-1 0-1,-7 2 1,-23 9-79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0:5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50 32383,'2'-16'40,"-2"-5"160,0 20-198,-1 0 1,1 1-1,0-1 1,0 1 0,-1-1-1,1 0 1,0 1-1,-1-1 1,1 1 0,-1-1-1,1 1 1,-1 0-1,1-1 1,-1 1 0,1-1-1,-1 1 1,1 0-1,-1-1 1,0 1-1,1 0 1,-1 0 0,1 0-1,-1-1 1,0 1-1,1 0 1,-1 0 0,0 0-1,1 0 1,-2 0-1,-18-1-1,0 0 0,0 2-1,-23 2 1,37-2-1,1 0 0,-1 0 0,0 1 0,1 0 0,0 0 0,-1 0 0,1 1 0,0-1 0,0 1 0,0 0 0,1 1 0,-1-1 0,1 1 0,0 0 0,-8 9 0,-1 21 32,9-21-29,0-1 1,0 1-1,1-1 1,1 1-1,-1 20 0,2 70 13,2-55-20,-21 387 4,-17-101 0,30-232 0,6 112 0,3-85 0,-15 284 0,13-387 0,1 0 0,8 50 0,-8-69 0,1 1 0,0-1 0,0 0 0,1 0 0,0-1 0,0 1 0,0 0 0,1-1 0,0 0 0,0 0 0,1 0 0,0-1 0,0 1 0,0-1 0,8 6 0,-9-8 0,1-1 0,0 0 0,0 0 0,-1 0 0,1 0 0,1-1 0,-1 0 0,0 0 0,9 1 0,54-3 0,-37 0 0,18 1 0,-46-1-61,-3-6-246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1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31775,'3'0'43,"0"0"1,0 0 0,0 0 0,0-1-1,0 1 1,0-1 0,0 0 0,0 0-1,-1 0 1,1 0 0,0 0 0,0-1-1,-1 1 1,4-3 0,-6 4 68,4 0-80,304 0 112,-307 0-144,-1 1 0,1 0 0,-1 0 0,1-1 0,-1 1 0,1 0 0,-1 0 0,1 0 0,-1-1 0,0 1 0,0 0 0,1 0 0,-1 0 0,0 0 0,0 0 0,0 0 0,0-1 0,0 1 0,0 0 0,0 0 0,0 0 0,0 0 0,-1 1 0,1 2 3,23 121 11,-4-23-15,32 624 32,-37-411-30,-3 300-1,-11-554 0,-9 19 0,9-78 0,-3-2 0,0 1 0,1-1 0,-1 1 0,1-1 0,-1 0 0,0 0 0,1 0 0,-1 0 0,-4-1 0,0 0 0,-247-7-165,272 8-470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1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27901,'28'2'4504,"-15"-1"-4449,0-1 0,0 0 0,0-1 0,-1 0 0,25-5 0,-35 5-60,-1 1-38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10 263 32127,'-9'-7'541,"15"1"-414,20-1-155,103-13 28,387-77 0,-485 89 0,-15 5 0,0 0 0,-1-2 0,1 0 0,-1-1 0,18-9 0,-32 15 0,-1-1 0,0 1 0,1 0 0,-1-1 0,0 1 0,1 0 0,-1-1 0,0 1 0,0 0 0,1-1 0,-1 1 0,0-1 0,0 1 0,1-1 0,-1 1 0,0 0 0,0-1 0,0 1 0,0-1 0,0 1 0,0-1 0,0 1 0,0-1 0,0 1 0,0-1 0,0 1 0,0-1 0,0 1 0,0-1 0,0 1 0,-1 0 0,1-1 0,0 1 0,0-1 0,0 1 0,-1-1 0,1 1 0,0 0 0,-1-1 0,1 1 0,0 0 0,-1-1 0,1 1 0,0 0 0,-1-1 0,1 1 0,-1 0 0,1 0 0,0 0 0,-1-1 0,1 1 0,-1 0 0,1 0 0,-1 0 0,-29-12 0,0 2 0,0 1 0,-1 2 0,0 0 0,-39-2 0,26 3 0,79 9 0,28 5 0,-24 0 0,-14-4 0,40 13 0,-60-15 0,0 0 0,0 0 0,0 0 0,0 1 0,0 0 0,0-1 0,-1 2 0,1-1 0,-1 0 0,0 1 0,0 0 0,-1 0 0,5 6 0,-6-7 0,0 1 0,-1-1 0,0 1 0,1-1 0,-1 1 0,0 0 0,-1-1 0,1 1 0,-1 0 0,0 0 0,0 0 0,0-1 0,0 1 0,-1 0 0,1 0 0,-1-1 0,0 1 0,0 0 0,0-1 0,-1 1 0,1-1 0,-5 7 0,-3 4 0,0 0 0,-1 0 0,-19 20 0,25-30 0,-30 31-61,2-6-246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32367,'0'-8'132,"-1"0"-107,1 0-1,0 0 0,1 1 1,-1-1-1,2 0 0,-1 1 1,1-1-1,0 1 0,0 0 1,5-10-1,9-11-24,119-199 0,-127 217 0,-8 10 0,0 0 0,1 0 0,-1 0 0,0 0 0,0 0 0,0 0 0,1 0 0,-1-1 0,0 1 0,0 0 0,0 0 0,1 0 0,-1 0 0,0 0 0,0 0 0,0 0 0,0 0 0,1 1 0,-1-1 0,0 0 0,0 0 0,0 0 0,1 0 0,-1 0 0,0 0 0,0 0 0,0 0 0,0 0 0,1 0 0,-1 1 0,0-1 0,0 0 0,0 0 0,0 0 0,0 0 0,0 0 0,0 1 0,1-1 0,-1 0 0,0 0 0,0 0 0,0 1 0,0-1 0,0 0 0,0 0 0,0 0 0,0 0 0,0 1 0,0-1 0,0 0 0,0 0 0,0 0 0,0 1 0,0-1 0,0 0 0,0 0 0,0 0 0,0 1 0,0-1 0,0 0 0,-1 0 0,1 0 0,0 0 0,0 1 0,0-1 0,0 0 0,0 0 0,-1 0 0,1 2 0,5 414 0,-5-413 0,0 0 0,0 0 0,0 0 0,-1 0 0,1 0 0,-1 0 0,1 0 0,-1 0 0,0 0 0,0-1 0,-1 1 0,1 0 0,-1-1 0,1 1 0,-1 0 0,0-1 0,0 0 0,0 1 0,0-1 0,-4 3 0,-1 0 0,-1-1 0,1-1 0,-1 1 0,1-1 0,-1-1 0,-8 2 0,2 0 0,55-2 0,2-4 0,54-9 0,-33 2 0,-64 9-3,1 1-1,-1-1 1,0 0 0,1 0-1,-1 0 1,0 0-1,0 0 1,1 0 0,-1 0-1,0 0 1,0-1 0,1 1-1,-1 0 1,0 0-1,0 0 1,1 0 0,-1 0-1,0 0 1,0 0 0,1-1-1,-1 1 1,0 0-1,0 0 1,0 0 0,1-1-1,-1 1 1,0 0 0,0 0-1,0 0 1,0-1-1,1 1 1,-1 0 0,0-1-1,0-3-377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 31983,'1'-7'372,"-3"-2"-9,-11 7-359,-7 1 4,-57-1-2,69 2-6,1 0 0,-1 1-1,1 0 1,0 1 0,-1 0 0,1 0 0,-11 5 0,17-7 0,0 1 0,0 0 0,1 0 0,-1 0 0,0-1 0,1 1 0,-1 0 0,1 0 0,-1 0 0,1 0 0,-1 0 0,1 0 0,0 0 0,-1 0 0,1 0 0,0 0 0,0 0 0,0 0 0,0 0 0,0 2 0,0 26 1,1-18 3,12 184 23,-13-131-27,1-64 0,-1 1 0,0-1 0,1 1 0,-1-1 0,0 0 0,1 1 0,-1-1 0,0 0 0,1 1 0,-1-1 0,1 0 0,-1 1 0,1-1 0,-1 0 0,1 0 0,-1 0 0,1 1 0,-1-1 0,1 0 0,-1 0 0,1 0 0,-1 0 0,1 0 0,-1 0 0,1 0 0,-1 0 0,1 0 0,-1 0 0,1 0 0,-1-1 0,1 1 0,17-3 0,20-16 0,-28 13 0,1 0 0,0 1 0,-1 1 0,22-7 0,-21 9 0,-1 0 0,1 1 0,-1 0 0,1 0 0,0 1 0,-1 0 0,22 4 0,-28-3 0,-1 0 0,1 1 0,0-1 0,-1 1 0,1-1 0,-1 1 0,1 0 0,-1 0 0,0 1 0,0-1 0,0 1 0,0-1 0,0 1 0,0 0 0,-1 0 0,0 0 0,1 0 0,-1 1 0,0-1 0,-1 1 0,1-1 0,0 1 0,-1 0 0,1 4 0,0 0 0,0 0 0,0 0 0,-1 1 0,0-1 0,-1 0 0,0 1 0,0-1 0,-1 0 0,0 1 0,0-1 0,-1 0 0,-3 10 0,3-13 0,0 1 0,-1-1 0,0 0 0,0 0 0,0 0 0,-1-1 0,0 1 0,0-1 0,0 0 0,0 0 0,-1 0 0,1 0 0,-1-1 0,0 0 0,0 0 0,0 0 0,-11 4 0,9-4 7,0-1 0,0 0 0,0 0 0,0 0-1,0-1 1,-10 1 0,16-2-24,-1 0-1,1 0 0,-1 0 1,1 0-1,-1-1 0,1 1 1,-1 0-1,1-1 0,0 1 1,-1-1-1,1 0 0,-1 1 1,1-1-1,0 0 1,0 0-1,0 0 0,-1 0 1,1 0-1,0 0 0,0 0 1,0 0-1,0 0 0,1 0 1,-1-1-1,0 1 1,0 0-1,1-1 0,-1 1 1,1 0-1,-1-1 0,1 1 1,-1-1-1,1 1 0,0-1 1,0-1-1,-1-25-2468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32351,'-5'0'416,"14"0"-416,18 0 0,7 0 0,6 0 0,-5-8 0,-1 0 0,-5-2 0,-9 4 0,-9-2 0,-7 4 0,-4 2 0,-20 2-1008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32399,'0'350'368,"0"-347"-367,0 0 0,0 0 1,0 0-1,0 0 0,1-1 0,0 1 1,-1 0-1,1 0 0,0 0 0,1-1 0,-1 1 1,3 4-1,-3-6-11,0 0 0,0 0-1,0 0 1,0 0 0,0-1 0,0 1 0,0 0 0,1-1 0,-1 1-1,0-1 1,0 1 0,1-1 0,-1 1 0,0-1 0,1 0-1,-1 0 1,0 0 0,1 0 0,-1 0 0,0 0 0,1 0 0,-1 0-1,1 0 1,-1-1 0,0 1 0,0 0 0,1-1 0,-1 1 0,0-1-1,3-1 1,17-13-812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6 188 32223,'8'-10'87,"0"0"0,-1 0 0,-1-1 1,1 0-1,8-23 0,15-62-78,-28 90 3,-3 12-12,0 0 0,1 0 0,0 0 0,1 0 0,1 10 0,0 0 0,8 324 0,-10-292 0,0-43-1,0 0 0,0 0 0,-1 0 0,0 0 0,0 0 0,0 0-1,-1-1 1,1 1 0,-1-1 0,0 1 0,-5 6 0,6-9 0,-1 1 0,0-1 0,0 0 1,0 0-1,0 0 0,0 0 0,0-1 0,0 1 0,-1 0 0,1-1 1,-1 0-1,1 1 0,-1-1 0,1 0 0,-1-1 0,0 1 0,0 0 0,1-1 1,-1 1-1,0-1 0,-3 0 0,-22 0-15,114 1 20,104-2-109,-170-2-888,-8-6-2763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140 193 31775,'26'-192'992,"-26"193"-992,-6 298 0,1-220 0,-29 144 0,32-215 0,1 0 0,-2-1 0,1 1 0,-1-1 0,0 0 0,-1 0 0,-4 8 0,6-12 0,-1 0 0,0 0 0,1 0 0,-1-1 0,0 1 0,0-1 0,-1 0 0,1 0 0,0 0 0,-1 0 0,0 0 0,1-1 0,-1 0 0,0 1 0,1-1 0,-6 0 0,-13 2 0,9-2 0,16-1 0,17-1 0,-1-2 0,0-1 0,0 0 0,31-12 0,-5 2 0,-7 3 0,50-22 0,-88 32-22,1 1 1,0 0-1,0-1 0,0 1 0,0-1 1,0 1-1,-1-1 0,1 1 1,0-1-1,0 0 0,-1 1 0,1-1 1,0 0-1,-1 1 0,1-1 1,-1 0-1,1 0 0,-1 0 1,1 0-1,-1 1 0,0-1 0,1 0 1,-1 0-1,0 0 0,0 0 1,0 0-1,1 0 0,-1-1 0,0-16-2678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32575,'0'0'96,"14"0"-96,17-2 32,7-4-32,6 2 16,-1-2-16,-3 2-16,-9-2-112,-15 6-464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4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32191,'31'0'224,"11"0"-80,7-6-64,-2-8-32,2 2-32,-2 2-16,-5 2-16,-8 0-208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5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56 180 27084,'12'-34'4660,"-1"-22"-3480,6-15-1372,-9 53 219,-8 18-27,0 0 0,0 0 0,0 0 0,0 0 1,1 0-1,-1 0 0,0 0 0,0 0 0,0 0 0,0 0 1,0 0-1,0 0 0,0 0 0,1 0 0,-1 0 0,0 0 0,0 0 1,0 0-1,0 0 0,0 0 0,0 0 0,0 0 0,1 0 1,-1 0-1,0 0 0,0 0 0,0 0 0,0 0 0,0 0 0,0 0 1,0 0-1,0 0 0,1 0 0,-1 0 0,0 0 0,0 0 1,0 1-1,0-1 0,0 0 0,0 0 0,0 0 0,0 0 0,0 0 1,0 0-1,0 0 0,0 0 0,0 1 0,0-1 0,1 0 1,-1 0-1,0 0 0,0 0 0,0 0 0,0 0 0,0 0 0,0 1 1,0-1-1,-1 0 0,1 0 0,3 35-3,-2-20 5,0 323-2,-1-330 0,0 1 0,-1 0 0,0 0 0,0 0 0,-1 0 0,0-1 0,-1 1 0,-4 9 0,3-16 0,1-1 0,0 0 0,0 0 0,-1 0 0,1-1 0,-1 1 0,1-1 0,0 0 0,-1 1 0,1-2 0,-1 1 0,-5-1 0,-1 0 0,-18 1 0,21 0 0,19 0 0,213 0-192,-222 0-352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5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15 32479,'0'-1'8,"0"1"0,0-1-1,0 0 1,0 1 0,0-1 0,0 1 0,-1-1-1,1 0 1,0 1 0,0-1 0,-1 1 0,1-1 0,0 1-1,-1-1 1,1 1 0,0-1 0,-1 1 0,1-1-1,-1 1 1,1 0 0,-1-1 0,1 1 0,-1 0 0,1-1-1,-1 1 1,1 0 0,-1 0 0,0-1 0,1 1-1,-1 0 1,1 0 0,-1 0 0,0 0 0,0 0 0,-1 0-10,0 0 1,0 0-1,0 0 1,0 0 0,1 0-1,-1 1 1,0-1 0,0 1-1,0 0 1,1-1 0,-1 1-1,-3 1 1,1 2 1,-1 0 0,1 0 0,-1 0 0,1 1 0,0-1 0,1 1 0,-1 0 0,-5 10 0,-21 48 0,26-52 0,-13 29 1,-22 79-1,34-99-2,2 0 0,0 0 0,0 0 0,2 0 0,1 0 0,3 29 0,-3-46 2,1 1-1,1-1 1,-1 1 0,0-1 0,1 0 0,-1 1 0,1-1 0,0 0 0,0 0 0,1 0 0,-1 0 0,0-1 0,1 1 0,0-1 0,0 1-1,-1-1 1,1 0 0,1 0 0,-1 0 0,0 0 0,0-1 0,1 0 0,-1 1 0,5 0 0,0 0 1,0 1 1,0-2-1,0 1 1,1-1-1,-1-1 1,0 1-1,1-1 1,-1-1-1,15-2 1,-20 2-1,0 0 0,0 0 0,0-1 0,0 1 1,0-1-1,0 0 0,-1 0 0,1 0 0,-1 0 0,1 0 0,-1 0 0,0-1 0,0 1 1,0-1-1,0 1 0,0-1 0,-1 0 0,1 0 0,-1 0 0,0 0 0,0 0 0,0 0 0,0 0 1,0 0-1,-1-1 0,1 1 0,-1-6 0,0 5-1,1 0 0,-1 0 0,0-1 0,0 1 0,-1 0 0,0 0 0,1 0 0,-1-1 0,-1 1 1,1 0-1,-1 0 0,1 0 0,-1 1 0,0-1 0,0 0 0,-1 1 0,1-1 0,-1 1 0,0 0 0,-4-5 0,-1 4 1,-1-1 1,0 1-1,0 0 1,0 1-1,0 0 1,0 0-1,-1 1 1,1 0-1,-1 1 1,-9 0-1,11 0-17,0 1-1,0 0 1,0 0-1,1 1 1,-1 0 0,0 0-1,1 1 1,-1 0-1,1 1 1,-1-1-1,1 1 1,-12 7 0,-12 19-715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32 338 31438,'-31'0'1281,"31"0"-1262,2-1 5,731-234-19,-693 222-5,-36 12 0,21-8 0,-25 9 0,1 0 0,0 0 0,0-1 0,-1 1 0,1 0 0,0-1 0,-1 1 0,1 0 0,0-1 0,-1 1 0,1-1 0,-1 1 0,1-1 0,-1 1 0,1-1 0,-1 1 0,1-1 0,-1 0 0,1 1 0,-1-1 0,0 0 0,1 1 0,-1-2 0,0 1 0,-1 0 0,0 0 0,1 0 0,-1 0 0,0 1 0,0-1 0,0 0 0,0 1 0,0-1 0,1 1 0,-1-1 0,0 1 0,0-1 0,0 1 0,0 0 0,-1-1 0,1 1 0,0 0 0,-1 0 0,-29-6 0,21 5 0,-175-37 0,175 35-12,14-1-1,15 1 11,0 3 14,178 1 3,-195-1-15,1 0 0,-1 1 0,1-1 0,-1 1 0,1-1 0,-1 1 0,1 0 0,-1 0 0,1 0 0,-1 0 0,0 1 0,0-1 0,1 0 0,-1 1 0,0 0 0,0 0 0,-1-1 0,1 1 0,0 0 0,-1 0 0,1 1 0,-1-1 0,1 0 0,-1 0 0,0 1 0,0-1 0,0 1 0,0-1 0,-1 1 0,1-1 0,-1 1 0,1-1 0,-1 1 0,0-1 0,0 1 0,0 0 0,-1 3 0,0 3 0,0-1 0,-1 0 0,0 0 0,0 1 0,-1-1 0,0-1 0,0 1 0,-1 0 0,0-1 0,-8 12 0,-47 47-85,30-39-214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41 32511,'7'-38'229,"-8"37"-227,-1 1 0,1 0 0,0-1 0,0 1 0,-1 0 0,1 0 0,0 0 0,-1 0-1,1 0 1,0 0 0,0 0 0,-1 0 0,0 1 0,-3 0-2,1 1 0,0-1 0,0 1 0,0 0 0,0 0 0,1 0 0,-1 0 0,0 1 0,1-1 0,0 1 0,-1 0 0,-4 6 0,-32 46 0,33-45 0,-8 14 0,1 0 0,1 1 0,1 1 0,2 0 0,0 1 0,2 0 0,0 0 0,2 1 0,2 0 0,0 0 0,2 0 0,2 49 0,0-72 0,1 0 0,0 0 0,0 0 0,0 0 0,1 0 0,-1 0 0,1-1 0,0 1 0,1 0 0,-1-1 0,1 0 0,0 1 0,0-1 0,0 0 0,1-1 0,-1 1 0,1-1 0,0 1 0,0-1 0,0 0 0,1 0 0,-1-1 0,0 0 0,8 3 0,-2-1 0,0-1 0,1 0 0,-1 0 0,1-1 0,0-1 0,0 1 0,0-2 0,-1 0 0,1 0 0,16-3 0,-25 2 0,0 1 0,0-1 0,0 0 0,0 0 0,0 0 0,0 0 0,0 0 0,0 0 0,0 0 0,-1-1 0,1 1 0,-1-1 0,1 1 0,-1-1 0,1 0 0,-1 0 0,0 1 0,0-1 0,0 0 0,0 0 0,0 0 0,0 0 0,-1 0 0,1 0 0,-1 0 0,1-1 0,-1 1 0,0 0 0,0 0 0,0-3 0,0-1 0,1 0 0,-2 0 0,1 0 0,-1 0 0,0 0 0,0 1 0,-1-1 0,1 0 0,-1 0 0,-4-6 0,2 6 0,0 0 0,-1 0 0,1 0 0,-1 0 0,-1 1 0,1 0 0,-1 0 0,0 1 0,0-1 0,0 1 0,-1 1 0,0-1 0,-12-4 0,9 5 0,0-1 0,0 2 0,0-1 0,-1 2 0,1-1 0,-1 1 0,1 1 0,-1 0 0,-13 2 0,23-2-11,0 0 0,0 0 0,0 1 0,0-1 0,0 0 0,0 1 0,0-1 0,0 1 0,0-1 0,1 1 0,-1-1 0,0 1 0,0 0 0,1-1 0,-1 1 0,0 0 0,1-1 0,-1 1 0,1 0 0,-1 0 0,1 0 0,-1 0 0,1 0 0,-1 0 0,1-1 0,0 1 0,0 0 0,-1 0 0,1 0 0,0 0 0,0 0 0,0 0 0,0 0 0,0 1 0,0-1-36,-1 20-1602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 16071,'-2'0'16664,"11"0"-16632,13 0-32,7 0 0,4 0 0,3-2 0,-3 0 0,-4-2 0,-6 4 0,-10 0 0,-6 0 0,-5-4-32,-2-4-240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12 32543,'0'-1'4,"0"1"-1,0-1 1,0 1 0,0-1 0,0 1-1,0 0 1,0-1 0,0 1 0,-1-1-1,1 1 1,0-1 0,0 1 0,0 0-1,0-1 1,-1 1 0,1-1 0,0 1-1,-1 0 1,1-1 0,0 1 0,-1 0-1,1 0 1,0-1 0,-1 1 0,1 0-1,0 0 1,-1-1 0,1 1 0,-1 0 0,1 0-1,0 0 1,-1 0 0,1-1 0,-1 1-1,1 0 1,-1 0 0,1 0 0,-1 0-1,1 0 1,0 0 0,-1 0 0,1 1-1,-1-1 1,1 0 0,-1 0 0,1 0-1,0 0 1,-1 0 0,0 1 0,-2 0-5,1 0 0,-1 0 0,0 1 0,1-1 0,-1 1 0,1-1 0,0 1 0,-3 2 0,-8 10 4,2 0 0,0 1 0,0 1 0,2-1 0,0 2 0,-11 24 0,5-2 9,-20 73 0,29-81-12,0 1 0,3-1 0,-1 53 0,4-80 0,0-1 0,0 1 0,0-1 0,1 0 0,-1 1 0,1-1 0,0 0 0,0 0 0,0 1 0,0-1 0,1 0 0,-1 0 0,1 0 0,-1 0 0,1-1 0,0 1 0,1 0 0,-1-1 0,3 3 0,-1-2 0,0 0 0,1-1 0,-1 0 0,0 0 0,1 0 0,0 0 0,-1-1 0,1 0 0,0 0 0,0 0 0,-1-1 0,10 1 0,-5-1 0,0 0 0,0 0 0,0 0 0,0-1 0,-1-1 0,17-4 0,-23 5 0,1 0 0,0-1 0,0 1 0,-1-1 0,1 1 0,-1-1 0,1 0 0,-1 0 0,0 0 0,0-1 0,0 1 0,0 0 0,0-1 0,0 1 0,-1-1 0,1 0 0,-1 0 0,0 1 0,0-1 0,0 0 0,0 0 0,0 0 0,-1 0 0,1-3 0,0 0 0,0 0 0,-1 0 0,0 0 0,0 1 0,0-1 0,-1 0 0,-1-9 0,1 13 0,0 0 0,1 0 0,-1 0 0,0 0 0,0 0 0,0 1 0,0-1 0,0 0 0,-1 1 0,1-1 0,0 1 0,-1-1 0,1 1 0,-1-1 0,0 1 0,1 0 0,-1 0 0,0 0 0,0 0 0,0 0 0,0 0 0,1 1 0,-1-1 0,-3 0 0,-10-1-13,0 0 0,0 2 1,0 0-1,-23 2 0,18 2-179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31727,'4'0'864,"29"0"-832,14 0-16,2 0-16,-2 0 0,-5 0 0,-6-2 0,-9-2-64,-14 4-336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32047,'16'0'624,"20"0"-576,8 0-32,1 0 16,-3-2-32,-4-4 0,-5-4 0,-8 4-32,-7-2-48,-7 2-816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2:4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48 26108,'28'-43'6659,"-28"42"-6659,-1 1 0,0-1 0,1 1 0,-1 0 0,0-1 0,1 1 0,-1 0 0,0 0 0,1-1 0,-1 1 0,0 0 0,1 0 0,-1 0 0,0 0 0,0 0 0,1 0 0,-1 0 0,0 0 0,0 0 0,0 0 0,-12 1 0,0-1 0,0 1 0,0 1 0,0 1 0,1 0 0,-1 0 0,1 1 0,-1 1 0,1 0 0,0 0 0,1 2 0,0-1 0,0 1 0,-19 17 0,28-22 0,1 1 0,0-1 0,0 1 0,0 0 0,0 0 0,1-1 0,-1 1 0,1 0 0,-1 0 0,1 0 0,0 0 0,0-1 0,0 1 0,1 0 0,0 4 0,0 7 0,-9 282 0,8-245 0,1-51 0,0 1 0,0 0 0,0-1 0,0 1 0,0-1 0,0 1 0,0-1 0,1 0 0,-1 0 0,0 1 0,0-1 0,0 0 0,0 0 0,1 0 0,-1 0 0,0 0 0,0 0 0,3-1 0,-1 1 0,4-1 0,-1-1 0,1 0 0,0 0 0,-1 0 0,1-1 0,-1 0 0,1 0 0,-1 0 0,0-1 0,-1 0 0,1 0 0,-1-1 0,6-5 0,28-19 0,-31 24 0,0 1 0,0 0 0,0 0 0,0 1 0,0 0 0,1 0 0,-1 1 0,1 0 0,0 1 0,0-1 0,12 1 0,-19 1 0,-1 0 0,1 1 0,0-1 0,-1 0 0,1 0 0,-1 1 0,1-1 0,-1 1 0,1 0 0,-1-1 0,1 1 0,-1 0 0,1 0 0,-1 0 0,0 0 0,1 0 0,-1 0 0,0 0 0,2 3 0,-1-1 0,0 0 0,0 1 0,0-1 0,0 1 0,-1 0 0,0 0 0,1-1 0,-1 5 0,2 10 0,-1-1 0,-1 34 0,-1-41 0,1-2 0,-1 0 0,-1 0 0,0 0 0,0 0 0,0 0 0,-1-1 0,0 1 0,0 0 0,-1-1 0,0 0 0,-1 1 0,1-1 0,-1 0 0,-1-1 0,1 1 0,-1-1 0,0 0 0,-1 0 0,1 0 0,-1-1 0,-8 6 0,-9 8-2,-1-2 0,0 0-1,-1-2 1,-1-1 0,-40 17 0,30-22-65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0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39 29630,'-6'-4'312,"0"1"1,-1 0 0,1 0-1,-1 0 1,0 1 0,1 0-1,-1 0 1,0 1 0,-10-1-1,8 2-313,0 0 0,0 0 0,0 1-1,1 1 1,-1 0 0,1 0 0,-1 0 0,1 1-1,0 0 1,0 1 0,0 0 0,0 0 0,1 1 0,-1 0-1,1 0 1,1 1 0,-1-1 0,1 2 0,-7 6-1,4-1 3,1 0-1,0 0 0,1 1 0,0 0 1,1 0-1,0 1 0,1-1 1,1 1-1,-4 18 0,5-14 0,0 0 0,1 0 0,1 1 0,1-1 0,0 0 0,2 0 0,3 20 0,-4-33 0,0 1 0,1-1 0,0 0 0,0 1 0,1-1 0,-1 0 0,1-1 0,0 1 0,0 0 0,1-1 0,0 1 0,-1-1 0,1 0 0,1-1 0,-1 1 0,0-1 0,1 1 0,0-1 0,0 0 0,0-1 0,0 0 0,8 3 0,2 0 0,0-1 0,1-1 0,-1 0 0,1-1 0,0-1 0,29-1 0,-36 0 1,0-1 0,1 0 1,-1-1-1,0 0 0,0 0 0,0-1 0,0 0 1,0-1-1,-1 0 0,0 0 0,0-1 0,0 0 1,0 0-1,0-1 0,-1 0 0,0 0 1,-1-1-1,1 0 0,8-12 0,-9 9 0,0 0-1,-1 0 1,0-1-1,0 0 1,-1 0-1,0 0 1,-1 0-1,-1 0 1,1-1-1,-2 1 1,0-1-1,0 1 1,-1-1-1,0 0 1,-4-18-1,1 17 0,0 0 0,-1 0 0,-1 0 0,0 1 0,-1 0 0,0 0 0,-1 0 0,0 1 0,-1 0 0,0 0 0,-1 1 0,-10-9 0,13 12 0,0 1 0,-1 1 0,1-1 0,-1 1 0,-1 0 0,1 1 0,0 0 0,-1 0 0,0 0 0,0 1 0,0 0 0,-1 1 0,1 0 0,-1 0 0,1 1 0,-1 0 0,1 0 0,-1 1 0,-15 1 0,20 0-1,-1 0-1,1 1 1,0-1-1,0 0 1,0 1-1,0 0 1,1 0-1,-6 3 1,-27 30-66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14.56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318 27 32511,'-2'-2'7,"1"-1"1,-1 1-1,-1 0 1,1 0-1,0 1 1,0-1-1,-1 0 1,1 1-1,-1-1 1,1 1-1,-1 0 1,0 0-1,1 0 0,-1 0 1,0 1-1,0-1 1,0 1-1,0-1 1,1 1-1,-1 0 1,0 0-1,0 0 1,0 1-1,0-1 1,0 1-1,1-1 1,-1 1-1,0 0 1,-3 2-1,0 0-5,0 1 0,0 1 0,0-1 0,1 1 0,-1 0 0,1 1 0,1-1 0,-1 1 0,-6 10 0,-32 63 12,38-69-16,-19 43 2,3 1 0,1 1 0,4 1 0,1 0 0,4 1 0,1 0 0,3 1 0,3 0 0,4 72 0,1-109 0,1-1 0,0 1 0,2-1 0,0 0 0,2 0 0,0 0 0,1-1 0,1 0 0,1 0 0,0-1 0,17 23 0,-18-30 0,0 0 0,1-1 0,1 1-1,0-2 1,0 0 0,1 0-1,0 0 1,0-2 0,1 1-1,0-2 1,0 1 0,1-2-1,0 0 1,0 0 0,0-1-1,1-1 1,24 4 0,-21-5 8,1-1-1,20-2 1,-32 1-102,-1-1 1,1 0-1,0 0 0,-1 0 0,1-1 0,-1 1 1,0-2-1,1 1 0,-1 0 0,6-5 0,18-18-3758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4.07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2 169 32543,'-1'-4'7,"1"0"0,0 0 1,0 0-1,0 0 0,1 0 0,-1 0 0,1 1 1,0-1-1,0 0 0,0 0 0,1 0 1,-1 1-1,1-1 0,0 1 0,0-1 1,0 1-1,1 0 0,-1 0 0,1 0 0,0 0 1,0 0-1,0 1 0,0-1 0,0 1 1,0 0-1,1-1 0,-1 2 0,1-1 1,-1 0-1,6-1 0,-8 2-7,1 1 0,0-1 0,-1 0 0,1 1 0,0-1 0,0 1 0,0 0 0,-1 0 0,1-1 0,0 1 0,0 0 0,0 0 0,0 1 0,-1-1 0,1 0 0,0 1 0,0-1 0,0 1 0,-1-1 0,1 1 0,0 0 0,-1 0 0,1 0 0,-1 0 0,1 0 0,-1 0 0,1 0 0,-1 0 0,0 1 0,1-1 0,-1 0 0,0 1 0,0-1 0,0 1 0,0-1 0,0 1 0,-1 0 0,1-1 0,0 1 0,0 2 0,2 8 0,-1-1 0,0 1 0,0 0 0,-1-1 0,-1 13 0,0-19 0,-8 263 0,16-320 0,3 1 0,2 0 0,21-56 0,-30 95 0,1 1 0,0 0 0,9-15 0,-12 24 0,-1-1 0,1 1 0,-1 0 0,1 0 0,0 0 0,0 0 0,0 0 0,0 0 0,0 1 0,0-1 0,0 0 0,1 1 0,-1 0 0,1 0 0,-1-1 0,1 1 0,-1 1 0,1-1 0,0 0 0,4 0 0,-6 1 0,0 1 0,0-1 0,1 0 0,-1 1 0,0-1 0,0 0 0,-1 1 0,1-1 0,0 1 0,0 0 0,0-1 0,0 1 0,0 0 0,-1 0 0,1-1 0,0 1 0,-1 0 0,1 0 0,0 0 0,-1 0 0,1 0 0,-1 0 0,1 0 0,-1 2 0,10 30 0,-9-29 0,5 39-3,-1-1 1,-3 1-1,-3 56 0,1-34-37,18-65-5,-13-2 45,-1-1 0,1 1 0,-1-1 0,1 0 0,-1 0 0,0 0 0,0 0 0,4-6 0,31-35 0,-32 36 0,8-11 7,0 0 0,-2 0 0,0-1 0,-1-1 1,0 0-1,-2-1 0,-1 0 0,12-42 0,-38 85 9,-23 43 0,32-49-16,2 1 0,0 0 0,1 0 0,0 0 0,2 1 0,0 0 0,0 0 0,2 0 0,0 19 0,1-34 0,0 1 0,0-1 0,1 0 0,-1 1 0,0-1 0,1 0 0,0 1 0,0-1 0,0 0 0,0 0 0,0 0 0,0 0 0,0 0 0,0 0 0,1 0 0,-1 0 0,1-1 0,0 1 0,-1-1 0,1 1 0,0-1 0,0 1 0,0-1 0,0 0 0,0 0 0,0 0 0,0 0 0,0 0 0,1-1 0,2 2 0,7 0 0,1 0 0,-1 0 0,1-1 0,17-1 0,-22 0 0,0 0 0,0-1 0,0 0 0,0 0 0,1-1 0,-1 0 0,-1 0 0,1-1 0,0 0 0,-1 0 0,1-1 0,-1 0 0,0-1 0,0 1 0,-1-1 0,1 0 0,-1-1 0,0 0 0,-1 0 0,1 0 0,-1 0 0,0-1 0,-1 0 0,1 0 0,-2 0 0,1-1 0,-1 1 0,0-1 0,0 0 0,-1 0 0,2-12 0,-2 5 0,-1-1 1,-1 0-1,-1 0 0,0 1 0,0-1 1,-2 1-1,-4-18 0,5 28-1,0-1 0,0 1 0,0 0-1,-1 0 1,1 1 0,-1-1 0,0 0 0,-1 1-1,1-1 1,-1 1 0,0 0 0,0 1 0,0-1-1,0 1 1,-1-1 0,0 1 0,1 0 0,-1 1-1,0-1 1,0 1 0,-1 0 0,1 1 0,-10-3-1,8 2 2,-1 1-1,1 0 1,-1 1-1,1-1 1,-1 1-1,0 1 1,1-1-1,-1 1 1,1 1-1,-1-1 1,-7 4 0,11-3 0,0 0 0,0 0 0,1 0 0,-1 0 0,1 0 0,0 1 0,-1 0 0,1 0 0,0 0 0,1 0 0,-1 0 0,0 0 0,1 1 0,0 0 0,0-1 0,0 1 0,0 0 0,1 0 0,-1 0 0,1 0 0,-1 6 0,0-2 0,1 1-1,0-1 1,0 1-1,1-1 1,0 1-1,0 0 1,1-1 0,0 1-1,1-1 1,0 0-1,0 1 1,1-1-1,0 0 1,0 0-1,1 0 1,0-1 0,0 0-1,1 1 1,0-1-1,0-1 1,1 1-1,0-1 1,0 0 0,0 0-1,1-1 1,0 1-1,0-2 1,0 1-1,1-1 1,-1 0 0,1 0-1,0-1 1,0 0-1,0-1 1,1 0-1,16 2 1,-13-2 0,0 0 0,1-1 0,-1-1 0,1 0 0,-1-1 0,1 0 0,23-6 0,-30 5 0,-1 0 0,1-1 0,0 0 0,-1 0 0,1 0 0,-1 0 0,0-1 0,0 0 0,0 0 0,-1 0 0,1-1 0,-1 1 0,0-1 0,-1 0 0,1 0 0,-1-1 0,5-8 0,-3 1 0,-1 0-1,0 0 1,-1 0-1,-1 0 1,0-1-1,0 1 1,-2-1 0,0-15-1,0 11 1,1 1 1,0-1-1,8-32 0,-9 49 1,0 0 0,0 0 0,0 0 0,1 0-1,-1 0 1,0 0 0,1 0 0,-1 0 0,1 0-1,-1 0 1,1 1 0,0-1 0,-1 0 0,1 0-1,0 0 1,-1 1 0,1-1 0,0 0 0,0 1-1,1-1 1,-1 0-1,-1 1 1,1 0-1,0 0 0,0 0 0,0 0 0,-1 0 0,1 1 0,0-1 1,0 0-1,-1 0 0,1 0 0,0 1 0,-1-1 0,1 0 0,0 1 1,-1-1-1,1 1 0,0-1 0,-1 1 0,2 0 0,1 3 0,1-1 0,-1 1 0,0 0 0,0 1-1,0-1 1,3 7 0,1 5 0,-1 1 0,0 1 0,-1-1 0,-1 1 0,3 32 0,-2 92 0,-5-129 0,14-26 0,5-20 0,-1-2 0,24-68 0,11-22 0,-45 110 0,-5 8 0,-1 1 0,2 0 0,-1 0 0,0 1 0,1-1 0,0 1 0,1 0 0,6-7 0,-8 38 0,-2 217 0,-1-238 3,0 1-1,1-1 1,-1 0-1,2 0 1,-1 0-1,0 0 1,1 0-1,0 0 1,4 8-1,-5-12-4,0 1-1,0-1 1,1 0-1,-1 1 1,0-1-1,0 0 1,1 0-1,-1 0 0,1 0 1,-1 0-1,1 0 1,-1 0-1,1 0 1,-1 0-1,1-1 1,0 1-1,0-1 0,-1 1 1,1-1-1,0 0 1,0 0-1,-1 1 1,1-1-1,0-1 1,0 1-1,0 0 1,-1 0-1,1-1 0,0 1 1,0-1-1,-1 1 1,3-2-1,20-11-258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4.4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16 32703,'0'4'32,"20"-4"-32,9 2 32,2-2-32,0 0 0,1 0 0,-8 0 0,1-6-32,-10-2-80,-6 0-1233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7.10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197 440 32639,'0'-2'4,"0"1"-1,0 0 1,0-1-1,0 1 1,0-1 0,0 1-1,0 0 1,0-1-1,0 1 1,-1-1 0,1 1-1,-1 0 1,1 0 0,-1-1-1,1 1 1,-1 0-1,0 0 1,0-1 0,0 1-1,1 0 1,-1 0-1,0 0 1,-1-1 0,-1 1-3,0 1 0,0-1 0,0 0 0,0 1 0,0 0 1,0 0-1,0 0 0,0 0 0,-4 0 0,-2 1-3,6-1 2,0 1 0,0-1 0,-1 1 0,1 0 0,0 0 0,0 0 0,0 0 0,0 1 0,0-1 0,1 1 0,-1-1 0,0 1 0,1 0 0,-1 0 1,1 1-1,0-1 0,-1 0 0,1 1 0,0-1 0,0 1 0,1 0 0,-1 0 0,1-1 0,-1 1 0,1 0 0,0 0 0,-1 5 0,-2 5-2,1 1-1,1-1 1,0 1-1,1 0 1,0 16 0,1-25 2,0-1-1,1 1 1,0-1 0,0 1 0,0-1 0,0 1 0,0-1 0,1 1-1,0-1 1,0 0 0,0 0 0,0 0 0,5 5 0,2 2 2,1-1 1,-1-1 0,14 11 0,-14-13-3,0 0 1,0 1 0,-1 1 0,0 0-1,10 13 1,-17-20-1,0 1 0,1-1 0,-1 0 0,0 0 0,-1 0 0,1 1 0,0-1 0,-1 0 0,1 1 0,-1-1 0,1 1 0,-1-1 0,0 0 0,0 1 0,-1-1 0,1 1 0,0-1 0,-1 0 0,1 1 0,-1-1 0,0 0 0,0 1 0,0-1 0,0 0 0,0 0 0,0 0 0,-1 0 0,1 0 0,-1 0 0,1 0 0,-1 0 0,0-1 0,1 1 0,-1-1 0,0 1 0,0-1 0,-4 2 0,-7 5 0,-1-1 0,0 0 0,0-2 0,-23 8 0,25-10-1,0 1 0,0-2 0,0 1 0,-24 0 0,102-31-199,-7 11 200,-35 10 17,0 0-1,-1-1 0,35-17 0,-52 21-10,1 0 1,-1 0-1,0 0 0,0-1 1,-1 0-1,1 0 0,-1-1 1,0 1-1,-1-1 1,1 0-1,-1 0 0,0-1 1,-1 1-1,1-1 0,-1 0 1,2-8-1,9-39 14,-3 0-1,5-72 1,-15 350-15,-1-218-5,0-1 0,0 1 0,1-1 0,0 1 0,0-1 0,0 0 0,1 1 0,0-1 0,0 0 0,0 0 0,1 0 0,-1 0 0,6 6 0,-6-9 0,0 1 0,0-1 0,0 0-1,1 0 1,-1 0 0,0 0 0,1-1-1,0 1 1,-1 0 0,1-1 0,0 0-1,0 0 1,0 0 0,0 0 0,0 0-1,0 0 1,0-1 0,0 0 0,0 1-1,0-1 1,0 0 0,6-1 0,-7 0-2,0 0 1,0 0 0,0 0-1,-1-1 1,1 1 0,0 0-1,0-1 1,-1 1 0,1-1-1,-1 0 1,1 1 0,-1-1 0,0 0-1,0 0 1,0 0 0,0 0-1,0 0 1,0 0 0,0 0-1,-1 0 1,1-4 0,12-52 4,-12 53-4,6-54 1,-6 43 1,0 0 0,1-1-1,1 1 1,1 0 0,0 0 0,10-22-1,-14 37 1,0 0 0,1 0 0,-1 1 0,1-1 0,-1 0 0,1 0-1,-1 0 1,1 0 0,0 0 0,-1 0 0,1 1 0,0-1 0,0 0-1,0 1 1,-1-1 0,1 1 0,0-1 0,0 0 0,0 1 0,0 0 0,0-1-1,0 1 1,0 0 0,0-1 0,0 1 0,0 0 0,0 0 0,2 0-1,-2 1 1,1-1-1,0 1 0,0 0 0,-1 0 1,1 0-1,0 0 0,-1 0 0,1 0 1,-1 0-1,1 0 0,-1 1 1,0-1-1,0 1 0,2 1 0,3 6 0,0 0-1,-1 1 1,0 0-1,5 11 1,-3 6 0,-1 1 0,-1-1 0,-1 1 0,-1 0 0,-3 54 0,0-81 0,6-12 0,23-62-2,30-66 6,-49 119-9,1 1-1,0 1 0,1 0 0,27-30 0,-36 45 5,-1 0 1,0 1-1,0 0 1,1-1 0,-1 1-1,1 0 1,-1 0 0,1 0 0,-1 1-1,1-1 1,0 1 0,0-1-1,6-1 1,-9 3 0,1 0 0,-1 0 0,1 1 0,-1-1 0,1 0 0,-1 0 0,0 0-1,1 1 1,-1-1 0,1 0 0,-1 0 0,0 1 0,1-1 0,-1 0 0,0 1 0,0-1 0,1 0 0,-1 1 0,0-1 0,1 0 0,-1 1 0,0-1-1,0 1 1,0-1 0,0 0 0,1 1 0,-1-1 0,0 1 0,0-1 0,0 1 0,0-1 0,0 1 0,0-1 0,0 0 0,0 1 0,0 0 0,-1 24-9,1-18 7,-1 63-1,-1-22 3,6 62 0,-3-107 0,0-1 1,0 1-1,0 0 0,0 0 0,0-1 1,1 1-1,-1-1 0,1 1 0,-1-1 1,1 0-1,0 0 0,0 1 0,0-1 1,0 0-1,1-1 0,-1 1 1,0 0-1,1-1 0,-1 1 0,1-1 1,0 0-1,-1 0 0,1 0 0,0 0 1,0 0-1,0-1 0,-1 1 0,1-1 1,4 0-1,4 1 1,1 0 0,-1 0 0,1-2 1,-1 1-1,1-2 0,12-2 0,-17 2-1,-1 0 0,1 0 0,-1-1 0,1 0 0,-1 0 0,0 0 0,0-1 0,-1 0 0,1 0 0,-1-1 0,10-9 0,-8 6 0,0-1 0,-1 0 0,0-1 0,0 1 0,-1-1 0,7-19 0,-5 8 0,-1 0 0,-1-1 0,-1 0 0,-1 0 0,-1 0 0,-2-40 0,0 60 0,0 1 0,0 0 0,-1 0 0,1 0 0,-1-1 0,1 1 0,-1 0 0,0 0 0,1 0 0,-1 0 0,0 0 0,1 0 0,-1 0 0,0 1 0,0-1 0,0 0 0,0 0 0,0 0 0,0 1 0,0-1 0,0 1 0,0-1 0,-1 1 0,1-1 0,0 1 0,0 0 0,0-1 0,-1 1 0,1 0 0,0 0 0,-2 0 0,0 0 0,-1-1 0,0 1 0,0 0 0,1 0 0,-1 1 0,0-1 0,1 1 0,-1 0 0,-6 2 0,5 0 0,1 0 0,-1 0 0,1 0 0,0 1 0,0-1 0,0 1 0,1 0 0,-1 0 0,1 0 0,0 1 0,0-1 0,0 1 0,1 0 0,0-1 0,0 1 0,-3 9 0,1 1-4,1-1 0,0 0 1,1 1-1,0 28 0,2-41 4,-1 0-1,1 0 1,1-1-1,-1 1 1,0 0-1,0 0 1,1-1-1,-1 1 1,1 0-1,-1 0 1,1-1-1,0 1 1,-1-1-1,1 1 1,0-1-1,0 1 1,0-1-1,1 1 1,-1-1-1,0 0 1,0 0-1,1 1 1,-1-1-1,1 0 1,-1 0-1,1 0 1,-1-1-1,3 2 1,1-1 0,0 1 1,1-1-1,-1-1 0,1 1 1,-1-1-1,0 0 1,1 0-1,7-2 1,-10 1 0,0 0 0,0 0 0,0 0 0,0 0 1,0-1-1,-1 0 0,1 1 0,0-1 0,-1 0 1,0 0-1,1-1 0,-1 1 0,0 0 0,0-1 1,0 1-1,0-1 0,-1 0 0,1 1 0,2-7 1,1-3 6,0 1 0,-1-1 0,5-21 0,-6 17-7,0 0 1,1-28 0,-4 42-2,4 27 0,4 574 0,-9-562 0,-2 0 0,-1 0 0,-2-1 0,-13 43 0,16-66 0,-1 0 0,-1-1 0,0 0 0,0 0 0,-2 0 0,1 0 0,-2-1 0,1 0 0,-1-1 0,-1 0 0,0 0 0,0-1 0,-1 0 0,-21 15 0,29-23 0,-1 1 0,1-1 0,-1 1 0,0-1 0,1 0 0,-1 0 0,0 0 0,0 0 0,1-1 0,-1 1 0,0-1 0,0 0 0,0 0 0,0 0 0,0 0 0,1 0 0,-1 0 0,0-1 0,0 1 0,-4-3 0,3 1 0,1 0 0,0 0 0,-1 0 0,1-1 0,0 0 0,0 1 0,1-1 0,-1 0 0,0 0 0,1-1 0,0 1 0,0 0 0,-2-5 0,-4-11 0,0 0 0,2-1 0,0 0 0,-4-30 0,9 48 0,-6-52 0,1-1 0,2-69 0,5 118 0,-1 0 0,1-1 0,0 1 0,0 0 0,1 0 0,0 0 0,0 0 0,1 0 0,-1 1 0,1-1 0,0 1 0,1-1 0,-1 1 0,1 0 0,0 0 0,0 1 0,7-6 0,7-5 0,1 0 0,0 2 0,27-15 0,-27 17 0,210-109 0,-219 114 0,-1 0 0,0 0 0,0-1 0,-1-1 0,0 1 0,0-1 0,-1-1 0,0 0 0,0 1 0,-1-2 0,10-19 0,-10 14 0,0 0 0,-1 0 0,-1-1 0,0 0 0,-2 0 0,1 0 0,-1-25 0,-2-37 0,-1 132 0,0-13 0,5 58 0,-4-95 0,1 0 0,-1 0 0,1 0 0,0 0 0,0 0 0,1-1 0,-1 1 0,1 0 0,0-1 0,0 1 0,0-1 0,0 1 0,1-1 0,-1 0 0,1 0 0,0 0 0,0-1 0,6 5 0,-4-4 0,1 0 0,0 0 0,0-1 0,-1 0 0,2 0 0,-1-1 0,0 0 0,0 0 0,0 0 0,1-1 0,6 0 0,-10 0 0,-1 0 0,1 0 0,-1 0 0,1-1 0,0 1 0,-1-1 0,1 0 0,-1 0 0,1 0 0,-1 0 0,0 0 0,1 0 0,-1-1 0,0 1 0,0-1 0,0 0 0,3-3 0,-2 1 0,0 0 0,0 0 0,0-1 0,0 1 0,-1-1 0,0 1 0,0-1 0,2-8 0,0-6 0,-1 1 0,-1-1 0,0-37 0,-2-21 0,-1 116 0,-1-11 0,4 37 0,-2-58 0,1-1 0,0 0 0,0 1 0,0-1 0,1 0 0,0 0 0,1 0 0,-1 0 0,1 0 0,0 0 0,6 7 0,-7-11 0,0 0 0,0 0 0,0 0 0,0 0 0,0-1 0,1 1 0,-1-1 0,0 1 0,1-1 0,0 0 0,-1 0 0,1 0 0,0-1 0,-1 1 0,1 0 0,0-1 0,0 0 0,-1 0 0,1 0 0,0 0 0,0 0 0,0 0 0,3-2 0,-2 1 0,0 0 0,0 0 0,0 0 0,0-1 0,0 0 0,-1 1 0,1-1 0,-1-1 0,0 1 0,1-1 0,-1 1 0,0-1 0,0 0 0,-1 0 0,4-3 0,1-6 0,-1-1 0,0 0 0,0 0 0,-2 0 0,1 0 0,-2-1 0,1 0 0,0-18 0,4-117 0,-8 128 0,1-269 0,-4 284 0,-2 14 0,-4 16 0,3 29 0,2-1 0,5 72 0,0-46 0,-1-61 0,0 19 0,5 43 0,-4-69 0,1-1 0,0 1 0,1 0 0,-1-1 0,2 0 0,-1 1 0,2-1 0,-1-1 0,8 13 0,-8-18 0,-1 0 0,1 1 0,0-1 0,0 0 0,0-1 0,0 1 0,1-1 0,-1 0 0,1 0 0,-1 0 0,1-1 0,0 0 0,-1 1 0,1-2 0,0 1 0,0 0 0,0-1 0,0 0 0,0 0 0,0-1 0,8-1 0,-1 0 0,-1 0 0,0 0 0,0-1 0,0-1 0,0 0 0,0 0 0,-1-1 0,12-7 0,-13 5 0,0 0 0,-1-1 0,0 0 1,0 0-1,-1 0 0,0-1 0,0 0 0,-1-1 0,0 1 1,-1-1-1,0-1 0,-1 1 0,6-20 0,-5 13-3,-1-1-1,-1 0 0,-1 0 1,-1 0-1,0-1 1,-1 1-1,-5-30 0,5 45 5,-1 0-1,0 1 1,0-1-1,0 0 1,0 1-1,0-1 0,0 1 1,-1-1-1,1 1 1,-1 0-1,0 0 1,0-1-1,0 1 1,0 1-1,0-1 1,0 0-1,-1 0 0,1 1 1,0-1-1,-1 1 1,1 0-1,-1 0 1,0 0-1,-4-2 1,3 2-2,1 1 1,0-1-1,-1 0 0,1 1 1,-1 0-1,1 0 1,0 0-1,-1 0 1,1 1-1,-1-1 1,1 1-1,0 0 1,0 0-1,-1 0 1,1 0-1,0 0 0,0 1 1,0-1-1,0 1 1,-4 3-1,3 0 1,-1 0-1,1 1 1,0-1 0,1 1-1,-1 0 1,1 0-1,0 0 1,0 0 0,1 0-1,0 1 1,0-1-1,1 1 1,-2 11-1,0 12 2,1 53-1,3-55 0,-1-16 0,0-1 0,1 1 0,0-1 0,1 1 0,0-1 0,5 14 0,-6-22 0,1 0 0,-1 0 0,0 0 0,1-1 1,-1 1-1,1 0 0,0-1 0,0 1 0,0-1 1,0 0-1,0 1 0,1-1 0,-1 0 0,0 0 1,1-1-1,0 1 0,0 0 0,-1-1 0,1 0 1,0 0-1,0 1 0,0-2 0,0 1 0,0 0 1,0-1-1,0 1 0,6-1 0,-6 0 2,0 0 0,0 0-1,0 0 1,0 0 0,0-1-1,0 1 1,0-1 0,0 0-1,0 0 1,0 0 0,0 0-1,0-1 1,-1 1 0,1-1-1,-1 0 1,4-2 0,-3 0-2,0 0-1,0 0 1,0 0 0,-1 0 0,1-1 0,-1 1 0,0-1-1,0 1 1,1-8 0,3-17 0,-1-1 0,-1 1 0,-2-1 0,-1 1 0,-4-41 0,2 2 0,-2 140-33,0-32 33,2-1 1,7 72-1,-5-105 0,0-1 0,1 1 0,-1-1 0,1 0 0,0 0 0,0 0 1,1 0-1,0 0 0,0-1 0,0 1 0,0-1 0,7 7 0,-7-8 2,-1-1-1,1 0 0,0 0 1,0 0-1,0 0 1,0 0-1,0-1 1,1 1-1,-1-1 1,0 0-1,1 0 1,-1 0-1,1-1 1,-1 1-1,1-1 1,-1 0-1,1 0 1,-1 0-1,1 0 1,4-1-1,-6 0-1,0 0 0,0 1 0,0-1 0,0 0 0,0 0 0,-1 0 0,1 0 0,0 0 0,0-1 0,-1 1 0,1-1 0,-1 1 0,1-1 0,-1 1 0,0-1 0,0 0 0,1 0 0,-1 1 0,1-5 0,13-40 0,-13 39 0,21-109 0,-15 65 0,19-56 0,-27 104 0,2 0 0,-1 0 0,0 0 0,1 1 0,-1-1 0,1 0 0,0 1 0,0-1 0,3-3 0,-4 5 0,-1 1 0,1 0 0,-1-1 0,0 1 0,1 0 0,-1-1 0,1 1 0,-1 0 0,1 0 0,-1 0 0,1 0 0,-1-1 0,1 1 0,-1 0 0,1 0 0,-1 0 0,1 0 0,-1 0 0,1 0 0,-1 0 0,1 0 0,-1 0 0,2 1 0,-1-1 0,-1 1 0,1 0 0,0 0 0,0-1 0,0 1 0,-1 0 0,1 0 0,0 0 0,-1 0 0,1 0 0,0 0 0,-1-1 0,1 2 0,-1-1 0,1 1 0,4 17 0,-1 0 0,-1 0 0,0 0 0,-1 0 0,-2 0 0,-2 36 0,1-24 0,4 49 0,-2-75 0,-1-1-1,1 0 1,0 0-1,1 0 1,-1 0-1,1 0 1,0 0-1,0 0 1,0 0-1,0-1 1,1 1-1,-1-1 1,1 1-1,0-1 1,0 0-1,0 0 1,5 3-1,-2-3 3,-1 0 0,1 0 0,0 0-1,-1 0 1,1-1 0,1 0 0,-1 0 0,0-1 0,0 1 0,1-1-1,6 0 1,-7-1-4,1 0 0,0 0 0,-1-1 0,1 0 0,-1 0 0,1-1 0,-1 1 0,0-1 0,1-1 0,9-4 0,-12 5-6,-1 0-1,1-1 1,-1 1-1,0-1 1,1 0-1,-1 0 1,0 0 0,0 0-1,-1-1 1,1 1-1,-1-1 1,0 1 0,0-1-1,0 0 1,0 0-1,2-8 1,-1-25-496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7.55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105 19 32495,'-4'0'3,"0"1"0,0-1 0,0 1 1,0 0-1,0 0 0,1 0 0,-1 1 0,0-1 0,1 1 1,-1 0-1,1 0 0,-1 0 0,1 1 0,0-1 0,0 1 1,0-1-1,0 1 0,0 0 0,1 0 0,0 0 0,-1 1 1,1-1-1,-2 5 0,0 0 1,0 0-1,1 1 1,0-1-1,0 1 1,1 0 0,0-1-1,0 1 1,1 0-1,0 11 1,1-17-4,0 0 1,1 0 0,-1 0-1,0 0 1,1 0-1,0 0 1,0 0-1,0 0 1,0 0-1,0 0 1,1 0-1,-1-1 1,1 1-1,-1-1 1,1 1 0,4 3-1,-2-2 2,0-1 0,0 0 1,0 0-1,1-1 0,-1 1 0,1-1 0,-1 0 1,1 0-1,7 1 0,8 2 7,0-2 1,0-1 0,1 0-1,20-2 1,-37 0-9,1 0 1,0 0 0,0 0-1,0-1 1,0 0 0,0 0 0,0 0 0,0 0 0,0-1-1,0 0 1,0 0 0,-1 0 0,1 0 0,-1-1-1,0 0 1,1 1 0,-1-2 0,-1 1 0,1 0 0,0-1-1,-1 0 1,0 0 0,1 0 0,-2 0 0,1-1-1,0 1 1,-1-1 0,0 1 0,0-1 0,0 0 0,-1 0-1,0 0 1,0 0 0,0 0 0,0 0 0,-1 0-1,0 0 1,0 0 0,0 0 0,0 0 0,-1 0 0,0 0-1,0 0 1,-2-5 0,1 4-2,-1 0 0,1 1 0,-1 0 0,0-1 0,0 1 0,-1 1 0,0-1 0,0 0 0,0 1 0,0 0 0,-1 0 0,1 0 0,-1 0 0,0 1 0,0-1 0,0 1 0,-1 1 0,1-1 0,-11-2 0,5 1 0,-1 1-1,1 0 1,-1 1-1,1 0 1,-1 1-1,0 0 0,1 1 1,-1 0-1,-15 2 1,25-1-9,-1-1 1,0 1-1,0 0 1,1 0-1,-1 0 1,1 0-1,-1 0 1,1 0-1,-1 1 1,-4 2-1,-9 22-356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8.13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129 31 29293,'-17'-29'3122,"16"28"-2890,3 4-197,8 25-24,2-1 1,1 0 0,30 45 0,-2-2 18,-7-8-27,-3 3 0,33 101 0,-51-122-3,-1 0-1,-3 0 1,-2 1 0,-2 1 0,0 48 0,-5-80 0,0 0 0,-2 0 0,1 0 0,-2 0 0,0-1 0,0 1 0,-2-1 0,1 1 0,-2-2 0,0 1 0,0 0 0,-1-1 0,0 0 0,-1-1 0,-1 0 0,0 0 0,0-1 0,-13 11 0,-6 4-12,0-2 1,-2-1-1,0-1 0,-45 23 0,-36 7-153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29.08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207 101 30238,'20'-97'2529,"-20"97"-2529,0 0 0,-1 0 0,1 0 0,0 0 0,0 0 0,0 0 0,0 0 0,0 0 0,0 0 0,-1 0 0,1 0 0,0 0 0,0 0 0,0 0 0,0 0 0,0 0 0,0 0 0,0 0 0,-1 0 0,1 0 0,0 0 0,0-1 0,0 1 0,0 0 0,0 0 0,0 0 0,0 0 0,0 0 0,0 0 0,-1 0 0,1 0 0,0 0 0,0 0 0,0-1 0,0 1 0,0 0 0,0 0 0,0 0 0,0 0 0,0 0 0,0 0 0,0 0 0,0-1 0,0 1 0,0 0 0,0 0 0,0 0 0,0 0 0,0 0 0,0 0 0,0 0 0,0-1 0,0 1 0,-1 1 0,-4 3 0,0 0 0,0 0 0,0 1 0,1-1 0,-1 1 0,1 0 0,-6 11 0,-23 46 0,25-45 0,-18 38 0,2 1 0,3 1 0,-16 70 0,27-84 0,2 0 0,2 0 0,2 0 0,2 1 0,4 55 0,0-86-3,0 1-1,0-1 1,1 0-1,1 0 1,0-1-1,1 1 1,0-1-1,1 0 1,1 0-1,0-1 1,0 1-1,1-2 1,0 1-1,1-1 1,0 0-1,1-1 1,0 0-1,0-1 1,1 0-1,0 0 1,0-1-1,1-1 1,0 0-1,0 0 1,1-1-1,-1-1 1,1 0-1,16 2 1,-14-4-175,0 0 0,0-1 1,0-1-1,0 0 1,0-1-1,23-5 0,-28 2-592,-1 1 0,0-2 0,17-10 0,-25 15 745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1.82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152 408 32575,'3'-13'48,"0"1"0,-1-1 0,1-22 0,-3 35-48,0-1 0,0 1 0,-1-1 0,1 1 0,0-1 0,-1 1 0,1-1 0,0 1 0,-1-1 0,1 1 0,0-1 0,-1 1 0,1 0 0,-1-1 0,1 1 0,-1 0 0,1-1 0,-1 1 0,1 0 0,-1 0 0,1 0 0,-1-1 0,0 1 0,1 0 0,-1 0 0,1 0 0,-1 0 0,1 0 0,-2 0 0,-22-1 0,19 1 0,1 0 0,1 0 0,-1 1 0,0-1 0,0 1 0,0 0 0,1 0 0,-1 0 0,0 0 0,1 1 0,-1-1 0,1 1 0,-1 0 0,1 0 0,0 0 0,0 1 0,0-1 0,0 1 0,-3 4 0,2-2 0,0 0 0,0 1 0,1-1 0,0 1 0,1 0 0,-1 0 0,1 0 0,0 1 0,0-1 0,-1 10 0,2-7 0,0 0 0,0 0 0,1-1 0,0 1 0,1 0 0,0 0 0,0 0 0,1 0 0,0-1 0,0 1 0,1-1 0,0 1 0,1-1 0,-1 0 0,2 0 0,7 11 0,48 37 0,-39-38 0,22 26 0,-41-43 0,-1 1 0,1-1 0,-1 1 0,1 0 0,-1-1 0,0 1 0,0 0 0,0 0 0,0 0 0,0 0 0,0 0 0,-1 0 0,1 0 0,0 0 0,-1 0 0,0 0 0,0 1 0,1-1 0,-1 0 0,0 0 0,-1 0 0,1 0 0,-1 3 0,0-3 0,0 1 0,-1-1 0,1 0 0,-1 0 0,0 0 0,0 0 0,1 0 0,-1 0 0,0 0 0,-1-1 0,1 1 0,0-1 0,0 1 0,-1-1 0,-3 2 0,-10 2 0,1 0 0,-1 0 0,1-2 0,-26 3 0,-16-2-67,99-10 35,62-17-1,-87 19 34,-1-2-1,1 0 1,-1 0-1,0-2 1,-1 0-1,25-18 1,-35 22 1,0-1-1,0 0 1,-1 0-1,0 0 1,0-1-1,-1 1 1,1-1 0,-1 0-1,0 0 1,-1 0-1,1-1 1,-1 1 0,-1 0-1,1-1 1,0-7-1,1-13 8,-1-1-1,-3-37 1,0 27-9,1-50 48,0 137-28,2 97-9,0-119-12,1 0 1,1-1-1,12 40 1,-15-63-1,0-1 1,-1 1-1,2-1 0,-1 1 1,0-1-1,0 0 0,1 1 1,-1-1-1,1 0 0,0 0 1,-1 0-1,1 0 0,0 0 1,0-1-1,1 1 1,-1-1-1,0 1 0,0-1 1,1 0-1,-1 1 0,1-1 1,-1 0-1,1-1 0,-1 1 1,1 0-1,0-1 0,-1 0 1,1 1-1,0-1 0,-1 0 1,1 0-1,0-1 0,0 1 1,-1-1-1,1 1 0,-1-1 1,1 0-1,-1 0 0,1 0 1,-1 0-1,1 0 1,-1 0-1,0-1 0,1 1 1,-1-1-1,0 0 0,0 0 1,2-3-1,6-5 1,-1-1 0,0 0 0,-1-1 0,-1 0 0,0-1 0,0 1 0,-1-1 0,6-21 0,27-116 0,-29 105 0,-6 22 0,-1 8 2,1 0 0,8-21-1,-12 35 0,0 1 0,0 0-1,0 0 1,0-1-1,0 1 1,0 0 0,0 0-1,0-1 1,0 1-1,0 0 1,1 0 0,-1 0-1,0-1 1,0 1-1,0 0 1,0 0 0,0 0-1,1-1 1,-1 1 0,0 0-1,0 0 1,1 0-1,-1 0 1,0 0 0,0-1-1,0 1 1,1 0-1,-1 0 1,0 0 0,0 0-1,1 0 1,-1 0-1,0 0 1,0 0 0,1 0-1,-1 0 1,0 0 0,0 0-1,1 0 1,-1 0-1,9 11 4,1 14-11,0 26 1,-2 0 1,-2 0 0,-3 1 0,-3 53 0,0-99 4,0-6 1,0 1 0,0-1 1,0 0-1,0 0 0,0 0 0,0 0 0,0 0 1,0 1-1,0-1 0,0 0 0,0 0 1,0 0-1,0 1 0,0-1 0,0 0 0,0 0 1,0 0-1,0 0 0,0 0 0,0 1 1,0-1-1,0 0 0,1 0 0,-1 0 0,0 0 1,0 1-1,0-1 0,0 0 0,0 0 0,0 0 1,0 0-1,1 0 0,-1 0 0,0 0 1,0 1-1,0-1 0,0 0 0,0 0 0,1 0 1,-1 0-1,0 0 0,0 0 0,0 0 0,0 0 1,1 0-1,-1 0 0,0 0 0,0 0 1,0 0-1,0 0 0,1 0 0,-1 0 0,0 0 1,0 0-1,0 0 0,0 0 0,1 0 0,-1 0 1,0 0-1,0-1 0,0 1 0,0 0 1,0 0-1,1 0 0,-1 0 0,8-8 13,5-13-12,-1 0 0,-1-1 1,10-29-1,4-7-1,-13 33-1,33-67-20,-39 81 17,1 1 0,0-1 0,1 1 0,0 0 1,15-14-1,-7 15 1,-16 9 3,1 0 0,-1 1 0,1-1 0,-1 0 0,0 0 0,1 0 0,-1 0 0,0 0 0,1 0 0,-1 0 0,0 0 0,0 1 0,1-1 0,-1 0 0,0 0 0,1 1 0,-1-1 0,0 0 0,0 0 0,1 1 0,-1-1 0,0 0 0,0 0 0,0 1 0,1-1 0,-1 0 0,0 1 0,0-1 0,2 32-1,-2-22-1,0 204-11,0-211 13,0 0 0,0 1 0,0-1 0,1 0 1,-1 0-1,1 0 0,0 0 0,0 0 0,0 0 0,0 0 0,1 0 0,-1 0 1,1 0-1,0-1 0,-1 1 0,1-1 0,1 1 0,-1-1 0,4 3 0,-2-2 1,0 0-1,0-1 1,0 0-1,1 1 1,-1-2-1,1 1 1,0-1-1,-1 1 1,1-1-1,0 0 1,9 0-1,-5-1 1,0 0-1,0 0 1,0-1-1,1-1 1,-1 1-1,0-1 1,0-1 0,-1 0-1,1 0 1,0 0-1,-1-1 1,0-1-1,11-6 1,-12 5-1,0 0-1,-1-1 1,1 0-1,-1 0 1,-1 0 0,1 0-1,-1-1 1,-1 0-1,1 0 1,-1-1 0,3-9-1,-3 4 0,-1 0 0,0 0 0,-1-1-1,-1 1 1,0-1 0,-1-17 0,0 30 1,-1-1-1,1 0 1,-1 0 0,1 1 0,-1-1 0,0 0 0,0 1 0,0-1 0,-1 1 0,1-1 0,-1 1 0,1-1 0,-1 1 0,0 0 0,1 0-1,-1 0 1,-1 0 0,1 0 0,0 0 0,0 1 0,-1-1 0,1 1 0,0-1 0,-1 1 0,0 0 0,1 0 0,-1 0 0,0 0-1,1 1 1,-1-1 0,0 1 0,-3-1 0,2 1 0,0-1 0,0 1-1,1 0 1,-1 0 0,0 1 0,0-1 0,0 1-1,0-1 1,0 1 0,1 1 0,-1-1-1,0 0 1,1 1 0,-1 0 0,1 0-1,-1 0 1,1 0 0,0 0 0,0 1-1,0-1 1,0 1 0,-4 6 0,3-4-4,2 1 1,-1-1-1,0 1 1,1 0-1,0 0 1,0 0-1,1 0 1,0 0-1,0 1 1,0-1-1,1 0 1,0 0-1,0 1 1,1-1-1,-1 0 1,3 9-1,-2-12 4,0 1 0,0-1 0,1 1 0,-1-1 0,1 1 0,0-1 0,0 0 0,0 1-1,0-1 1,1 0 0,-1-1 0,1 1 0,0 0 0,-1-1 0,1 1 0,1-1 0,-1 0 0,0 0 0,0 0 0,1-1 0,-1 1 0,1-1 0,-1 0 0,1 1-1,0-2 1,-1 1 0,7 0 0,-8 0-1,1-1 1,-1 0-1,0 0 0,1 1 0,-1-2 1,1 1-1,-1 0 0,1 0 0,-1-1 1,1 1-1,-1-1 0,0 0 0,1 0 0,-1 0 1,0 0-1,0 0 0,0 0 0,3-2 1,-3 0 0,0 0 1,0 0-1,0 0 1,-1 0-1,1 0 1,-1 0-1,0-1 1,0 1-1,0 0 1,0-1-1,-1 1 1,1-6-1,1-12 22,-1 0-1,-1-21 1,-1 26-9,0 0 0,2 0 1,0 0-1,6-29 0,-7 45-13,0 0 0,0 0 0,0 1 1,0-1-1,0 0 0,0 0 0,1 0 0,-1 0 0,0 0 1,0 0-1,0 0 0,0 0 0,0 0 0,0 0 0,0 0 1,0 0-1,1 0 0,-1 0 0,0 0 0,0 0 0,0 0 0,0 0 1,0 0-1,0 0 0,0 0 0,0 0 0,1 0 0,-1 0 1,0 0-1,0 0 0,0 0 0,0 0 0,0 0 0,0 0 1,0 0-1,0 0 0,0-1 0,1 1 0,-1 0 0,0 0 0,0 0 1,0 0-1,0 0 0,0 0 0,0 0 0,0 0 0,0 0 1,0 0-1,0-1 0,0 1 0,0 0 0,0 0 0,0 0 1,0 0-1,3 12-1,8 79 1,-4 0 0,-7 108 0,-1-99 0,1-36 0,-3 0 0,-2 0 0,-4-1 0,-30 113 0,35-161 0,-1-1 0,-1 0 0,0 0 0,-10 15 0,13-25 0,1 0 0,-1 0 0,0-1 0,0 1 0,-1 0 0,1-1 0,-1 0 0,1 0 0,-1 0 0,0-1 0,0 1 0,-1-1 0,1 0 0,0 0 0,-1 0 0,-7 2 0,6-3 0,1 0 0,-1 0 0,0 0 0,0-1 0,0 1 0,0-2 0,1 1 0,-1 0 0,0-1 0,0 0 0,0-1 0,1 1 0,-1-1 0,1 0 0,-1 0 0,1-1 0,0 0 0,0 0 0,0 0 0,0 0 0,0-1 0,1 0 0,0 0 0,0 0 0,-7-9 0,3 0 0,0 0 0,1 0 0,1 0 0,0-1 0,0 0 0,2-1 0,-4-16 0,3 3-1,1 0-1,0-53 0,4 74 1,0-1-1,0 0 1,0 0 0,1 0 0,0 0 0,1 1 0,0-1 0,0 1 0,1-1 0,0 1-1,0 0 1,0 0 0,1 0 0,0 0 0,1 0 0,-1 1 0,1 0 0,1 0 0,-1 0-1,1 1 1,0 0 0,0 0 0,13-8 0,11-3-4,0 1 0,1 1 0,48-13 0,-44 15 1,0-1 0,51-27 0,-73 32 5,1 0 1,-2 0-1,1-2 0,-1 1 0,-1-2 1,0 1-1,0-2 0,-1 1 0,-1-1 1,0-1-1,0 0 0,-1 0 1,-1-1-1,0 0 0,-1 0 0,-1 0 1,0-1-1,-1 0 0,0 0 0,-1 0 1,-1 0-1,1-25 0,-2 17 1,0 16 1,0-1 0,-1 1 0,0 0 0,0-1 0,-1 1 0,0-1 0,0 1 0,0 0 0,-1 0 0,-3-9 0,5 16-3,0 0 0,0 0 0,0 0 0,0 0 0,-1 0 0,1 1 0,0-1 0,0 0 0,0 0 0,0 0 0,0 0 0,0 0 0,0 0 0,0 0 0,0 0 0,0 0 0,0 0 0,0 0 0,-1 0 0,1 0 0,0 0 0,0 0 0,0 0 0,0 0 0,0 0 0,0 0 0,0 0 0,0 0 0,-1 0 0,1 0 0,0 0 0,0 0 0,0 0 0,0 0 0,0 0 0,0 0 0,0 3 0,-2 50 0,0-20 0,2 0 0,5 45 0,-4-70 0,0 0 0,0 0 0,1 0 0,1 0 0,-1-1 0,1 1 0,0-1 0,1 0 0,0 0 0,0 0 0,0 0 0,1-1 0,0 0 0,0 0 0,8 7 0,-10-11 0,1 1 0,-1-1 0,1 0 0,0 0 0,0-1 0,0 1 0,0-1 0,0 1 0,0-1 0,0-1 0,0 1 0,0 0 0,0-1 0,1 0 0,-1 0 0,0 0 0,0-1 0,0 1 0,1-1 0,-1 0 0,0 0 0,0-1 0,0 1 0,0-1 0,-1 0 0,1 0 0,0 0 0,-1 0 0,1-1 0,-1 0 0,0 1 0,0-1 0,0 0 0,0 0 0,0-1 0,-1 1 0,1-1 0,-1 1 0,0-1 0,2-6 0,1-7 0,-1-1 0,0 0 0,-2 0 0,0 0 0,-1 0 0,-1 0 0,-3-26 0,2 27 0,-12-74 0,9 148 0,4-29 0,-1 2 0,1-1 0,8 48 0,-7-71 0,0 1 0,0-1 0,1 1 0,0-1 0,0 0 0,1 0 0,-1 0 0,1 0 0,1-1 0,-1 1 0,1-1 0,0 0 0,0 0 0,1 0 0,-1 0 0,1-1 0,9 7 0,-10-9 0,-1 0 0,1 0 0,-1 0 0,1-1 0,0 0 0,0 1 0,-1-1 0,1-1 0,0 1 0,0-1 0,0 1 0,0-1 0,0 0 0,0-1 0,0 1 0,0-1 0,0 0 0,0 1 0,0-2 0,-1 1 0,1 0 0,0-1 0,-1 0 0,1 0 0,-1 0 0,0 0 0,1 0 0,-1-1 0,0 1 0,0-1 0,2-3 0,5-5 0,-2 0 0,1-1 0,-1 1 0,-1-1 0,0-1 0,-1 0 0,7-18 0,-5 4-6,0 0 1,-1-1-1,-2-1 0,2-47 1,-6-120 0,-3 95 6,-1 79-1,-3 44 0,-1 34 0,2 1 0,6 104 0,1-60 0,-2-84 0,0 0 0,1 0 0,1 0 0,1 0 0,5 20 0,-7-34 0,0 1 0,0 0 0,1 0 0,0 0 0,0-1 0,0 1 0,0-1 0,0 1 0,1-1 0,-1 0 0,1 0 0,0 0 0,0-1 0,0 1 0,1 0 0,-1-1 0,0 0 0,1 0 0,0 0 0,-1 0 0,1-1 0,0 1 0,0-1 0,0 0 0,0 0 0,0-1 0,7 1 0,1 0 1,1-1 1,0 0-1,0-1 0,-1-1 1,1 0-1,-1-1 0,1 0 1,-1-1-1,0 0 0,0-1 1,-1 0-1,0-1 0,1 0 1,-2-1-1,1 0 0,-1-1 1,0 0-1,-1 0 0,9-11 1,-10 11-4,-1-1 1,0 0-1,-1 0 1,0-1-1,0 1 1,-1-1-1,0-1 1,-1 1-1,0-1 1,-1 1-1,0-1 1,-1 0-1,0 0 1,-1-1-1,0 1 1,0 0-1,-2-16 1,0 23 1,1 0 0,-1 1 0,0-1 0,0 1 0,0-1 0,0 1 0,-1-1 0,0 1 0,1 0 0,-1 0 0,0 0 0,0 0 0,-1 0 0,1 0 0,-1 1 0,1-1 0,-1 1 0,0-1 0,0 1 0,0 0 0,0 0 0,-5-2 0,2 2 0,0-1 0,-1 1 0,0 0 0,1 1 0,-1 0 0,0 0 0,0 0 0,0 1 0,1 0 0,-14 1 0,17 0 0,0-1 0,1 1 0,-1 0 0,1-1 0,-1 1 0,1 0 0,-1 0 0,1 1 0,-1-1 0,1 1 0,0-1 0,0 1 0,0 0 0,0-1 0,0 1 0,-2 3 0,1 0 0,0-1 0,0 1 0,1 0 0,-1 0 0,1-1 0,1 2 0,-1-1 0,0 5 0,-2 11 0,2 1 0,0 0 0,3 28 0,-1-29 0,0-14 0,0 0 0,0 0 0,1 0 0,0 0 0,0 0 0,0 0 0,1 0 0,4 8 0,-5-12 0,1-1 0,-1 1 0,1-1 0,0 0 0,0 0 0,0 0 0,0 0 0,0 0 0,0 0 0,1 0 0,-1-1 0,1 1 0,-1-1 0,1 0 0,-1 0 0,1 0 0,0 0 0,0 0 0,-1 0 0,1-1 0,0 1 0,0-1 0,4 0 0,-1 1 0,0-1 0,0 0 0,0 0 0,0 0 0,0-1 0,0 0 0,0 0 0,0 0 0,0-1 0,5-2 0,-8 2 0,0 0 0,0 0 0,0 0 0,0-1 0,0 1 0,0-1 0,-1 1 0,0-1 0,1 0 0,-1 0 0,0 0 0,0 0 0,-1 0 0,1-1 0,-1 1 0,1-1 0,-1 1 0,1-5 0,1-15 4,0 1 1,-1-2-1,-1 1 1,-1 0-1,-5-29 1,5 44-5,-1 0 1,0 0 0,0-1 0,-1 1-1,0 0 1,-5-11 0,6 19-1,1 0 0,0-1 0,-1 1 0,1 0 0,0 0 0,0-1 0,-1 1 0,1 0 0,-1 0 0,1 0 0,0 0 0,-1 0 0,1 0 0,0 0 0,-1-1 0,1 1 0,0 0 0,-1 0 0,1 0 0,-1 1 0,1-1 0,0 0 0,-1 0 0,1 0 0,0 0 0,-1 0 0,1 0 0,0 0 0,-1 1 0,1-1 0,0 0 0,-1 0 0,1 0 0,0 1 0,-1-1 0,1 0 0,0 0 0,0 1 0,-1-1 0,1 0 0,0 1 0,0-1 0,0 0 0,-1 1 0,1-1 0,0 0 0,0 1 0,0-1 0,0 0 0,0 1 0,0-1 0,0 1 0,0-1 0,-3 24 0,1 0 0,3 41 0,0-20 0,-1-35 0,1 0 0,0 1 0,1-1 0,0 0 0,1 0 0,0 0 0,0-1 0,6 12 0,-8-18 0,0 0 0,1-1 0,-1 0 0,0 1 0,1-1 0,0 0 0,-1 1 0,1-1 0,0 0 0,0 0 0,0 0 0,0-1 0,1 1 0,-1-1 0,0 1 0,1-1 0,-1 1 0,1-1 0,-1 0 0,1 0 0,0-1 0,-1 1 0,1 0 0,0-1 0,0 0 0,-1 1 0,1-1 0,0 0 0,0-1 0,-1 1 0,1 0 0,0-1 0,0 0 0,-1 1 0,4-3 0,-2 1 0,0 0 0,0-1 0,0 0 0,-1 0 0,0 0 0,1 0 0,-1 0 0,0-1 0,0 1 0,-1-1 0,1 0 0,2-7 0,26-56 0,-27 57 0,26-84 0,-24 69 0,2 1 0,1-1 0,21-42 0,-30 67 0,0-1 0,0 0 0,0 1 0,1-1 0,-1 0 0,0 1 0,0-1 0,1 1 0,-1-1 0,1 0 0,-1 1 0,0-1 0,1 1 0,-1-1 0,1 1 0,-1 0 0,1-1 0,0 1 0,-1-1 0,1 1 0,-1 0 0,1 0 0,0-1 0,-1 1 0,1 0 0,0 0 0,-1 0 0,1 0 0,0-1 0,-1 1 0,1 0 0,0 0 0,-1 0 0,1 1 0,0-1 0,-1 0 0,1 0 0,0 0 0,-1 0 0,1 1 0,-1-1 0,1 0 0,0 0 0,-1 1 0,1-1 0,-1 1 0,1-1 0,-1 0 0,1 1 0,-1-1 0,1 2 0,2 1 0,-1 0 0,1 1 0,-1-1 0,0 1 0,0 0 0,2 6 0,3 18 0,-1 0 0,-1 0 0,-1 0 0,-2 1 0,-1 49 0,4 48 0,-5-123 0,0-1 0,1 1 0,0 0 0,-1 0 0,1 0 0,0 0 0,1 0 0,-1-1 0,0 1 0,1 0 0,0-1 0,-1 1 0,1-1 0,0 0 0,0 1 0,0-1 0,1 0 0,-1 0 0,0-1 0,1 1 0,-1 0 0,1-1 0,0 0 0,0 1 0,-1-1 0,1 0 0,0 0 0,4 0 0,2 1 0,1-1 0,0 0 0,0-1 0,0 0 0,0 0 0,0-1 0,13-3 0,-20 4-5,-1 0 0,1-1 0,-1 1 0,1-1 0,-1 0 0,0 0 0,1 0 0,-1 0 0,0 0 0,0 0 1,1-1-1,-1 1 0,0-1 0,0 0 0,-1 1 0,1-1 0,0 0 0,-1 0 0,1 0 0,2-4 0,-3-6-323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2.2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285 35 32639,'-6'-4'5,"1"0"1,-1 0-1,0 1 0,0 0 1,0 0-1,0 1 1,-1-1-1,1 2 0,-1-1 1,-8-1-1,-3 1 1,0 1 0,-28 2 0,40 0-5,1-1 0,0 1 0,0 0-1,-1 0 1,1 1 0,0 0 0,0-1-1,0 2 1,1-1 0,-1 1 0,0-1 0,1 1-1,0 0 1,0 1 0,0-1 0,0 1-1,0 0 1,1 0 0,-1 0 0,1 0 0,0 1-1,-3 5 1,2-2-1,1 0 0,0 0 0,0 0 0,1 0 0,0 1 0,0-1 1,1 0-1,0 1 0,0 0 0,1-1 0,0 1 0,1-1 0,2 12 0,-3-16 0,1 0 0,0 0 0,1-1 0,-1 1 0,1 0 1,0-1-1,0 1 0,0-1 0,0 0 0,1 1 0,-1-1 0,1 0 0,0 0 0,-1-1 0,6 4 0,-2-2 0,1 1 0,0-2-1,0 1 1,0-1-1,0 0 1,1 0-1,9 1 1,6 1 6,0-2-1,0-1 1,1 0 0,28-3 0,-48 1-6,1-1 0,-1 1 0,0-1 0,0 0 0,0 0 0,0 0 0,0-1 1,0 1-1,0-1 0,-1 0 0,1 0 0,0 0 0,-1-1 0,0 1 0,1-1 1,-1 0-1,0 0 0,0 0 0,-1 0 0,1 0 0,-1-1 0,1 1 0,-1-1 0,0 1 1,0-1-1,-1 0 0,1 0 0,-1 0 0,0 0 0,0 0 0,0 0 0,-1 0 0,1-1 1,-1 1-1,0 0 0,0 0 0,-1 0 0,1-1 0,-1 1 0,0 0 0,0 0 1,0 0-1,0 0 0,-1 0 0,-3-5 0,1 3 0,0 0 1,-1 1-1,1 0 0,-1 0 1,0 0-1,-1 1 0,1 0 1,-1 0-1,0 0 1,0 0-1,0 1 0,-9-3 1,11 4-4,0 0 0,0 1 0,0 0 1,0-1-1,0 2 0,-1-1 0,1 0 1,0 1-1,0 0 0,-1 0 0,1 0 1,0 0-1,0 1 0,-1-1 0,1 1 1,0 1-1,0-1 0,0 0 0,0 1 0,0 0 1,-7 4-1,-12 21-149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243 281 30302,'2'-44'2206,"-1"-34"-1884,-2 72-329,0-1 0,1 0 0,-2 1 0,1-1 0,-1 1 0,0-1 0,-1 1 0,-4-10 0,2 7 7,-1 0 0,1 1 0,-1 0 0,-1 1 0,-12-13 0,16 17 0,-1 1 0,1-1 0,-1 1 0,0 0 0,0 1 0,0-1 0,0 0 0,0 1 0,0 0 0,0 0 0,0 0 0,-1 1 0,1-1 0,0 1 0,-1 0 0,-3 1 0,6-1 0,-1 1 0,1-1 0,0 1 0,0-1 0,0 1 0,1 0 0,-1 0 0,0 0 0,0 0 0,0 0 0,1 1 0,-1-1 0,0 0 0,1 1 0,-1-1 0,1 1 0,0 0 0,-1-1 0,-1 4 0,-19 43 0,19-39 0,-8 25 0,1 0 0,3 1 0,0 0 0,2 1 0,2-1 0,2 61 0,0-89 0,1-1 0,1 0 0,-1 0 0,1 0 0,0 0 0,1-1 0,0 1 0,-1 0 0,2 0 0,-1-1 0,1 1 0,-1-1 0,2 0 0,4 7 0,-5-8 0,1-1 0,0 0 0,-1 0 0,1 0 0,0 0 0,1-1 0,-1 1 0,0-1 0,1 0 0,-1-1 0,1 1 0,0-1 0,-1 0 0,1 0 0,0 0 0,0 0 0,0-1 0,5 0 0,-4 0 0,1 0 0,-1 0 0,0-1 0,0 1 0,0-1 0,0-1 0,0 1 0,-1-1 0,1 0 0,0 0 0,-1-1 0,1 0 0,-1 0 0,0 0 0,0 0 0,0-1 0,0 0 0,-1 0 0,0 0 0,1-1 0,-2 1 0,1-1 0,0 0 0,-1 0 0,5-11 0,0 1 0,-2 0 0,0-1 0,0 0 0,-2 0 0,0 0 0,3-31 0,-2-102 0,-5 108 0,0 30 0,0 1 0,0-1 0,-1 0 0,0 0 0,-1 1 0,0-1 0,-1 1 0,-4-12 0,2 18 0,3 13 0,1 19 0,1-26 0,1 23 0,1-1 0,1 0 0,1 0 0,2-1 0,0 1 0,1-1 0,1 0 0,2-1 0,11 22 0,-18-39 0,0-1-1,-1 1 1,2-1 0,-1 0 0,0 0-1,1 0 1,0 0 0,0 0-1,0-1 1,0 0 0,1 0 0,-1 0-1,1 0 1,0-1 0,0 0-1,0 0 1,0 0 0,0 0 0,0-1-1,0 0 1,1 0 0,-1 0-1,0-1 1,1 0 0,-1 0 0,0 0-1,6-1 1,-9 0-6,1 1-1,-1 0 1,0-1-1,0 1 1,0-1-1,0 0 1,0 0-1,0 0 1,0 0 0,-1 0-1,3-2 1,20-25-229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3.12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 14 32431,'0'-1'6,"0"0"0,0 1 0,0-1 0,1 0 1,-1 1-1,0-1 0,1 0 0,-1 1 0,0-1 0,1 1 0,-1-1 1,1 1-1,-1-1 0,1 1 0,-1-1 0,1 1 0,-1-1 0,1 1 1,-1 0-1,1-1 0,0 1 0,-1 0 0,1 0 0,0-1 0,-1 1 1,1 0-1,0 0 0,-1 0 0,1 0 0,0 0 0,-1 0 0,1 0 1,0 0-1,0 0 0,29 2 32,-22 0-36,-1 1 0,1-1 0,-1 1 0,0 0 0,1 0 0,-2 1 0,1 0 0,0 1 0,-1-1 0,8 8 0,7 8 3,26 32 0,-39-43-2,15 17 0,-1 2 1,-1 0-1,-2 1 1,-1 1-1,-1 1 1,-2 1-1,-1 0 0,-1 1 1,-2 0-1,-1 1 1,-2 0-1,-2 0 1,5 62-1,-9-72-3,-1-1 0,-2 1 0,0 0 0,-1 0 0,-2 0 0,0-1 0,-2 0 0,0 0 0,-2 0 0,-18 38 0,-14 6-10,-3-1 1,-4-3-1,-1-2 1,-91 88-1,78-93-102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8 31887,'-1'-1'34,"0"0"0,0 0 1,1 1-1,-1-1 1,0 1-1,0-1 0,0 1 1,0-1-1,0 1 1,0-1-1,0 1 0,0 0 1,0 0-1,0-1 1,0 1-1,0 0 0,0 0 1,0 0-1,0 0 1,0 0-1,0 0 0,-2 1 1,-30 1-77,-80 19 55,23-3-7,51-13-2,22-3 10,0 0 1,-31 9 0,48-10-15,-1-1 0,0 1 1,0-1-1,0 1 0,0 0 0,1-1 1,-1 1-1,0 0 0,0 0 0,1-1 0,-1 1 1,1 0-1,-1 0 0,1 0 0,-1 0 1,1 0-1,0 0 0,-1 0 0,1 0 0,0 0 1,0 0-1,-1 0 0,1 0 0,0 1 1,1 32 7,0-21-6,-1 556 14,22-292 10,0-19-20,-22-254-6,2 105 0,-4 0 0,-18 120 0,20-227 0,-9 45 0,3 1 0,1 0 0,3 75 0,2-121 0,1 0 0,-1 0 0,1 0 0,0 0 0,-1-1 0,1 1 0,0 0 0,0 0 0,0 0 0,0-1 0,0 1 0,1 0 0,-1-1 0,1 1 0,-1-1 0,1 0 0,-1 1 0,1-1 0,0 0 0,-1 0 0,1 0 0,0 0 0,0 0 0,0 0 0,0-1 0,0 1 0,0-1 0,3 1 0,6 1 0,1 0 0,0-1 0,20-1 0,-21 0 0,5 1 0,-11 9 0,-3-3 0,-2-7 0,1 1 0,-1 0 0,1-1 0,-1 1 0,1-1 0,0 1 0,-1-1 0,1 0 0,0 1 0,-1-1 0,1 0 0,0 1 0,0-1 0,-1 0 0,1 0 0,0 1 0,0-1 0,-1 0 0,1 0 0,0 0 0,0 0 0,1 0 0,25-1 0,-18 1 0,22-3-163,0 0 1,0-2-1,-1-2 0,32-10 1,-24 6-1858,-12 5-9329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32159,'3'-1'74,"16"-6"-23,2 1-1,-1 0 0,1 2 0,31-3 1,94 4 100,-113 3-132,-36 23 13,0-2-31,0-1 1,2 0 0,0 1-1,4 29 1,17 82 12,2 23-4,-17 359 2,-7-289-8,18 230 28,-12-209-32,-4-199 0,0-33 0,-1 0 0,0-1 0,-1 1 0,0 0 0,-1-1 0,-6 17 0,7-25 0,0 1 0,-1-1 0,1 1 0,-1-1 0,-1 0 0,1 0 0,-1 0 0,0-1 0,0 1 0,0-1 0,-1 0 0,1 0 0,-1 0 0,0-1 0,0 0 0,-8 4 0,-1-2 0,0-1 0,0 0 0,0-1 0,-1-1 0,1 0 0,-1-1 0,1 0 0,-26-3 0,39 2-14,-1 0 0,1 0 0,0 0 0,0 0 0,0 0 0,0 0 0,0 0 0,0-1 0,0 1 0,0 0 1,0-1-1,0 1 0,0-1 0,0 1 0,0-1 0,0 1 0,0-1 0,0 0 0,0 1 0,0-1 0,0 0 0,1 0 0,-1 1 0,0-1 0,1 0 0,-1 0 0,0 0 0,1 0 0,-1 0 0,1 0 0,0 0 0,-1 0 1,1 0-1,0 0 0,0 0 0,-1-1 0,1 1 0,0-2 0,0-14-2387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68 32175,'2'-10'161,"-1"9"-151,-1 0-1,1 0 1,-1 0 0,1-1-1,-1 1 1,0 0 0,1-1-1,-1 1 1,0 0 0,0-1-1,0 1 1,0 0-1,0-1 1,0 1 0,0 0-1,-1-1 1,1 1 0,0 0-1,-1 0 1,1-1 0,-1 1-1,0 0 1,1 0 0,-1 0-1,0 0 1,1 0 0,-1-1-1,0 1 1,0 1 0,0-1-1,0 0 1,0 0 0,0 0-1,0 0 1,0 1 0,-1-1-1,-1 0 1,-10-3-8,0 1-1,0 0 1,-1 1 0,1 1 0,-1 0-1,1 1 1,-1 0 0,-14 3 0,10-2-2,-3 2 0,1 1 0,1 1 0,-1 0 0,1 2 0,0 0 0,0 1 0,-32 20 0,49-27 0,0 1 0,-1-1 1,1 0-1,0 1 0,0 0 0,0-1 0,1 1 0,-1 0 1,0 0-1,1 0 0,-1 0 0,1 0 0,0 1 0,-1-1 1,1 0-1,0 1 0,0-1 0,0 3 0,0 3 2,0-1-1,0 1 1,1 0-1,1 12 0,-1 2 2,-1 262 1,6 379 27,-3-216-31,-30-173 0,-1 68 0,29-280 0,2-60 0,-1 1 0,1-1 0,0 1 0,-1-1 0,1 0 0,1 0 0,-1 0 0,0 0 0,3 2 0,3-1 0,-1-2 0,1 1 0,-1-1 0,1 0 0,0 0 0,0-1 0,-1 0 0,1-1 0,11-1 0,-5 1 0,210-28 0,-220 28-215,20-1 566,-15-5-2984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2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62 32095,'-9'-5'480,"17"-1"-381,16-3-118,18-3 38,0 2 1,1 2-1,85-4 0,-128 12-19,1 0 0,-1 0 0,0 0 0,1 1 0,-1-1 0,1 0 0,-1 0 0,1 0 0,-1 1-1,0-1 1,1 0 0,-1 0 0,0 1 0,1-1 0,-1 0 0,0 1 0,1-1 0,-1 0 0,0 1 0,0-1 0,1 1-1,-1-1 1,0 0 0,0 1 0,0-1 0,0 1 0,0-1 0,1 1 0,-1-1 0,0 0 0,0 1 0,0 0 0,0 19-10,0-14 9,-3 179 14,5 176 22,9-84-35,-6-81 0,0 383 0,-7-324 0,2-247 0,0 0 0,0 0 0,-1-1 0,0 1 0,-3 12 0,2-16 0,1-1 0,-1 1 0,0-1 0,-1 1 0,1-1 0,-1 0 0,1 0 0,-1 0 0,0 0 0,0-1 0,0 1 0,-6 3 0,-6 3 0,13-8 0,-1 0 0,1 1 0,-1-1 0,1 1 0,0 0 0,-1-1 0,1 1 0,0 0 0,0 0 0,0 1 0,1-1 0,-4 4 0,3-2 0,0-1 0,0 0 0,0-1 0,0 1 0,-1 0 0,1-1 0,-1 1 0,0-1 0,0 0 0,0 0 0,0 0 0,0 0 0,0-1 0,-1 1 0,1-1 0,-1 0 0,1 0 0,-6 1 0,-5 1 0,1-1 0,-1-1 0,-19 0 0,27-1-6,-3 0 10,-1 0-1,1 0 1,-15-4 0,22 4-9,0-1 1,0 1 0,0-1-1,0 1 1,0-1 0,0 0-1,1 0 1,-1 0 0,0 0-1,0 0 1,1-1 0,-1 1 0,1 0-1,-1-1 1,1 1 0,-1-1-1,1 0 1,0 1 0,0-1-1,0 0 1,0 0 0,-1-3-1,-1-8-448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74 32591,'1'-19'77,"0"14"-63,0-1 0,-1 1 0,0-1 1,0 0-1,-1 1 0,-1-9 0,2 14-14,-1-1 0,1 0 0,-1 1 0,1-1 0,-1 1 0,0-1 0,1 1 0,-1 0 0,1-1 0,-1 1 0,0-1 0,1 1 0,-1 0 0,0 0 0,0-1 0,1 1 0,-1 0 0,0 0 0,0 0 0,1 0 0,-1 0 0,0 0 0,-1 0 0,-21 1 0,19 0 0,-5 1 0,0 0 0,0 1 0,0 0 0,1 0 0,-1 1 0,1 0 0,0 0 0,0 1 0,0 0 0,1 1 0,0 0 0,-12 12 0,6-5 0,0 2 0,1-1 0,1 1 0,0 1 0,-12 24 0,16-22 0,1 0 0,1 0 0,0 1 0,1 0 0,1-1 0,1 1 0,1 0 0,1 1 0,0-1 0,4 22 0,-4-33 0,2 1 0,-1 0 0,1 0 0,1-1 0,0 1 0,0-1 0,0 0 0,1 0 0,0 0 0,1 0 0,0-1 0,0 1 0,1-1 0,-1-1 0,2 1 0,-1-1 0,1 0 0,0 0 0,14 8 0,-10-8 0,0 0 0,0 0 0,1-1 0,0-1 0,0 0 0,0-1 0,1 0 0,-1-1 0,1 0 0,-1-1 0,1-1 0,0 0 0,18-2 0,-26 1 0,0 0 0,0 0 0,0 0 0,0-1 0,0 0 0,0 0 0,-1 0 0,1 0 0,-1-1 0,0 0 0,0 0 0,0 0 0,0 0 0,4-5 0,-2 2 0,-1-1 0,0 0 0,0 0 0,-1-1 0,0 1 0,0-1 0,4-14 0,-1-2 0,-1-1 0,-2 0 0,0 0 0,0-43 0,-2 24 0,0-62 0,-2 93 0,-1 0 0,0 1 0,-1-1 0,-1 1 0,-7-21 0,10 30 0,-1 1 0,0 0 0,0 0 0,0-1 0,0 1 0,0 0 0,0 0 0,-1 0 0,1 0 0,-1 0 0,0 0 0,1 1 0,-1-1 0,0 0 0,0 1 0,0 0 0,0-1 0,0 1 0,0 0 0,-1 0 0,1 0 0,0 0 0,-1 0 0,1 1 0,0-1 0,-1 1 0,1 0 0,-1-1 0,1 1 0,0 0 0,-1 0 0,1 1 0,-1-1 0,1 0 0,-3 2 0,0-1 0,1 1 0,0 0 0,0 0 0,-1 0 0,2 1 0,-1-1 0,0 1 0,0 0 0,1 0 0,0 0 0,-1 1 0,1-1 0,0 1 0,1 0 0,-1 0 0,1 0 0,-3 4 0,-1 11 0,1 0 0,1-1 0,0 1 0,1 1 0,2-1 0,-1 0 0,2 0 0,1 1 0,6 35 0,-3-37 0,0-1 0,2-1 0,0 1 0,1-1 0,15 26 0,-5-15 0,1 0 0,26 29 0,-32-42 0,1-1 0,0 0 0,1-1 0,26 18 0,-32-25 0,0 0 0,0-1 0,1 0 0,-1 0 0,1-1 0,0-1 0,0 1 0,0-1 0,0-1 0,0 0 0,11 1 0,-19-3 0,1 1 0,-1 0 0,0-1 0,1 1 0,-1-1 0,0 0 0,1 1 0,-1-1 0,0 0 0,0 0 0,0 0 0,1 1 0,-1-1 0,0-1 0,0 1 0,0 0 0,-1 0 0,1 0 0,0 0 0,0-1 0,-1 1 0,1 0 0,0-1 0,-1 1 0,0 0 0,1-1 0,-1 1 0,0-1 0,0 1 0,1-2 0,3-54 0,-4 45 0,2-208 0,1 250 0,1 1 0,2-1 0,1 0 0,15 42 0,-21-70 0,4 14 0,1 0-1,0 0 1,1 0 0,10 15-1,-15-28 1,0 0 0,0 0 0,0 0 0,1 0 0,-1-1-1,0 1 1,1 0 0,0-1 0,0 0 0,0 0 0,0 0 0,0 0-1,0 0 1,0-1 0,0 1 0,1-1 0,-1 0 0,1 0 0,-1 0 0,1-1-1,-1 1 1,1-1 0,-1 0 0,1 0 0,0 0 0,3 0 0,-5-1 0,0 0 0,0 1 1,0-1-1,0 0 0,0 0 0,0 0 1,-1-1-1,1 1 0,0 0 1,-1-1-1,1 1 0,-1-1 0,1 1 1,-1-1-1,0 0 0,0 0 1,1 1-1,-1-1 0,1-4 1,14-42-2,-15 43 1,9-47 0,-2 0 0,2-95 0,-12 209 0,1-23-3,6 74 1,-4-105-1,0 0 1,1-1-1,0 1 1,0-1-1,1 1 0,0-1 1,0 0-1,1 0 1,6 8-1,-8-12 2,1 0 1,-1 0-1,1 0 0,0 0 0,0-1 0,0 1 1,0-1-1,0 0 0,1 0 0,-1 0 0,1 0 0,-1-1 1,1 1-1,0-1 0,-1 0 0,1 0 0,0-1 0,0 1 1,0-1-1,4 1 0,-5-2 1,0 1 0,-1-1 0,1 0 0,-1 0 0,1 0 0,-1 0 0,1 0 0,-1 0 0,1-1 0,-1 1 0,0-1 0,0 0 0,0 0 0,0 1 0,0-1 0,0 0 0,0-1 0,-1 1 0,1 0 0,-1 0 0,0-1 0,1 1 0,-1-1 0,1-3 0,4-9 0,-1-1 0,6-28 0,-2-7 4,-3 0 1,-2-100-1,-5 223-5,4 94-14,-3-162 14,0 0 0,1 1 0,0-1 0,0 0 0,1 1-1,-1-1 1,1 0 0,0 0 0,0 0 0,0 0 0,1-1-1,-1 1 1,1 0 0,0-1 0,0 0 0,0 0 0,0 0-1,0 0 1,1 0 0,0 0 0,-1-1 0,1 0 0,0 0-1,0 0 1,0 0 0,0-1 0,1 1 0,-1-1 0,0 0-1,1-1 1,-1 1 0,1-1 0,-1 1 0,0-1 0,1-1-1,-1 1 1,1-1 0,7-1 0,-8 0 1,0 1-1,-1-1 1,0 0-1,1 0 1,-1 0 0,0 0-1,0-1 1,0 1-1,-1-1 1,1 1 0,0-1-1,-1 0 1,0 0-1,0-1 1,0 1 0,0 0-1,0-1 1,-1 1-1,1-1 1,-1 1 0,0-1-1,1-6 1,3-10-7,-1 0 0,1-38 1,-4 48 3,0-30-11,-1 28 21,0 0-1,1 0 1,0 0-1,1 0 1,0 0-1,5-14 1,-6 23-7,1 1 1,-1 0-1,1 0 1,-1 0-1,1 0 1,0 0-1,0 0 1,0 0-1,0 0 1,0 1-1,1-1 1,-1 1-1,0 0 1,1-1-1,-1 1 1,1 0-1,-1 1 1,1-1-1,0 0 1,-1 1-1,1-1 1,0 1-1,-1 0 0,4 0 1,-1 0-1,-1 0 1,1 0-1,0 0 0,-1 1 0,1 0 1,0 0-1,-1 0 0,1 0 1,-1 1-1,1 0 0,-1 0 0,0 0 1,5 3-1,-3 1-1,0 0 0,-1 0 1,0 1-1,0-1 0,-1 1 0,1 0 1,-1 0-1,-1 1 0,0-1 0,0 1 1,0 0-1,-1 0 0,0 0 0,0 0 1,-1 0-1,0 0 0,-1 0 0,0 0 0,0 1 1,-3 14-1,2-18-1,0 0 1,0-1-1,-1 1 1,1-1-1,-1 1 1,0-1-1,-1 0 1,1 0-1,-1 0 1,1 0-1,-1 0 1,-1 0-1,1-1 1,-7 6-1,4-4-1,0 0-1,-1 0 1,0-1-1,0 0 1,0 0-1,0-1 1,-14 5-1,5-6-28,18-5 24,1-2 3,0 1 1,0 0-1,0 0 0,0 0 0,1 0 0,-1 1 0,1 0 1,0-1-1,0 1 0,0 1 0,1-1 0,-1 0 0,0 1 0,1 0 1,0 0-1,0 0 0,0 1 0,-1 0 0,8-1 0,10-2 33,0 1-1,0 1 1,23 1 0,-40 1-23,0 0 1,1 0-1,-1 1 1,-1 0-1,1 0 1,0 0 0,0 0-1,0 1 1,0-1-1,-1 1 1,9 5-1,-10-4-4,0-1-1,0 1 1,0 0-1,-1 0 1,1 0-1,-1 0 1,1 0-1,-1 0 1,0 1-1,0-1 1,-1 1-1,1 0 1,-1-1-1,0 1 1,2 6-1,-1 3 2,0 0-1,-1 1 0,0-1 1,-1 0-1,0 1 0,-1-1 1,-1 0-1,0 1 0,-1-1 1,0 0-1,-1-1 0,0 1 1,-1-1-1,-1 1 0,-13 21 1,11-22-1,0 0 0,-1-1 0,0 0 0,-1 0 0,0-1 0,-1-1 0,0 0 0,0 0 0,-1-1 0,0 0 0,-1-1 0,1-1 1,-1 0-1,-25 8 0,28-12 1,0 0 1,0-1-1,0 0 1,-16-2-1,14 1-1,11 0-1,1 0 0,-1 0 0,0 0 0,1-1 0,-1 1 0,1 0 0,-1 0 0,0-1 0,1 1 0,-1-1 0,1 1 0,-1 0 0,1-1 0,-1 1 0,1-1 0,-1 1 0,1-1 0,0 0 0,-1 1 0,1-1 0,0 1 0,-1-1 0,1 0 0,0 1 0,0-1 0,-1 0 0,1 1 0,0-2 0,-3-25 0,2 20 0,1 5 0,-2-18 0,0 0 1,1 0-1,1-1 1,1 1-1,3-21 1,-2 37 0,0 0 0,0 0 0,0 0 0,0 0 0,0 0 0,1 0 0,0 1 1,0-1-1,0 1 0,0 0 0,0 0 0,1 0 0,-1 0 0,1 0 0,0 1 1,0 0-1,0 0 0,5-2 0,12-5 6,-1 1 1,32-6-1,-34 9-5,60-14-2,-26 6 0,-1-1 0,57-25 0,-102 37-1,-4 2 1,0-1-1,0 0 1,0 1-1,0-1 1,0 0-1,0 0 1,0 0-1,0 0 1,0 0-1,0-1 1,-1 1-1,1-1 1,0 1-1,-1-1 1,1 1-1,-1-1 1,0 0-1,1 0 1,-1 0 0,0 0-1,0 0 1,0 0-1,-1 0 1,1 0-1,0-3 1,-1 4-13,0 1 1,-1-1-1,1 1 1,0 0-1,-1-1 1,1 1-1,-1-1 0,1 1 1,-1-1-1,1 1 1,-1 0-1,1 0 1,-1-1-1,1 1 1,-1 0-1,1 0 1,-1-1-1,0 1 1,1 0-1,-1 0 1,1 0-1,-1 0 1,0 0-1,1 0 0,-1 0 1,1 0-1,-1 0 1,0 0-1,1 0 1,-1 1-1,-3-1-132,-29-1-1037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0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154 115 32527,'-2'-6'17,"-1"1"1,1 0-1,-1-1 0,0 1 1,-1 0-1,1 1 0,-1-1 1,0 1-1,-5-5 0,8 7-16,-1 1-1,1 0 1,-1 1 0,1-1-1,-1 0 1,1 0-1,-1 0 1,1 1-1,-1-1 1,0 1 0,1 0-1,-1-1 1,0 1-1,0 0 1,1 0-1,-1 0 1,0 0 0,0 0-1,1 0 1,-1 1-1,0-1 1,1 0 0,-1 1-1,0 0 1,1-1-1,-1 1 1,1 0-1,-1 0 1,1 0 0,-1 0-1,1 0 1,0 0-1,-1 0 1,1 0-1,0 0 1,-2 3 0,-2 1-2,1 1 0,0 0 0,0 1 0,0-1 0,0 1 0,1 0 0,0-1 0,1 1 0,-1 1 0,1-1 0,1 0 0,-1 0 0,1 1 0,1-1 0,-1 1 0,1-1 0,0 1 0,3 12 0,-2-18 0,1 0 1,-1 0-1,1 0 1,-1 0-1,1 0 1,0 0-1,0-1 0,0 1 1,0-1-1,0 1 1,0-1-1,0 0 0,1 0 1,-1 1-1,0-2 1,1 1-1,-1 0 1,1 0-1,-1-1 0,0 0 1,1 1-1,0-1 1,-1 0-1,3 0 1,3 0 3,0 1 1,0-1 0,0-1 0,-1 0 0,1 0-1,0 0 1,7-3 0,-9 1-2,-1 0 1,0 0-1,1 0 0,-1-1 0,0 1 1,-1-1-1,1-1 0,-1 1 0,1 0 1,-1-1-1,-1 0 0,1 0 1,-1 0-1,0-1 0,0 1 0,3-9 1,-3 7-3,-1 0 1,0 0 0,0 0-1,0 0 1,-1 0 0,0 0-1,0-1 1,-1 1 0,0 0-1,0-1 1,-1 1 0,0 0-1,-3-13 1,2 18-1,1-1 0,0 1 0,-1 0 0,0-1 0,1 1 0,-1 0 0,0 0 0,0 0 0,0 0 0,-1 0 0,1 0 0,0 1 0,-1-1 0,1 1 0,-1 0 0,1-1 0,-1 1 0,1 0 1,-1 1-1,0-1 0,0 0 0,0 1 0,-4-1 0,1 0-1,1 1 0,-1 0 1,0 0-1,0 0 0,0 1 0,0-1 1,0 1-1,1 1 0,-1-1 0,0 1 1,-5 2-1,4 1-267,0 1 1,0-1-1,0 1 1,1 1-1,0-1 0,0 1 1,0 0-1,1 0 1,-8 15-1,-11 25-11951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0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32367,'0'0'296,"3"0"-261,1726 8 34,-1220-6-69,-501-1-11,-6 0-42,-8-1-46,-13 0-234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13.971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 7 32223,'0'-4'160,"0"2"-16,-2 2-912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15.29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16 131 32127,'0'0'9,"0"1"0,0 0 0,0-1 1,0 1-1,0-1 0,0 1 0,0 0 1,1-1-1,-1 1 0,0-1 0,0 1 1,0-1-1,1 1 0,-1-1 0,0 1 1,0 0-1,1-1 0,-1 0 0,1 1 1,-1-1-1,0 1 0,1-1 0,-1 1 1,1-1-1,-1 0 0,1 1 0,-1-1 1,1 0-1,-1 0 0,1 1 0,-1-1 1,1 0-1,0 0 0,-1 0 0,1 1 1,-1-1-1,1 0 0,-1 0 0,1 0 1,0 0-1,-1 0 0,1 0 0,-1-1 1,1 1-1,0 0 0,-1 0 0,1 0 1,-1 0-1,1-1 0,-1 1 0,1 0 1,-1-1-1,1 1 0,-1 0 0,1-1 1,-1 1-1,1 0 0,-1-1 0,1 0 1,2-2-6,0 0 0,0-1 1,-1 1-1,1-1 0,-1 0 1,0 1-1,0-1 0,0 0 0,2-7 1,10-38 5,-10 16-8,-2 17 20,-1 35-14,0 68-8,-3 105-5,2-190 3,0 1 1,0-1-1,0 0 1,-1 1-1,1-1 1,-1 0-1,1 0 1,-1 1-1,0-1 1,0 0-1,0 0 1,0 0-1,0 0 1,0 0-1,-1 0 1,1 0-1,-1 0 1,-3 3-1,2-4 2,0 0 0,0 0 1,0 0-1,0 0 0,0-1 0,0 1 0,0-1 0,0 1 0,-1-1 0,1 0 1,0-1-1,0 1 0,-4-1 0,-9-4 0,11 2 0,10 1 5,117 2-7,-121 0-25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32447,'8'136'320,"1"-66"-320,-3-21 0,1-1 0,3 1 0,17 50 0,-18-84 12,-2-8-165,-7-25-234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5:15.811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343 60 31502,'0'-2'36,"0"0"-1,0 0 1,-1 0-1,1 1 0,-1-1 1,1 0-1,-1 0 1,0 0-1,0 1 0,0-1 1,0 0-1,0 1 1,0-1-1,0 0 0,-1 1 1,1 0-1,0-1 1,-1 1-1,1 0 0,-1 0 1,0 0-1,1 0 1,-1 0-1,0 0 0,0 0 1,0 0-1,1 1 1,-1-1-1,0 1 0,-3-1 1,-7-1-27,0 0 0,0 1 0,-20 0 0,29 1 10,-4 1-18,1 0 0,0 0 0,0 1 0,0 0 0,0 0 0,1 0 0,-1 1 0,0 0 0,1 0 0,0 0 1,-1 1-1,1 0 0,1 0 0,-1 0 0,1 0 0,-1 1 0,1 0 0,-5 9 0,-7 8 3,2 0 0,-22 48 0,24-41-4,2 0 0,0 0 0,2 1 0,2 1 0,1-1 0,1 1 0,1 0 0,2 0 0,4 51 0,-2-75-1,-1 1 0,1-1 0,1 0 1,0 0-1,0 0 0,0 0 0,1-1 0,0 1 1,0 0-1,0-1 0,1 0 0,0 0 0,1 0 0,-1 0 1,1-1-1,0 0 0,0 0 0,1 0 0,-1 0 0,1-1 1,0 0-1,0 0 0,1-1 0,12 6 0,2-2-2,0-1-1,1 0 1,-1-2-1,1 0 1,0-2-1,43 0 1,-48-2 5,-1-2-1,1 1 1,-1-2 0,0 0 0,0-1 0,0-1 0,0 0 0,-1-1 0,0-1 0,0 0 0,0-1 0,-1-1 0,-1 0-1,1-1 1,-1 0 0,-1-1 0,0 0 0,-1-1 0,0-1 0,0 0 0,-2 0 0,0-1 0,0 0 0,-1 0 0,-1-1-1,0 0 1,-1-1 0,-1 1 0,0-1 0,-1 0 0,2-24 0,-3 16-1,-1 1 0,-2-1-1,0 0 1,-1 0 0,-2 0 0,-8-40-1,8 55 2,0-1-1,0 1 0,-1 0 0,-1 0 1,1 0-1,-1 1 0,-1-1 0,1 1 1,-2 0-1,1 1 0,-1 0 1,0 0-1,0 0 0,-1 1 0,0 0 1,0 0-1,0 1 0,-18-9 0,11 9-17,0 0 0,0 0-1,0 1 1,0 1-1,-1 0 1,0 2 0,1-1-1,-1 2 1,0 0-1,1 1 1,-1 1 0,0 0-1,1 1 1,0 1-1,-1 0 1,2 1 0,-1 0-1,0 2 1,1-1 0,-19 14-1,-22 26-1397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4.86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72 121 32415,'0'-10'124,"0"7"-114,-1 0 0,1 0 0,0-1 0,0 1 0,0 0 0,0 0 0,1 0 0,-1-1-1,1 1 1,0 0 0,0 0 0,0 0 0,0 0 0,1 0 0,-1 0 0,1 1 0,0-1-1,-1 0 1,1 1 0,0-1 0,1 1 0,3-3 0,0 0-10,1 0 0,0 1 0,0 0 0,0 0 0,0 1 0,1-1 0,-1 2 0,1-1 0,0 1 0,0 1 0,0-1 0,0 1 0,0 0 0,15 1 0,-21 0 0,-1 1 0,0-1 0,0 0 0,0 0 0,0 0 0,1 1 0,-1-1 0,0 0 0,0 1 0,0-1 0,0 1 0,0 0 0,0-1 0,0 1 0,0 0 0,0-1 0,0 1 0,-1 0 0,1 0 0,0 0 0,0 0 0,0 1 0,1 1 0,-1 0 0,0 0 0,1 0 0,-1 0 0,0 0 0,-1 0 0,1 0 0,0 5 0,0 0 0,-1-1 0,0 1 0,-1 0 0,1 0 0,-2 0 0,-2 12 0,-1-9 0,0 0 0,-1-1 0,0 0 0,0 0 0,-1-1 0,-1 0 0,0 0 0,-13 12 0,-78 60 0,94-77 0,-8 6 0,-1 0 0,0-1 0,-18 9 0,32-18 0,0 0 0,0 0 0,0 0 0,0 0 0,0 0 0,0 0 0,-1 0 0,1 0 0,0 0 0,0 0 0,0 0 0,0 0 0,0 0 0,0 0 0,0 0 0,0 0 0,0 0 0,-1 0 0,1 0 0,0 0 0,0 0 0,0 0 0,0 0 0,0 0 0,0 0 0,0 0 0,0 0 0,0 0 0,-1 0 0,1 0 0,0 0 0,0 0 0,0 0 0,0 0 0,0 0 0,0 0 0,0-1 0,0 1 0,0 0 0,0 0 0,0 0 0,0 0 0,0 0 0,0 0 0,0 0 0,0 0 0,0 0 0,0 0 0,0-1 0,-1 1 0,1 0 0,0 0 0,0 0 0,0 0 0,0 0 0,1 0 0,-1 0 0,0 0 0,0 0 0,0-1 0,0 1 0,0 0 0,0 0 0,0 0 0,0 0 0,0 0 0,0 0 0,0-2 0,1-2 0,-1 0 0,1 0 0,0 0 0,0 0 0,1 0 0,-1 0 0,1 0 0,0 1 0,0-1 0,0 1 0,0-1 0,1 1 0,0 0 0,-1-1 0,1 1 0,0 1 0,0-1 0,1 0 0,-1 1 0,1 0 0,3-3 0,0 1 0,1 0 0,-1 0 0,1 1 0,0 0 0,0 0 0,0 1 0,0 0 0,0 1 0,0-1 0,9 1 0,-14 1 0,1 0 0,-1 0 0,0 1 0,1-1 0,-1 1 0,0 0 0,0 0 0,1 0 0,-1 0 0,0 1 0,0-1 0,0 1 0,-1 0 0,6 3 0,-2 2 0,0-1 0,0 1 1,10 14-1,-11-13-2,0-1 0,0-1 0,1 1 0,-1-1 0,13 10 0,-7-15-1756,-5-1-4973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5.318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11 44 20858,'7'-18'9719,"5"-8"-7534,-13 31-2185,1 0 1,-1-1 0,1 1-1,0 0 1,0 0 0,0 0-1,1 6 1,1 8-1,-4 98 0,4 132 0,-1-246 0,-1-1 0,1 1 0,-1 0 0,1 0 0,0-1 0,0 1 0,0-1 0,0 1 0,1-1 0,-1 1 0,1-1 0,-1 0 0,1 0 0,0 1 0,0-1 0,0-1 0,0 1 0,0 0 0,0 0 0,0-1 0,1 1 0,-1-1 0,1 0 0,-1 1 0,1-1 0,-1-1 0,6 2 0,-4-1 0,-1 0 0,0-1 0,1 1 0,-1-1 0,1 0 0,-1 0 0,0 0 0,1-1 0,-1 1 0,0-1 0,1 0 0,-1 0 0,0 0 0,0 0 0,1 0 0,-1-1 0,0 0 0,-1 1 0,1-1 0,0 0 0,0 0 0,3-4 0,-2 0 0,0 0 0,0-1 0,-1 1 0,1-1 0,-1 0 0,-1 0 0,1 0 0,-1-1 0,0 1 0,-1 0 0,0-1 0,0 1 0,-1-1 0,0 1 0,-1-10 0,1 15 0,0 0 0,0 0 0,0 0 0,-1 0 0,1 0 0,-1 0 0,1 0 0,-1 0 0,0 0 0,0 0 0,0 0 0,0 0 0,0 1 0,0-1 0,0 0 0,0 1 0,-1-1 0,1 1 0,-3-2 0,1 0 0,-1 1 0,0-1 0,0 1 0,-1 0 0,1 0 0,0 0 0,-1 1 0,-5-2 0,-10 0 0,1 1 0,-1 0 0,-23 2 0,32 0 0,10 0-2,1 0 1,-1 0-1,0 0 1,0 0-1,1 0 1,-1 0-1,0 1 1,0-1-1,1 0 1,-1 1-1,0-1 1,0 0-1,1 1 1,-1-1-1,0 1 1,1-1-1,-1 1 1,1-1-1,-1 1 1,1-1-1,-1 1 1,1 0-1,-1-1 1,1 1-1,-1 0 1,1-1-1,0 1 1,-1 0-1,1-1 0,0 1 1,0 0-1,0 0 1,0 0-1,-1-1 1,1 1-1,0 0 1,0 0-1,0-1 1,1 1-1,-1 0 1,0 0-1,0 0 1,1 1-1,-1 1-32,0 13-345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5.67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32 1 31198,'1'49'1492,"-3"161"-1415,2-206-152,-5 21 256,5-24-220,0 0 0,-1-1-1,1 1 1,0-1 0,-1 1-1,1-1 1,-1 1 0,1 0-1,0-1 1,-1 0 0,0 1-1,1-1 1,-1 1 0,1-1-1,-1 1 1,1-1 0,-1 0-1,0 0 1,1 1 0,-1-1-1,0 0 1,1 0 0,-1 0-1,0 0 1,1 1 0,-1-1-1,0 0 1,1 0 0,-1 0-1,0-1 1,0 1-1,-6-2-4121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6.07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7 32303,'0'0'416,"27"0"-368,6 0-48,9 0 0,1 0 0,-6 0 0,1 0 0,-6 0 0,-1 0 0,-9 0-64,0 0-352,-2-6-13046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6.411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34 53 32479,'0'-2'11,"1"0"1,-1 0 0,1 0-1,-1 1 1,1-1 0,0 0-1,0 0 1,0 1-1,0-1 1,0 1 0,0-1-1,0 1 1,1-1 0,-1 1-1,0 0 1,1 0-1,-1-1 1,1 1 0,0 0-1,-1 0 1,1 1 0,0-1-1,-1 0 1,1 0-1,0 1 1,2-1 0,54-12-47,-56 13 44,21-3-9,40 2 0,-38 1 0,-23 0 0,-1 0 0,1 0 0,0 0 0,-1 1 0,1-1 0,0 0 0,-1 0 0,1 1 0,0-1 0,-1 1 0,1 0 0,-1-1 0,1 1 0,-1 0 0,1 0 0,-1 0 0,0 0 0,1 0 0,-1 0 0,0 0 0,0 1 0,2 1 0,-2-1 0,-1 0 0,1 0 0,0 0 0,-1 0 0,1 0 0,-1 0 0,0 1 0,0-1 0,1 0 0,-2 0 0,1 0 0,0 0 0,0 1 0,-1-1 0,1 0 0,-1 0 0,-1 4 0,-1 0 0,0 0 0,-1-1 0,0 0 0,0 1 0,0-1 0,-1 0 0,0-1 0,1 1 0,-2-1 0,1 0 0,0 0 0,-1-1 0,-11 6 0,10-6 0,1 1 0,-1 0 0,1 0 0,0 1 0,0-1 0,0 2 0,0-1 0,1 0 0,0 1 0,-7 11 0,11-16 0,0 0 0,1 0 0,-1 0 0,0 0 0,1 1 0,-1-1 0,1 0 0,0 1 0,-1-1 0,1 0 0,0 1 0,0-1 0,0 0 0,0 1 0,0-1 0,0 0 0,0 1 0,0-1 0,0 0 0,1 1 0,-1-1 0,0 0 0,1 1 0,-1-1 0,1 0 0,0 0 0,-1 0 0,1 0 0,0 1 0,0-1 0,1 1 0,3 2 0,0-1 0,1 0 0,-1 0 0,0-1 0,1 0 0,8 3 0,27 13 0,-39-17 0,-1 0 0,1 0 0,-1 0 0,0 0 0,0 0 0,0 0 0,1 0 0,-1 0 0,0 1 0,0-1 0,-1 0 0,1 1 0,0-1 0,0 1 0,-1-1 0,1 1 0,-1-1 0,1 1 0,-1-1 0,0 1 0,1-1 0,-1 3 0,0-2 0,0 1 0,0-1 0,0 0 0,0 0 0,-1 1 0,1-1 0,-1 0 0,1 1 0,-1-1 0,0 0 0,0 0 0,0 0 0,0 0 0,0 0 0,-3 4 0,1-4 0,0 1 0,-1-1 0,1 1 0,-1-1 0,0 0 0,1 0 0,-1-1 0,-6 2 0,-6 4 0,-1-1 0,0-1 0,-1-1 0,1 0 0,-1-1 0,0-1 0,-33-1 0,50-1 1,0-1 0,0 0-1,0 1 1,0-1 0,0 0 0,0 0-1,0 1 1,0-1 0,0 0 0,1 0 0,-1 0-1,0 0 1,1 0 0,-1 0 0,0 0-1,1-1 1,0 1 0,-1 0 0,1 0 0,-1 0-1,1-1 1,0 1 0,0 0 0,0 0-1,0 0 1,0-1 0,0 1 0,0-2 0,0-2-63,0 0 1,0-1-1,1 1 0,-1 0 1,1 0-1,2-6 1,14-12-1596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7.01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77 29646,'6'-8'1221,"31"-30"603,-35 36-1818,1 0-1,-1 0 0,1 0 1,-1 0-1,1 1 1,0-1-1,0 1 1,-1 0-1,1 0 0,0 0 1,0 0-1,0 0 1,6 0-1,-9 2-5,1 0 0,0 0 0,0 0 0,-1 0 0,1 0 0,-1 0 0,1 0 0,-1 0 0,1 0 0,-1 0 0,1 1 0,-1-1 0,0 0 0,0 0 0,0 2 0,1-1 0,3 32 0,-1 0 0,-2 0 0,-5 57 0,-3-60 0,3-20 0,3-18 0,5-17 0,0 0 0,2 0 0,1 0 0,1 1 0,0 0 0,2 0 0,1 1 0,19-30 0,-29 50 0,0 1 0,0 0 0,-1-1 0,1 1 0,0 0 0,0 0 0,1-1 0,-1 1 0,0 0 0,0 0 0,0 0 0,1 1 0,-1-1 0,0 0 0,1 0 0,-1 1 0,1-1 0,-1 1 0,1-1 0,1 1 0,-2 0 0,0 0 0,0 1 0,0-1 0,0 0 0,0 1 0,0-1 0,0 1 0,0 0 0,0-1 0,-1 1 0,1 0 0,0-1 0,0 1 0,-1 0 0,1 0 0,-1 0 0,1 0 0,-1 0 0,1 0 0,-1-1 0,1 1 0,-1 2 0,4 8 0,0 1 0,-1 0 0,2 23 0,-4-26 0,2 22 0,-2 36 0,-1-63 0,2-14 0,1 0 0,0 1 0,0-1 0,0 1 0,6-10 0,0 0 0,-7 14 0,26-54 0,-26 55 0,1 0 0,0-1 0,0 1 0,0 1 0,0-1 0,1 0 0,-1 1 0,1-1 0,0 1 0,6-4 0,-9 7 0,0-1 0,0 1 0,-1-1 0,1 1 0,0 0 0,0-1 0,0 1 0,0 0 0,-1 0 0,1-1 0,0 1 0,0 0 0,0 0 0,0 0 0,0 0 0,0 0 0,0 0 0,0 1 0,-1-1 0,1 0 0,0 0 0,0 1 0,0-1 0,0 0 0,1 2 0,-1-1 0,0 0 0,0 0 0,0 1 0,0-1 0,0 1 0,0-1 0,0 1 0,-1-1 0,1 1 0,0-1 0,-1 1 0,1-1 0,-1 3 0,2 9 0,-1-1 0,-1 1 0,-1 15 0,1-15 0,0 164-37,0-176-262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7.37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11 30062,'0'0'2625,"7"0"-2577,15 0-16,5 0-32,4 0 0,3 0 0,-3 0 0,2-2 0,-6-2 0,-7 0 0,-9 4-32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7.72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10 30254,'0'6'2065,"13"-2"-1713,11-4-288,12 0-32,0 0-32,-3 0 0,1 0 0,-12 0 0,-2-2 0,-9-6 0,-9 2-32,-2 2-352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9.15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55 190 31839,'5'-9'123,"0"0"1,0 0 0,1 1 0,0-1 0,1 1 0,12-12-1,16-20-96,-27 29-20,-1 0 0,0-1 0,-1 1 0,7-22 0,-11 123-7,0-31 0,-2-1 0,-8 60 0,7-112 0,0 0 0,0 0 0,0 0 0,-1 0 0,0 0 0,0 0 0,-1-1 0,-3 8 0,4-11 0,0 0 0,0 0 0,0 0 0,0 0 0,0-1 0,0 1 0,0-1 0,0 1 0,-1-1 0,1 0 0,-1 0 0,1 0 0,-1 0 0,1 0 0,-1-1 0,0 1 0,1-1 0,-1 1 0,0-1 0,1 0 0,-4 0 0,-99 0 0,352 0 0,-247 0-5,0 0 1,1 0-1,-1 0 0,0 0 1,1-1-1,-1 1 1,0 0-1,1 0 0,-1 0 1,0 0-1,1 0 0,-1 0 1,0 0-1,0-1 1,1 1-1,-1 0 0,0 0 1,0 0-1,1-1 0,-1 1 1,0 0-1,0 0 1,1-1-1,-1 1 0,0 0 1,0 0-1,0-1 0,0 1 1,1 0-1,-1-1 1,0 1-1,0 0 0,0 0 1,0-1-1,0 1 0,0 0 1,0-1-1,0 1 1,0 0-1,0-1 0,0 1 1,0 0-1,0-1 0,0 1 1,0 0-1,0-1 1,-1 1-1,1 0 0,0-1 1,0 1-1,0 0 0,0 0 1,-1-1-1,1 1 1,0 0-1,0 0 0,-1-1 1,1 1-1,0 0 0,0 0 1,-1 0-1,1-1 1,-1 1-1,-10-8-964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32367,'0'0'256,"16"0"-208,20 0 16,11 0-32,5-12-32,3 3 0,0-1 0,-3 3 0,-5-2 0,0-3-32,-5 3-16,-6-5-368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09.84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115 16 32255,'0'0'8,"0"0"1,0 0-1,1 0 1,-1 0-1,0 0 0,0-1 1,1 1-1,-1 0 1,0 0-1,0 0 1,1 0-1,-1 0 1,0 0-1,0 0 1,0 0-1,1-1 0,-1 1 1,0 0-1,0 0 1,0 0-1,1 0 1,-1-1-1,0 1 1,0 0-1,0 0 0,0 0 1,0-1-1,1 1 1,-1 0-1,0 0 1,0-1-1,0 1 1,0 0-1,0 0 1,0-1-1,0 1 0,0 0 1,0 0-1,0-1 1,0 1-1,0 0 1,0 0-1,0-1 1,0 1-1,0 0 1,0 0-1,0-1 0,-1 1 1,1 0-1,0 0 1,0-1-1,0 1 1,0 0-1,0 0 1,-1 0-1,1-1 1,-21-3 66,15 4-82,0 0 1,0 0 0,0 0-1,0 1 1,0 0-1,-10 3 1,15-3 6,-1 1 0,1-1 0,0 1 0,-1-1 0,1 1 0,0-1 0,0 1 0,0 0 0,0 0 0,0-1 0,1 1 0,-1 0 0,1 0 0,-1 0 0,1 0 0,-1 0 0,1 0 0,0-1 0,0 4 0,1 47 0,0-30 0,-1 62 0,0-84 0,0 1 0,0-1 0,1 0 0,-1 0 0,0 1 0,0-1 0,0 0 0,1 0 0,-1 1 0,0-1 0,0 0 0,0 0 0,1 1 0,-1-1 0,0 0 0,1 0 0,-1 0 0,0 0 0,0 0 0,1 1 0,-1-1 0,0 0 0,1 0 0,-1 0 0,0 0 0,1 0 0,-1 0 0,0 0 0,1 0 0,-1 0 0,0 0 0,0 0 0,1 0 0,-1 0 0,0 0 0,1-1 0,-1 1 0,0 0 0,1 0 0,-1 0 0,0 0 0,0 0 0,1-1 0,-1 1 0,0 0 0,0 0 0,1-1 0,-1 1 0,0 0 0,0 0 0,0-1 0,15-8 0,-10 4 0,0 2 0,1-1 0,0 0 0,0 1 0,0 0 0,0 1 0,1-1 0,-1 1 0,10-1 0,-14 2 0,1 1 0,-1-1 0,1 1 0,-1 0 0,1 0 0,-1 0 0,1 0 0,-1 0 0,1 0 0,-1 1 0,1-1 0,-1 1 0,1 0 0,-1 0 0,1 0 0,-1 0 0,0 0 0,0 0 0,1 1 0,-1-1 0,0 1 0,0 0 0,-1-1 0,1 1 0,0 0 0,0 0 0,1 3 0,0 1 0,0 1 0,0 0 0,-1 0 0,0 0 0,0 0 0,0 0 0,-1 0 0,0 10 0,-2 57 0,0-69 0,0 0 0,0 0 0,0-1 0,-1 1 0,0-1 0,0 1 0,0-1 0,0 0 0,-1 0 0,1 0 0,-1 0 0,0 0 0,-1 0 0,1-1 0,0 1 0,-1-1 0,0 0 0,0 0 0,-8 4 0,7-4 0,0 0 0,0-1 0,0 0 0,0 0 0,-1 0 0,1 0 0,-1-1 0,0 0 0,1 0 0,-1-1 0,0 1 0,1-1 0,-1 0 0,0-1 0,0 1 0,-9-3 0,12 1-2,-1 0 0,0 0 0,1 0 0,0 0 0,-1-1 0,1 1-1,0-1 1,-5-6 0,-6-9-91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0.962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64 175 27645,'0'-27'3473,"-1"16"-3090,1 0 0,0 0 0,1 1 1,3-21-1,-3 27-397,1 1 0,-1-1 0,0 1 0,1-1 0,0 1 0,0 0 0,0 0-1,0 0 1,1 0 0,-1 0 0,1 0 0,-1 1 0,1-1 0,0 1 0,0 0 0,0 0 0,1 0 0,3-2 0,0 1 14,-1 0 0,1 1 0,0 0 0,0 0 0,-1 0 0,1 1 0,1 0 0,-1 0 0,0 1 0,0 0 0,0 0 0,13 3 0,-18-3 0,-1 1 0,1 0 0,-1-1 0,0 1 0,1 0 0,-1 0 0,0 0 0,0 0 0,0 0 0,0 0 0,0 0 0,0 1 0,0-1 0,0 0 0,0 0 0,0 1 0,-1-1 0,1 1 0,-1-1 0,1 0 0,-1 1 0,1-1 0,-1 1 0,0 2 0,3 42 0,-3-36 0,-1-2 0,0 0 0,-1-1 0,1 0 0,-1 1 0,-1-1 0,1 0 0,-1 0 0,-1 0 0,1 0 0,-1-1 0,0 1 0,-1-1 0,0 0 0,0 0 0,-6 6 0,-6 5 0,-2-1 0,0-1 0,-29 19 0,42-30 0,1 0 0,0-1 0,-1 0 0,0 0 0,1-1 0,-1 1 0,0-1 0,-1 0 0,1-1 0,0 1 0,-8-1 0,14-1 0,-1 0 0,1-1 0,-1 1 0,1 0 0,-1-1 0,1 1 0,-1-1 0,1 1 0,0-1 0,-1 1 0,1-1 0,0 1 0,-1-1 0,1 1 0,0-1 0,0 1 0,-1-1 0,1 0 0,0 1 0,0-1 0,0 1 0,0-1 0,0 0 0,0 1 0,0-1 0,0 0 0,0 1 0,0-1 0,0 1 0,0-2 0,3-16 0,-1 16 0,0 0 0,0 0 0,0 0 0,0 1 0,0-1 0,1 1 0,-1-1 0,1 1 0,-1 0 0,1 0 0,0 0 0,-1 0 0,1 0 0,0 1 0,0-1 0,4 1 0,3-1 0,0 1 0,-1 0 0,17 2 0,-24-1 0,1-1 1,-1 1-1,0 0 1,1 0-1,-1 1 0,0-1 1,0 0-1,1 1 0,-1-1 1,0 1-1,-1 0 1,1 0-1,0 0 0,0 0 1,-1 0-1,2 3 1,-1-3-6,-1 0 1,0 0-1,1 0 1,0 0-1,-1 0 1,1 0-1,0-1 1,0 1-1,0-1 1,0 1-1,0-1 0,0 0 1,0 1-1,1-1 1,-1 0-1,0-1 1,1 1-1,-1 0 1,1-1-1,3 1 1,7-1-332,0 0-633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1.46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36 30 31855,'1'-1'66,"1"0"-20,-1 0-1,1 0 0,-1-1 1,0 1-1,1 0 0,-1-1 1,0 1-1,0-1 0,0 1 1,0-1-1,0 1 1,0-1-1,-1 0 0,1 0 1,0 1-1,-1-1 0,1-2 1,-13 205-14,-1 2-35,13-194 3,0-1 0,0 1 0,1-1 0,0 1 0,1-1 0,2 10 0,-3-16 0,0 0 0,0 1 0,1-1 0,-1 0 0,0 0 0,1 0 0,0 0 0,-1 0 0,1 0 0,0 0 0,0-1 0,0 1 0,0-1 0,0 1 0,0-1 0,1 0 0,-1 0 0,0 0 0,1 0 0,-1 0 0,1 0 0,-1-1 0,1 1 0,3-1 0,-2 1 0,-1 0 0,0-1 0,1 0 0,-1 1 0,1-2 0,-1 1 0,0 0 0,1 0 0,-1-1 0,0 0 0,1 0 0,-1 0 0,0 0 0,0 0 0,0-1 0,0 1 0,6-5 0,-6 3 0,0-1 0,0 0 0,0 0 0,0 0 0,0 0 0,-1-1 0,0 1 0,0-1 0,0 1 0,-1-1 0,3-8 0,-1-6 0,0 0 0,-1 0 0,0 0 0,-3-34 0,1 50 0,-1-1 0,1 1 0,-1 0 0,0 0 0,0 0 0,0 0 0,0-1 0,0 1 0,-1 1 0,1-1 0,-1 0 0,0 0 0,0 1 0,0-1 0,0 1 0,0-1 0,-1 1 0,1 0 0,-1 0 0,1 0 0,-1 0 0,0 0 0,0 1 0,0-1 0,0 1 0,0 0 0,0 0 0,-4-1 0,-6-1-1,0 0 1,0 1-1,1 1 0,-1 0 0,-25 1 0,37 0-7,-1 0 1,1 0-1,0 0 1,0 1-1,0-1 1,-1 0-1,1 1 1,0-1-1,0 0 1,0 1-1,0-1 1,0 1-1,0 0 1,0-1-1,0 1 1,0 0-1,0 0 1,0 0-1,0-1 1,0 1-1,1 0 1,-1 0-1,0 0 1,1 0 0,-1 1-1,1-1 1,-1 0-1,1 0 1,-1 0-1,1 1 1,-6 22-636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1.95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27 32415,'5'-25'285,"-3"24"-225,-1 6-38,0 41-53,-1-38 47,0 284-592,0-317-1073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2.296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 30430,'0'0'2049,"9"0"-1873,16 0-112,8 0-48,5 0 16,2 0-32,-2 0 0,0 0 0,-9 0 0,-5 0 0,-6 0 0,-11 0-32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7.606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253 28 32015,'6'-6'232,"-5"5"-204,0 0 0,0 0 0,0 1-1,-1-1 1,1 0 0,0 0 0,0 0-1,0 0 1,-1-1 0,1 1 0,-1 0-1,1 0 1,-1 0 0,1 0 0,-1-1-1,1-1 1,-1 3-9,0 0 5,-1-1-24,0 1 0,0 0 1,0 0-1,0 0 0,0-1 1,0 1-1,0 0 0,0 0 0,0 0 1,1 0-1,-1 0 0,0 0 1,0 1-1,0-1 0,0 0 1,-1 1-1,-3 1 0,0 1 0,-1-1 0,1 1 0,1 0 0,-1 1 0,0-1 0,1 1 0,-5 5 0,-35 41 0,17-20 0,-6 4 0,11-12 0,1 0 0,-34 47 0,55-69 0,-1 1 0,1 0 0,-1-1 0,1 1 0,0 0 0,0-1 0,-1 1 0,1 0 0,0-1 0,0 1 0,0 0 0,0-1 0,0 1 0,0 0 0,0 0 0,0-1 0,0 1 0,0 0 0,0-1 0,0 1 0,1 0 0,-1-1 0,0 1 0,0 0 0,1-1 0,-1 1 0,0 0 0,1-1 0,-1 1 0,1-1 0,-1 1 0,1-1 0,-1 1 0,1-1 0,-1 1 0,1-1 0,0 0 0,-1 1 0,1-1 0,-1 0 0,1 1 0,0-1 0,-1 0 0,1 0 0,0 1 0,0-1 0,-1 0 0,1 0 0,0 0 0,0 0 0,43 4 0,-40-3 0,229-3 0,-233 2-1,0 0-1,0 0 1,1 0 0,-1 0 0,0 0-1,0 0 1,0 0 0,0 0 0,0 0-1,0 0 1,0 0 0,0 0-1,1 0 1,-1 0 0,0 0 0,0 0-1,0-1 1,0 1 0,0 0-1,0 0 1,0 0 0,0 0 0,0 0-1,0 0 1,1 0 0,-1 0 0,0 0-1,0 0 1,0 0 0,0-1-1,0 1 1,0 0 0,0 0 0,0 0-1,0 0 1,0 0 0,0 0 0,0 0-1,0 0 1,0-1 0,0 1-1,0 0 1,0 0 0,0 0 0,0 0-1,0 0 1,0 0 0,0 0 0,0 0-1,0-1 1,0 1 0,0 0-1,0 0 1,-1 0 0,1 0 0,0 0-1,0 0 1,0 0 0,0 0-1,0 0 1,0 0 0,0 0 0,0-1-1,0 1 1,0 0 0,0 0 0,-1 0-1,1 0 1,0 0 0,-8-5-150,-4 4-391,0-2-805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7.99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10 28285,'1'-9'2673,"0"9"-1161,5 19-857,3 34-1045,-2 107 390,-6-96 0,3-1 0,14 79 0,-18-140 0,1 0 0,-1 0 0,1 0-1,-1 1 1,1-1 0,0 0 0,0 0 0,0 0 0,1 0 0,-1-1-1,0 1 1,1 0 0,-1 0 0,1-1 0,1 2 0,-2-2-3,-1-1 1,0 0 0,1 0 0,-1 0-1,1 1 1,-1-1 0,0 0 0,1 0-1,-1 0 1,1 0 0,-1 0-1,1 0 1,-1 0 0,0 0 0,1 0-1,-1 0 1,1 0 0,-1 0 0,1 0-1,-1 0 1,0-1 0,1 1 0,-1 0-1,1 0 1,-1 0 0,1-1-1,9-17-168,-4-9-378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8.86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94 31550,'0'-4'32,"0"0"-1,0 0 0,0 1 0,1-1 0,-1 0 1,1 1-1,0-1 0,0 0 0,0 1 0,1-1 1,-1 1-1,1 0 0,0-1 0,0 1 0,0 0 1,0 0-1,1 0 0,-1 0 0,1 1 0,0-1 1,-1 1-1,1-1 0,0 1 0,1 0 0,-1 0 0,0 0 1,1 1-1,-1-1 0,1 1 0,-1 0 0,1 0 1,-1 0-1,1 0 0,0 1 0,0-1 0,-1 1 1,1 0-1,5 1 0,-7-1-31,0 0 0,-1 1 0,1-1 0,0 1 0,0 0 0,-1 0 0,1-1 0,-1 1 0,1 0 0,-1 1 0,1-1 0,-1 0 0,1 0 0,-1 1 0,0-1 0,0 0 0,0 1 0,0-1 0,0 1 0,0 0 0,0-1 0,0 1 0,-1 0 0,2 1 0,12 48 0,-10-20 0,-2 0 0,-1 0 0,-2 0 0,-1 0 0,-7 36 0,6-45 0,9-70 0,2 1 0,1 1 0,19-54 0,-26 96 0,0 0 0,1-1 0,-1 1 0,1 0 0,0 1 0,0-1 0,0 1 0,4-4 0,-7 6 0,1 0 0,0 1 0,-1-1 0,1 1 0,-1-1 0,1 1 0,0-1 0,-1 1 0,1-1 0,0 1 0,0-1 0,-1 1 0,1 0 0,0 0 0,0-1 0,0 1 0,0 0 0,-1 0 0,1 0 0,0 0 0,0 0 0,0 0 0,0 0 0,-1 0 0,1 0 0,0 0 0,0 1 0,0-1 0,-1 0 0,1 1 0,0-1 0,0 0 0,-1 1 0,1-1 0,0 1 0,0-1 0,-1 1 0,1-1 0,-1 1 0,1 0 0,-1-1 0,1 1 0,-1 0 0,1-1 0,-1 1 0,1 0 0,-1 0 0,0-1 0,1 1 0,-1 0 0,0 1 0,4 10 0,0-1 0,-1 1 0,-1 0 0,0 0 0,1 18 0,-4 68 0,0-48 0,9-73 0,-2 7 0,9-30 0,-11 28 0,1 0 0,1 0 0,1 0 0,1 1 0,0 1 0,1-1 0,17-23 0,-25 39 0,0 0 0,0 0 0,0-1 0,0 1 0,0 0 0,0 0 0,0 0 0,0 0 0,1 0 0,-1 0 0,0 1 0,0-1 0,1 0 0,-1 1 0,1-1 0,-1 1 0,1-1 0,-1 1 0,1 0 0,-1 0 0,2-1 0,-2 2 0,1-1 0,-1 1 0,0-1 0,0 1 0,0-1 0,0 1 0,0 0 0,0 0 0,0-1 0,0 1 0,0 0 0,-1 0 0,1 0 0,0 0 0,0 0 0,-1 0 0,1 0 0,-1 0 0,2 2 0,0 5 0,1 0 0,-1 0 0,0 0 0,-1 0 0,2 15 0,-2 8 0,1 26 0,-8 87 0,4-137-976,2-12-2498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9.251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13 31887,'7'0'512,"11"0"-304,4 0-112,5 0-64,2 0-32,2 0 0,-2 0 0,-3-4 0,-3 0 0,-5 2 0,-9 0 0,-18 2-1873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29.57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8 31534,'0'6'673,"9"-4"-337,11 0-208,2 0-96,3-2 0,-1 0-32,-2 0 0,-4 0 0,-2 0 0,-7-8 0,-7 0-48,-2 4-144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87 32207,'0'-68'530,"0"50"-496,0 46-38,-2 404 4,3-419 0,-1 1 0,2-1 0,0 0 0,1 0 0,0 0 0,1-1 0,0 1 0,1-1 0,8 16 0,-9-22 0,-1 0 0,1-1 0,0 0 0,0 0 0,0 0 0,1 0 0,-1-1 0,1 1 0,1-1 0,-1 0 0,0-1 0,1 0 0,0 0 0,0 0 0,0 0 0,0-1 0,0 0 0,0 0 0,1-1 0,11 2 0,-9-2 0,0 0 0,-1-1 0,1 0 0,0-1 0,-1 0 0,1 0 0,14-5 0,-19 5 0,0-1 0,0 0 0,0 0 0,0 0 0,-1-1 0,1 0 0,-1 1 0,1-1 0,-1 0 0,0-1 0,0 1 0,0 0 0,-1-1 0,1 0 0,-1 1 0,0-1 0,2-5 0,0-2 0,0-1 0,-1 0 0,0-1 0,-1 1 0,0 0 0,-1-1 0,-1 1 0,0-1 0,-3-19 0,3 29 0,-1-1 0,0 1 0,1 0 0,-1-1 0,-1 1 0,1 0 0,0 0 0,-1 0 0,0 0 0,0 0 0,1 0 0,-2 0 0,1 1 0,0-1 0,-1 1 0,1-1 0,-1 1 0,1 0 0,-1 0 0,0 0 0,0 1 0,0-1 0,0 1 0,0-1 0,-1 1 0,1 0 0,0 0 0,-5 0 0,-9-2 0,0 1 0,-1 0 0,1 2 0,-24 1 0,18 0 0,14-1 2,0 1-1,0 0 1,0 0-1,0 1 1,-17 5 0,23-6-7,0 0-1,1 0 1,-1 1 0,1-1 0,-1 0 0,1 1 0,0 0 0,0-1 0,0 1 0,0 0 0,0 0 0,0 0 0,0 1 0,0-1 0,1 0 0,-1 1-1,1-1 1,0 1 0,0-1 0,0 1 0,0-1 0,0 1 0,0 3 0,0 10-427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32.34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0 184 30750,'10'-11'378,"0"0"1,-1-1-1,-1 0 0,14-25 1,-5 7-281,-2-6-71,-2 5-27,-9 27-2,-2 14 4,-12 209-2,4-109 0,6-107 0,0 0 0,0-1 0,0 1 0,-1 0 0,1 0 0,-1-1 0,1 1 0,-1 0 0,0-1 0,0 1 0,0 0 0,-2 2 0,1-4 0,1 0 0,-1 0 0,0 0 0,1 0 0,-1 0 0,0 0 0,0-1 0,1 1 0,-1 0 0,0-1 0,0 0 0,0 1 0,0-1 0,0 0 0,0 0 0,0 0 0,-2-1 0,-37 0 0,34 1 0,26-1 0,18 2 0,-20 0 0,-1 0 0,1-2 0,-1 0 0,22-4 0,-38 5 0,1 0 1,-1 0-1,0 0 1,1 0-1,-1 0 1,0 0-1,1 0 1,-1 0-1,0 0 1,1 0-1,-1 0 1,0 0-1,1-1 1,-1 1-1,0 0 1,1 0-1,-1 0 1,0-1-1,0 1 1,1 0-1,-1 0 1,0-1-1,0 1 1,1 0-1,-1 0 1,0-1-1,0 1 1,0 0-1,1-1 1,-1 1-1,0 0 1,0-1-1,0 1 0,0 0 1,0-1-1,0 1 1,0 0-1,0-1 1,0 1-1,0-1 1,0 1-1,0 0 1,0-1-1,0 1 1,0 0-1,0-1 1,0 1-1,-1 0 1,1-1-1,-1 0-134,1 0 1,-1 0-1,0 1 0,0-1 0,1 0 1,-1 0-1,0 1 0,0-1 0,0 1 1,0-1-1,0 1 0,0-1 0,0 1 1,-1-1-1,-15-3-7024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6:32.80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170 24 31839,'2'-2'132,"-1"1"-69,0-1 1,1 1 0,-1 0 0,0-1-1,0 1 1,0-1 0,0 0-1,0 1 1,0-1 0,0 0-1,0-3 1,-6 9-32,-18 29-32,2 1 0,1 0 0,-20 47 0,33-63 0,0 1 0,1 0 0,1 1 0,1-1 0,0 1 0,2-1 0,0 1 0,2 34 0,0-51 0,1-1 0,-1 1 0,1-1 0,-1 1 0,1-1 0,0 1 0,0-1 0,0 1 0,0-1 0,0 0 0,1 0 0,-1 0 0,1 0 0,0 0 0,-1 0 0,1 0 0,0 0 0,0-1 0,0 1 0,0-1 0,0 1 0,1-1 0,-1 0 0,3 2 0,2-1 0,0 0 0,0 0 0,1 0 0,-1-1 0,0 0 0,1 0 0,8-1 0,-13 0 0,-1 0 0,0 0 0,0-1 0,0 1 0,0-1 0,0 0 0,0 1 0,0-1 0,0 0 0,0 0 0,0-1 0,0 1 0,0 0 0,0-1 0,-1 1 0,1-1 0,-1 1 0,1-1 0,-1 0 0,0 1 0,1-1 0,-1 0 0,0 0 0,0 0 0,0 0 0,-1 0 0,1 0 0,0 0 0,-1 0 0,1-1 0,-1-2 0,2-6 0,0 0 0,-2 0 0,1-1 0,-3-20 0,2 28 0,-1 1 0,1-1 0,-1 1 0,0-1 0,0 1 0,0-1 0,-1 1 1,1 0-1,-1 0 0,0 0 0,0 0 0,0 0 0,0 0 0,0 0 0,-1 1 0,1-1 0,-1 1 0,0-1 0,0 1 0,1 0 0,-2 0 0,1 1 1,-4-3-1,-1 1-2,1 0 0,-1 1 0,0 0 0,0 1-1,0-1 1,0 1 0,0 1 0,0 0 0,-13 1 0,18-1-93,0 0-1,0 1 0,0-1 0,0 1 1,0 0-1,1 0 0,-1 0 0,-3 2 1,-18 18-3859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2.328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70 213 32255,'-1'-41'359,"0"19"-317,1 0 0,3-27 0,-2 45-40,0 1-1,0 0 0,0-1 1,0 1-1,1 0 1,-1-1-1,1 1 0,0 0 1,0 0-1,0 0 0,0 1 1,1-1-1,-1 0 1,1 1-1,-1-1 0,1 1 1,0 0-1,0 0 1,0 0-1,5-2 0,-1 1-1,0 0 0,0 1 0,1-1-1,-1 1 1,1 1 0,-1 0 0,1 0-1,11 0 1,-18 1 0,1 0 0,-1 0 0,0 0 0,0 1 0,1-1 0,-1 0 0,0 1 0,0-1 0,0 1 0,0-1 0,1 1 0,-1 0 0,0 0 0,0-1 0,0 1 0,0 0 0,-1 0 0,1 0 0,0 0 0,0 0 0,0 0 0,-1 0 0,1 0 0,0 0 0,-1 0 0,1 1 0,-1-1 0,0 0 0,1 0 0,-1 1 0,0 0 0,4 47 0,-4-39 0,-1 1 0,-1 0 0,1 0 0,-1 0 0,-1-1 0,0 1 0,-1-1 0,0 1 0,-1-1 0,0 0 0,0-1 0,-1 1 0,0-1 0,-8 9 0,0-1 0,-1 0 0,-1-2 0,0 0 0,-1 0 0,-30 18 0,45-31 0,1-1 0,-1 0 0,1 0 0,-1 0 0,1 0 0,-1-1 0,1 1 0,-1 0 0,0-1 0,1 1 0,-1-1 0,0 1 0,0-1 0,1 0 0,-1 0 0,0 0 0,-3 0 0,4-1 0,0 0 0,1 0 0,-1 0 0,0 0 0,0 0 0,1 0 0,-1 0 0,0 0 0,1-1 0,-1 1 0,1 0 0,0 0 0,-1-1 0,1 1 0,0 0 0,0-1 0,0 1 0,-1 0 0,2-1 0,-1 1 0,0 0 0,0-2 0,0 1 0,0 1 0,0 0 0,0 0 0,0-1 0,0 1 0,0 0 0,0 0 0,0-1 0,1 1 0,-1 0 0,0 0 0,1-1 0,-1 1 0,1 0 0,-1 0 0,1 0 0,0 0 0,0 0 0,-1 0 0,1 0 0,0 0 0,0 0 0,2-1 0,-1 1 0,1 0 0,0 0 0,0 1 0,0-1 0,0 1 0,-1 0 0,1 0 0,6 0 0,4 1 0,-3-1 0,-1 1 0,0 1 0,0 0 0,0 0 0,0 1 0,0 0 0,0 1 0,15 8 0,-16-7 0,1-1-1,0 0 1,-1 0-1,1-1 0,1 0 1,-1-1-1,0 0 0,19 2 1,-24-4-16,-1 0 0,1-1 0,-1 1 0,0 0 0,1-1 0,-1 0 0,0 0 0,0 0 0,0 0 0,1 0 1,-1-1-1,-1 0 0,1 1 0,0-1 0,0 0 0,0 0 0,-1-1 0,1 1 0,-1 0 0,0-1 0,0 1 0,0-1 0,0 0 1,0 0-1,-1 0 0,1 0 0,-1 0 0,1 0 0,-1 0 0,1-4 0,9-31-734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2.752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484 89 32351,'-5'-6'22,"-2"0"1,1 1-1,0-1 0,-1 1 1,0 1-1,-1-1 0,1 1 1,-1 0-1,1 1 0,-1 0 1,0 0-1,0 1 0,-1 0 1,-14-2-1,11 3-19,0 0 0,0 1-1,0 0 1,0 0 0,0 2 0,0-1-1,0 2 1,0-1 0,1 2 0,-13 4-1,11-2-1,1 1 0,-1 1 0,2-1 0,-1 2 0,1 0 0,0 0-1,1 1 1,0 0 0,0 1 0,1 0 0,1 1 0,0-1 0,0 2-1,1-1 1,1 1 0,0 0 0,-5 18 0,1 4-1,1 1 1,1-1-1,3 1 1,0 0-1,2 61 1,3-78-1,0 0 0,2 0 0,0 0 0,1-1 0,1 1 0,9 24 0,-9-33 0,1 1 0,0-1 0,1 0 0,0-1 0,0 0 0,1 0 0,0 0 0,1-1 0,-1 0 0,2 0 0,-1-1 0,12 8 0,-3-5 0,0-1 0,1 0 0,0-2 0,1 0 0,0-1 0,0 0 0,0-2 0,0 0 0,1-2 0,-1 0 0,1-1 0,0 0 0,23-4 0,-33 2 1,0 0 0,0 0 0,0-1 0,-1-1 0,1 1 0,-1-2 0,1 1 0,-1-1 0,0-1 0,0 1 0,-1-2 1,0 1-1,0-1 0,0 0 0,0-1 0,-1 0 0,9-10 0,-7 4 0,0 0 0,0-1 0,-1 0 1,-1 0-1,0-1 0,-1 1 0,-1-2 0,0 1 1,-1 0-1,2-20 0,-1 3-1,-2-1 0,-1 0 0,-1-1 0,-2 1 0,-1 0 0,-2 1 0,-8-37 0,7 51 0,0 0 0,-1 0 0,0 1 0,-2 0 0,0 1 0,-1 0 0,0 0 0,-2 1 0,1 0 0,-2 0 0,0 1 0,-1 1 0,0 0 0,-20-14 0,21 19 0,0 1 1,-1 1-1,0 0 0,0 0 1,-1 1-1,0 1 0,1 0 1,-1 1-1,0 1 0,-23-2 1,26 3-11,0 1 0,0 0 0,-1 1 0,1 0 1,0 0-1,0 2 0,0-1 0,1 1 1,-1 1-1,1 0 0,-1 0 0,1 1 0,-18 12 1,15-6-265,0 0 0,-13 16 0,-23 33-2869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3.91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301 59 31887,'9'-6'234,"17"-14"142,-25 20-367,0-1-1,-1 1 1,1-1-1,0 1 0,-1-1 1,1 0-1,0 1 1,-1-1-1,1 0 0,-1 1 1,0-1-1,1 0 0,-1 0 1,1 0-1,-1 1 1,0-1-1,0 0 0,1 0 1,-1 0-1,0 0 1,0 1-1,0-1 0,0 0 1,0 0-1,0 0 1,0 0-1,-1-1 0,-1 1-5,-1 0 0,1-1-1,-1 1 1,1 1 0,-1-1 0,0 0-1,0 1 1,1-1 0,-1 1-1,0 0 1,0 0 0,-3 0 0,1 0-4,-25-1 1,-60 0 0,82 1 0,0 1 0,1 0 0,-1 0 0,0 1 0,1 0 0,0 1 0,-1 0 0,1 0 0,-8 5 0,14-7 0,0 0 0,0 0 0,0 0 0,0 0 0,0 0 0,1 0 0,-1 0 0,0 0 0,1 1 0,-1-1 0,1 0 0,-1 1 0,1-1 0,0 0 0,-1 1 0,1-1 0,0 0 0,0 2 0,1 31 0,0-19 0,-1-6 0,-18 467 0,-14-277 0,-4 48 0,34-223 0,0 0 0,2 0 0,4 28 0,-4-50 0,1 0 0,0 1 0,0-1 0,0 0 0,0 0 0,0 0 0,0-1 0,0 1 0,1 0 0,-1 0 0,1-1 0,-1 1 0,1-1 0,0 1 0,-1-1 0,1 0 0,0 1 0,0-1 0,0 0 0,0 0 0,0-1 0,0 1 0,0 0 0,1-1 0,-1 1 0,0-1 0,3 1 0,9 1 0,1-1 0,-1-1 0,17 0 0,-11-1 0,-1 1 0,0-1 0,31-5 0,-43 5 0,0-1 0,0 0 0,0 0 0,-1-1 0,1 0 0,-1 0 0,1-1 0,-1 1 0,0-1 0,7-6 0,-13 9-24,1 0 0,0 0-1,-1 1 1,1-1 0,0 0 0,-1 0 0,1 0 0,-1 0 0,1 0-1,-1 0 1,0 0 0,1 0 0,-1 0 0,0-1 0,0 1-1,0 0 1,0 0 0,0 0 0,0-2 0,0 1-189,0-2-2324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4.72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1 122 31903,'0'-7'90,"0"-1"0,0 0 0,1 0 0,0 0 0,1 0 1,-1 0-1,1 1 0,5-11 0,-6 15-88,1 0 1,0 0-1,0 1 0,0-1 1,0 1-1,1-1 0,-1 1 0,1 0 1,-1 0-1,1 0 0,0 0 1,0 0-1,-1 0 0,1 1 1,1 0-1,-1-1 0,0 1 0,0 0 1,0 1-1,1-1 0,-1 0 1,5 1-1,-6 0-2,0-1 0,1 1 0,-1 0 0,0 0 0,0 1 0,0-1 0,0 0 0,1 1 0,-1-1 0,0 1 0,0 0 0,0-1 0,0 1 0,0 0 0,0 0 0,0 1 0,-1-1 0,1 0 0,0 1 0,-1-1 0,3 3 0,-1-1 0,-1 1 0,1 0 0,-1 0 0,0 0 0,0 1 0,0-1 0,-1 0 0,0 1 0,2 7 0,-1 7 0,0-1 0,-2 0 0,0 1 0,-3 22 0,2-33 0,-1-1 0,0 0 0,0 1 0,-1-1 0,1 0 0,-2-1 0,1 1 0,-1 0 0,0-1 0,0 0 0,-1 0 0,-8 9 0,1-3 0,-1 0 0,0-1 0,0-1 0,-22 13 0,61-28 0,6-4 0,0 1 0,46-5 0,-24 4 0,-44 5-251,-21 4-458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5.24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1 121 32047,'0'-3'34,"1"-1"0,0 1 1,0 0-1,0-1 0,0 1 1,0 0-1,1 0 0,-1 0 1,1 0-1,0 0 1,0 0-1,0 0 0,1 1 1,-1-1-1,5-3 0,3-3 2,0 1-1,21-12 1,-22 15-30,0 0 0,1 1-1,0 0 1,-1 1 0,1 0 0,0 1 0,1 0 0,-1 1-1,0-1 1,13 2 0,-22 0-6,0 0 0,0 0 0,0 0 0,0 1 0,0-1 0,0 0 0,0 1 0,-1-1 0,1 1 0,0-1 0,0 1 0,0-1 0,-1 1 0,1-1 0,0 1 0,-1 0 0,1-1 0,0 1 0,-1 0 0,1 0 0,-1 0 0,1-1 0,-1 1 0,0 0 0,1 0 0,-1 0 0,0 0 0,1 0 0,-1 0 0,0 0 0,0 0 0,0-1 0,0 1 0,0 1 0,-1 39 0,0-34 0,0-1 0,0-1 0,0 1 0,-1 0 0,0 0 0,0-1 0,0 1 0,-1-1 0,0 0 0,0 0 0,0 0 0,-1 0 0,-6 8 0,-7 3 0,0 0 0,-20 15 0,22-20 0,0 1 0,2 0 0,-19 21 0,32-33 0,-1 0 0,1 1 0,0-1 0,-1 0 0,1 1 0,0-1 0,-1 1 0,1-1 0,0 1 0,-1-1 0,1 1 0,0-1 0,0 1 0,-1 0 0,1-1 0,0 1 0,0-1 0,0 1 0,0-1 0,0 1 0,0 0 0,0-1 0,0 1 0,0-1 0,0 1 0,0-1 0,0 1 0,1 0 0,-1-1 0,0 1 0,0-1 0,1 1 0,-1-1 0,0 1 0,1-1 0,-1 1 0,0-1 0,1 0 0,-1 1 0,0-1 0,1 1 0,-1-1 0,1 0 0,-1 1 0,1-1 0,-1 0 0,1 0 0,-1 1 0,1-1 0,0 0 0,-1 0 0,1 0 0,-1 0 0,1 0 0,-1 0 0,1 1 0,0-1 0,-1-1 0,1 1 0,0 0 0,49 0 0,-36 0 0,205 0 0,-216 0-6,-3 0 4,0 0 0,0 0 1,0 0-1,0 0 0,0 0 0,1 0 0,-1 0 0,0 0 0,0 0 0,0 0 0,0 0 1,1 0-1,-1 0 0,0 0 0,0 0 0,0 0 0,0 0 0,1 0 0,-1 0 0,0 0 1,0 0-1,0 0 0,0 0 0,1 0 0,-1-1 0,0 1 0,0 0 0,0 0 0,0 0 1,0 0-1,0 0 0,0 0 0,1 0 0,-1-1 0,0 1 0,0 0 0,0 0 0,0 0 1,0 0-1,0 0 0,0-1 0,0 1 0,0 0 0,0 0 0,0-7-259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6.49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9 31374,'237'-8'1393,"-237"8"-1393,0 0 0,0 0 0,0 0 0,0 0 0,0 0 0,0 0 0,0 0 0,0 0 0,1 0 0,-1 0 0,0 0 0,0 0 0,0 0 0,0 0 0,0 0 0,0 0 0,0 0 0,0 0 0,1 0 0,-1 0 0,0 0 0,0 0 0,0 0 0,0 0 0,0 0 0,0 0 0,0 0 0,0 0 0,0 1 0,0-1 0,0 0 0,1 0 0,-1 0 0,0 0 0,0 0 0,0 0 0,0 0 0,0 0 0,0 0 0,0 0 0,0 1 0,0-1 0,0 0 0,0 0 0,0 0 0,0 0 0,0 0 0,0 0 0,0 0 0,0 0 0,0 0 0,0 1 0,0-1 0,0 0 0,0 0 0,0 0 0,0 0 0,0 0 0,0 0 0,0 0 0,0 0 0,0 0 0,0 1 0,0-1 0,-1 0 0,1 0 0,0 0 0,0 0 0,-5 5 0,4-4 0,-65 45 0,44-33 0,-35 30 0,56-43 0,0 1 0,0-1 0,1 1 0,-1 0 0,0-1 0,1 1 0,-1 0 0,0 0 0,1 0 0,-1-1 0,1 1 0,-1 0 0,1 0 0,0 0 0,-1 0 0,1 0 0,0 0 0,0 0 0,0 0 0,-1 0 0,1 0 0,0 0 0,0 0 0,0 0 0,1 0 0,-1 0 0,0 0 0,0 0 0,0 0 0,1 0 0,-1-1 0,1 1 0,-1 0 0,1 0 0,-1 0 0,1 0 0,-1 0 0,1-1 0,-1 1 0,1 0 0,0-1 0,0 1 0,-1 0 0,1-1 0,0 1 0,0-1 0,0 1 0,1 0 0,7 4 0,1 1 0,0-2 0,18 7 0,-11-4 0,-10-4 0,-1 1 0,0 0 0,0 0 0,0 0 0,-1 1 0,1 0 0,-1 0 0,-1 0 0,1 1 0,5 7 0,-9-11 0,1 0 0,-1 0 0,0 0 0,0 1 0,0-1 0,0 0 0,0 0 0,0 1 0,-1-1 0,1 0 0,-1 1 0,1-1 0,-1 1 0,0-1 0,0 0 0,0 1 0,-1-1 0,1 1 0,0-1 0,-1 0 0,0 1 0,1-1 0,-1 0 0,0 1 0,0-1 0,0 0 0,-1 0 0,1 0 0,0 0 0,-1 0 0,1 0 0,-1 0 0,-3 2 0,-6 3 0,0-1 0,0 0 0,0 0 0,-1-1 0,1-1 0,-1 0 0,-1-1 0,1 0 0,0 0 0,-1-2 0,1 1 0,-19-2 0,30 0 0,0 0 1,0-1-1,0 1 0,-1-1 1,1 1-1,0-1 1,0 0-1,0 1 0,0-1 1,0 0-1,0 0 0,0 0 1,1 0-1,-1 0 1,0 0-1,0 0 0,1 0 1,-1 0-1,0 0 0,1 0 1,-1 0-1,1 0 0,0 0 1,-1-1-1,1 1 1,0 0-1,0 0 0,0-1 1,0-1-1,-4-42-142,4 44 121,0-4-451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7.06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165 23 31438,'3'-3'250,"30"-16"792,-33 19-1042,0 0 1,0 0 0,0 0-1,1 0 1,-1 0 0,0 0-1,0 0 1,1 0 0,-1 0-1,0 0 1,0 0-1,0 0 1,1 1 0,-1-1-1,0 0 1,0 0 0,0 0-1,0 0 1,1 1 0,-1-1-1,0 0 1,0 0 0,0 0-1,0 0 1,0 1 0,0-1-1,0 0 1,1 0 0,-1 1-1,0-1 1,0 0-1,0 0 1,0 0 0,0 1-1,0-1 1,0 0 0,0 0-1,0 1 1,0-1 0,0 0-1,0 0 1,0 0 0,-1 1-1,1-1 1,0 0 0,0 0-1,0 1 1,0-1 0,0 0-1,0 0 1,0 0-1,-1 0 1,1 1 0,0-1-1,0 0 1,0 0 0,-4 8-1,0 0 0,-1 0 0,1 0 0,-1-1 0,-1 0 0,-10 11 0,-45 40 0,37-36 0,4-5 0,-18 20 0,36-34 0,0 0 0,1 0 0,-1 0 0,0 0 0,1 0 0,0 0 0,-1 0 0,1 1 0,1-1 0,-1 0 0,0 1 0,1-1 0,-1 5 0,2-7 0,-1 0 0,1 0 0,-1 0 0,1 0 0,-1-1 0,1 1 0,-1 0 0,1 0 0,0-1 0,-1 1 0,1 0 0,0-1 0,0 1 0,0-1 0,-1 1 0,1-1 0,0 1 0,0-1 0,0 1 0,0-1 0,0 0 0,0 0 0,1 1 0,29 5 0,-30-6 0,33 4 0,1-2 0,0-1 0,48-5 0,-78 4 0,-4 0 0,1 0 0,0 0 0,0 0 0,0 0 0,-1-1 0,1 1 0,0 0 0,0-1 0,-1 1 0,1-1 0,0 0 0,0 1 0,1-2 0,-2-1-5,-26 2-609,10 1-432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7.44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 31903,'0'0'723,"0"0"-719,1 0 1,-1 0 0,1 0 0,-1 0 0,1 0 0,-1 0 0,1 1-1,-1-1 1,1 0 0,-1 0 0,1 1 0,-1-1 0,1 0 0,-1 1-1,0-1 1,1 0 0,-1 1 0,0-1 0,1 0 0,-1 1 0,0-1 0,1 1-1,-1-1 1,0 1 0,0-1 0,0 1 0,1 0 0,5 11-5,-1 0 1,-1 0 0,1 1 0,-2 0-1,0-1 1,0 1 0,0 19 0,-1 100-2,-3-78 1,1-53-3,-2 57 22,2-53-43,-1 0 0,1 0 0,-1 0 0,0 0 0,-1 0 0,1-1 0,-1 1 0,0 0 0,-3 4 0,4-8-1126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89 31999,'-1'0'14,"1"0"0,0 0 1,-1-1-1,1 1 0,-1 0 0,1-1 1,0 1-1,-1-1 0,1 1 1,0-1-1,-1 1 0,1-1 0,0 1 1,0-1-1,0 1 0,-1-1 1,1 1-1,0-1 0,0 1 1,0-1-1,0 1 0,0-1 0,0 1 1,0-1-1,0 1 0,0-1 1,0 1-1,0-1 0,0 1 0,0-1 1,1 1-1,-1-1 0,0 1 1,0-1-1,0 1 0,1-1 1,-1 1-1,0-1 0,1 1 0,-1-1 1,0 1-1,1 0 0,-1-1 1,1 1-1,-1 0 0,1-1 0,-1 1 1,0 0-1,1 0 0,-1-1 1,1 1-1,-1 0 0,1 0 1,0 0-1,-1 0 0,1 0 0,-1-1 1,2 1-1,38-8-153,-34 7 203,64-10-64,-20 3 0,-1-1 0,51-17 0,-96 25-147,0 0 332,0 0-2851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18.212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22 31807,'2'-1'39,"-1"0"1,0 1 0,0-1-1,0 0 1,1 0-1,-1 1 1,0-1 0,0 1-1,1-1 1,-1 1 0,1-1-1,-1 1 1,0 0 0,1 0-1,-1 0 1,1-1 0,-1 2-1,1-1 1,-1 0 0,2 0-1,6 0 28,277-14-6,-285 17-61,0 0 0,0 0 0,-1-1 0,0 1 0,1 0 0,-1 0 0,0 0 0,-1 5 0,1-6 0,0 495 0,3-421 0,18 100 0,1 4 0,-17 37 0,-5-184 0,0-31 0,1-1 0,-1 0 0,0 1 0,0-1 0,0 0 0,-1 1 0,1-1 0,0 0 0,0 0 0,-1 1 0,1-1 0,-1 0 0,1 0 0,-1 1 0,1-1 0,-1 0 0,0 0 0,0 0 0,1 0 0,-1 0 0,0 0 0,0 0 0,0 0 0,0 0 0,0 0 0,0-1 0,0 1 0,-1 0 0,1-1 0,0 1 0,0-1 0,-1 1 0,1-1 0,0 0 0,0 1 0,-1-1 0,1 0 0,0 0 0,-1 0 0,1 0 0,0 0 0,-1 0 0,1 0 0,0 0 0,-1-1 0,1 1 0,0-1 0,0 1 0,-2-1 0,-10-4 0,1 1 0,1-1 0,-1-1 0,-10-7 0,14 8 0,0 0-27,-1 1 0,1 0 0,-1 0 0,0 1 0,0 0 0,0 1 1,0 0-1,0 0 0,-1 1 0,-14-1 0,14 2-765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2.52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33 30526,'1'-2'82,"-1"0"0,1 1 0,-1-1 0,1 1 0,0-1 0,0 1 0,0 0-1,0-1 1,0 1 0,0 0 0,0-1 0,0 1 0,0 0 0,0 0 0,1 0 0,-1 0 0,0 0 0,1 0 0,-1 1 0,1-1 0,-1 0 0,1 1 0,-1-1-1,1 1 1,0 0 0,-1-1 0,1 1 0,0 0 0,2 0 0,59-4-460,-56 4 539,97 0-161,-104 0 0,1 0 0,0 1 0,-1-1 0,1 0 0,0 0 0,-1 0 0,1 0 0,-1 0 0,1 1 0,0-1 0,-1 0 0,1 1 0,-1-1 0,1 0 0,-1 1 0,1-1 0,-1 0 0,1 1 0,-1-1 0,1 1 0,-1-1 0,1 1 0,-1-1 0,0 1 0,1 0 0,-1-1 0,0 1 0,0-1 0,1 1 0,-1 0 0,0-1 0,0 1 0,0 0 0,0-1 0,0 1 0,0 0 0,0-1 0,0 1 0,0 0 0,0-1 0,0 1 0,0-1 0,0 1 0,-1 0 0,1-1 0,0 1 0,0-1 0,-1 1 0,1 0 0,0-1 0,-1 1 0,0 0 0,-1 3 0,1 0 0,-2 0 0,1 0 0,0-1 0,-1 1 0,-5 5 0,-2 0 0,-2-1 0,-21 11 0,25-15 0,0-1 0,1 2 0,-1-1 0,1 1 0,1 0 0,-1 0 0,1 1 0,-1 0 0,2 0 0,-11 13 0,16-18 0,0 0 0,-1 0 0,1 0 0,0 0 0,-1 0 0,1 0 0,0 0 0,0 0 0,0 1 0,0-1 0,0 0 0,0 0 0,0 0 0,0 0 0,0 0 0,1 0 0,-1 0 0,0 0 0,1 0 0,-1 0 0,1 0 0,-1 0 0,1 0 0,-1 0 0,1 0 0,0 0 0,0 0 0,-1-1 0,1 1 0,0 0 0,0 0 0,0-1 0,1 2 0,40 18 0,-23-11 0,-13-6 0,0 1 0,-1 1 0,1-1 0,-1 1 0,0-1 0,-1 2 0,1-1 0,5 8 0,-9-12 0,0 0 0,-1 1 0,1-1 0,0 1 0,0-1 0,0 1 0,-1-1 0,1 1 0,-1-1 0,1 1 0,-1-1 0,0 1 0,0 0 0,1-1 0,-1 1 0,0 0 0,-1-1 0,1 1 0,0 0 0,0-1 0,-1 1 0,1-1 0,-1 1 0,1-1 0,-1 1 0,0-1 0,1 1 0,-1-1 0,0 1 0,0-1 0,0 0 0,0 1 0,0-1 0,0 0 0,-1 0 0,1 0 0,0 0 0,-1 0 0,0 1 0,-4 1 0,1-1 0,-1 1 0,1-1 0,-1 0 0,0 0 0,0 0 0,0-1 0,0 0 0,0 0 0,-12 0 0,15-1 0,-1-1 0,1 1 0,-1 0 0,1-1 0,-1 0 0,1 0 0,-1 0 0,1 0 0,0 0 0,0-1 0,-1 1 0,1-1 0,0 0 0,0 0 0,1 0 0,-1-1 0,0 1 0,1 0 0,-4-5 0,2 2-74,1 1 1,1-1-1,-1 1 1,0-1-1,1 0 1,0 0-1,0 0 1,1 0-1,-1 0 0,1-1 1,0 1-1,1 0 1,-1-10-1,1 3-4338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2.97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446 84 32095,'-13'-6'45,"1"1"1,-1 1-1,0 0 1,0 0 0,-1 1-1,1 1 1,0 0-1,-1 1 1,0 1-1,1 0 1,-19 2-1,21 0-40,0 0-1,1 0 0,-1 1 0,1 1 0,0 0 0,0 0 0,0 1 0,0 0 0,1 0 0,0 1 1,0 1-1,1 0 0,-1 0 0,-11 14 0,6-4-3,2 2 0,0-1 0,1 2 0,0 0 0,2 0 0,1 0 0,0 1 0,1 1-1,2-1 1,0 1 0,1 0 0,1 0 0,2 0 0,0 1 0,1-1 0,5 40 0,-4-54-1,1 1 0,0-1 0,1 0 0,0 0 0,0 1 0,1-2 0,0 1 0,0 0 0,1-1 0,0 0 0,0 0 0,7 8 0,-3-7 0,0-1 0,0 1 0,0-2 0,1 1 0,0-1 0,0 0 0,1-1 0,13 4 0,1-1 0,0-1 0,1-2 0,0 0 0,0-2 0,0-1 0,0-1 0,37-3 0,-51 1 0,-1 0 1,1-1-1,-1-1 0,1 0 1,-1 0-1,0-1 1,0 0-1,0-1 0,-1-1 1,0 1-1,0-2 0,0 1 1,-1-1-1,0-1 1,0 0-1,-1 0 0,11-13 1,-9 8 0,-1-1 0,-1 0 0,0 0 1,-1-1-1,0 0 0,-1-1 0,-1 1 0,-1-1 1,0 0-1,-1 0 0,3-32 0,-5 28 2,-1 0 0,-1 0 0,0-1 0,-2 1-1,0 0 1,-1 1 0,-1-1 0,-1 1 0,-9-23-1,8 29-2,1 1 0,-1 0 0,-1 0 0,0 0 0,-1 1 0,0 0 0,-1 1 0,0 0 0,0 1-1,-1 0 1,0 0 0,-1 1 0,0 0 0,-13-5 0,10 6 1,-1 1-1,0 0 1,0 1-1,0 1 1,-1 1-1,0 0 1,0 1 0,-33 1-1,38 1-6,-1 1 1,0 0-1,1 1 0,-1 1 1,1 0-1,0 1 0,0 0 0,0 0 1,0 2-1,1-1 0,0 2 0,-15 10 1,-25 29-1108,7 4-3852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4.96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194 185 32527,'3'-5'27,"-1"-1"0,1 0 1,-1-1-1,0 1 0,-1 0 1,0 0-1,0-1 0,1-8 1,-2 13-29,0 0 1,-1 1 0,1-1 0,0 0 0,0 0 0,-1 1-1,1-1 1,-1 0 0,0 1 0,1-1 0,-1 1 0,0-1-1,0 1 1,0-1 0,0 1 0,0 0 0,0-1 0,-1 1 0,1 0-1,0 0 1,-1 0 0,1 0 0,-1 0 0,1 0 0,-1 0-1,1 0 1,-1 1 0,1-1 0,-1 1 0,0-1 0,1 1-1,-1 0 1,0-1 0,-2 1 0,-5-1 0,1 0 0,0 1 0,-1 0 0,1 0 0,0 1 0,-1 0 0,1 0 0,0 1 0,0 0 0,0 1 0,-12 5 0,16-6 0,0 1 0,0-1 0,0 1 0,0 0 0,0 0 0,1 1 0,0-1 0,0 1 0,0-1 0,0 1 0,0 0 0,1 0 0,-1 0 0,1 1 0,0-1 0,1 0 0,-1 1 0,1 0 0,-1-1 0,2 1 0,-2 9 0,1-7 0,1 0 0,0-1 0,1 1 0,-1 0 0,1-1 0,1 1 0,-1 0 0,1-1 0,0 0 0,1 1 0,-1-1 0,1 0 0,0 0 0,1 0 0,0-1 0,6 9 0,5 3 0,2-1 0,0-1 0,30 22 0,-29-24 0,0 1 0,-1 0 0,23 27 0,-38-39 0,0 0 0,-1 0 0,1 0 0,-1 0 0,0 0 0,1 0 0,-1 1 0,0-1 0,0 0 0,-1 1 0,1-1 0,0 0 0,-1 1 0,1-1 0,-1 1 0,0-1 0,0 1 0,0-1 0,0 1 0,0 0 0,-1-1 0,0 5 0,0-5 0,-1 1 0,1-1 0,-1 0 0,0 0 0,1 1 0,-1-1 0,0 0 0,0 0 0,0-1 0,-1 1 0,1 0 0,0-1 0,-1 1 0,1-1 0,-1 0 0,1 0 0,-1 0 0,-5 1 0,-5 2 0,0-1 0,0 0 0,0-1 0,-1-1 0,1 0 0,-1-1 0,1-1 0,-26-3 0,37 3 0,-1-1 0,0 1 0,1-1 0,-1 0 0,1 0 0,0 0 0,-1 0 0,1 0 0,0 0 0,0-1 0,1 1 0,-1-1 0,0 1 0,1-1 0,0 0 0,-1 1 0,1-1 0,0 0 0,0 0 0,1 0 0,-1 0 0,1 0 0,-1 0 0,1-5 0,-1 0 0,1 0 0,0 0 0,0 0 0,1 0 0,-1 0 0,2 1 0,-1-1 0,6-14 0,2 7 0,0 0 0,1 1 0,1 1 0,0 0 0,1 0 0,21-17 0,5-7 0,-28 26 0,0 0 0,0-1 0,-1 0 0,-1-1 0,9-15 0,-14 22 0,0-1 0,-1-1 0,1 1 0,-1 0 0,-1 0 0,1-1 0,-1 1 0,-1-1 0,1 1 0,-1-1 0,-1 1 0,0-10 0,0 13 0,0 0 0,0 1 0,0-1 0,-1 1 0,1-1 0,-1 1 0,0 0 0,0-1 0,0 1 0,0 0 0,0 0 0,-1 1 0,0-1 0,1 0 0,-1 1 0,0 0 0,0-1 0,0 1 0,-1 0 0,1 1 0,0-1 0,-1 0 0,1 1 0,-5-1 0,-4-2 0,0 2 0,0-1 0,0 2 0,0-1 0,0 2 0,-18 0 0,29 0 0,0 0 0,0 0 0,0 1 0,-1-1 1,1 0-1,0 1 0,0-1 0,0 0 0,0 1 0,0-1 0,0 1 0,0 0 0,0-1 0,0 1 1,0 0-1,0-1 0,0 1 0,0 0 0,0 0 0,1 0 0,-1 0 0,0 0 0,1 0 1,-1 0-1,1 0 0,-2 2 0,-3 33-110,5-3-295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5.416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25 32543,'17'-4'31,"1"0"0,-1 1 1,1 1-1,0 1 0,0 1 0,29 2 0,4 0-25,-22-1-6,-22 0 0,1 0 0,-1-1 0,1 1 0,-1-2 0,1 1 0,-1-1 0,15-4 0,-22 5 0,0 0 0,0 0 0,0 0 0,1 0 0,-1 0-1,0 0 1,0 0 0,0-1 0,1 1 0,-1 0 0,0 0 0,0 0 0,0 0 0,0 0 0,0-1 0,1 1 0,-1 0-1,0 0 1,0 0 0,0 0 0,0-1 0,0 1 0,0 0 0,0 0 0,0 0 0,0-1 0,0 1 0,0 0-1,0 0 1,0 0 0,0-1 0,0 1 0,0 0 0,0 0 0,0 0 0,0-1 0,0 1 0,0 0 0,0 0-1,0 0 1,0-1 0,0 1 0,0 0 0,0 0 0,-1 0 0,1 0 0,0-1 0,0 1 0,0 0 0,0 0 0,0 0-1,-1 0 1,1 0 0,0-1 0,0 1 0,0 0 0,0 0 0,-1 0 0,1 0 0,0 0 0,-40-2-251,14 2-357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6.52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230 37 32367,'6'-29'362,"-6"29"-361,0-1 0,0 1 1,0 0-1,0-1 0,0 1 0,0 0 0,0-1 1,-1 1-1,1 0 0,0-1 0,0 1 1,0 0-1,0 0 0,-1-1 0,1 1 1,0 0-1,0 0 0,-1-1 0,1 1 0,0 0 1,0 0-1,-1 0 0,1-1 0,0 1 1,-1 0-1,1 0 0,-1 0 0,-17 4 3,13 0-4,0 0 0,1 0 0,0 0 0,-1 1 0,2-1 0,-1 1 0,0 0 0,1 0 0,0 0 0,-4 10 0,-2 1 0,-5 9 0,1 1 0,1 1 0,2 0 0,0 1 0,2 0 0,1 0 0,1 0 0,1 1 0,2 0 0,0 40 0,3-64 0,0-1 0,1 0 0,-1 0 0,1 0 0,-1 0 0,1 0 0,1 0 0,-1-1 0,0 1 0,1 0 0,0 0 0,0-1 0,0 1 0,0-1 0,1 0 0,-1 0 0,1 0 0,0 0 0,0 0 0,0 0 0,0-1 0,4 3 0,-2-2 0,1 0 0,-1-1 0,1 1 0,0-1 0,0 0 0,0-1 0,1 0 0,-1 0 0,0 0 0,0-1 0,0 0 0,1 0 0,11-2 0,-16 2 0,1-1 0,-1 0 0,0 0 0,0 0 0,0 0 0,0 0 0,0 0 0,-1-1 0,1 1 0,0-1 0,-1 1 0,1-1 0,0 0 0,-1 1 0,0-1 0,1 0 0,-1 0 0,0 0 0,0 0 0,0 0 0,-1 0 0,1 0 0,0 0 0,-1-1 0,1-1 0,2-9 0,-1-1 0,2-24 0,-4 37 0,1-8 0,-1 0 0,0-1 0,0 1 0,-1 0 0,0 0 0,-1 0 0,-2-10 0,3 16 0,-1 0 0,0 0 0,1 0 0,-1 0 0,0 0 0,0 0 0,0 0 0,-1 1 0,1-1 0,-1 1 0,0 0 0,1 0 0,-1 0 0,0 0 0,0 0 0,0 0 0,0 1 0,-1 0 0,1-1 0,0 1 0,-7-1 0,3 0-17,0 0-1,0 1 1,0 0 0,-1 0-1,1 1 1,0 0 0,0 0-1,-1 0 1,1 1 0,0 0-1,0 1 1,0 0 0,0 0-1,0 0 1,0 1 0,0 0-1,1 0 1,-1 0 0,1 1-1,0 0 1,-9 8-1,-6 12-1697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7.06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23 32575,'5'-6'128,"19"0"-96,9 0 0,8 2-32,3 4 0,-2 0 0,-4 0 0,-9 0 0,-9 0 0,-11 0 0,-9 4-208,-31 8-785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7.393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 31775,'14'0'768,"17"2"-608,9-2-128,2 0 0,1 0-32,-6 0 0,-5 0 0,-8 0 0,-10 4-32,-6-2-48,-3 0-1169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37.71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91 158 32463,'0'-3'14,"6"-14"45,0 1 0,1-1-1,0 1 1,14-21 0,-18 33-59,0 0-1,0 0 1,0 1 0,1-1 0,-1 1 0,1 0 0,0 0-1,-1 0 1,2 0 0,-1 1 0,0-1 0,0 1 0,1 0-1,-1 1 1,1-1 0,0 1 0,-1 0 0,1 0 0,0 0-1,0 1 1,5-1 0,-8 1 0,0 0 0,0 0 0,0 0 0,1 0 0,-1 0 0,0 1 0,0-1 0,0 1 0,0-1 0,0 1 0,0 0 0,-1-1 0,1 1 0,0 0 0,0 0 0,0 1 0,-1-1 0,1 0 0,-1 1 0,1-1 0,-1 1 0,2 1 0,0 2 0,-1 0 0,-1-1 0,1 1 0,-1 0 0,1 0 0,-2 0 0,1 0 0,0 9 0,-1-2 0,0 0 0,-1 0 0,0 0 0,-1 0 0,0-1 0,-1 1 0,0-1 0,-1 0 0,0 1 0,-1-2 0,0 1 0,-1 0 0,0-1 0,-1 0 0,-8 10 0,-5 3 0,0-2 0,-1 0 0,-1-1 0,-49 33 0,55-43 0,0 0 0,-19 7 0,35-17 0,-1 0 0,1-1 0,0 1 0,-1-1 0,1 1 0,0-1 0,-1 1 0,1-1 0,0 0 0,0 1 0,-1-1 0,1 1 0,0-1 0,0 0 0,0 1 0,0-1 0,0 1 0,0-1 0,0 0 0,0 1 0,0-1 0,0 1 0,0-1 0,0-1 0,0 1 0,1-8 0,0 1 0,1-1 0,-1 1 0,2 0 0,-1 0 0,1-1 0,0 2 0,5-10 0,-5 12 0,-1 0 0,1 1 0,0-1 0,0 1 0,0 0 0,1-1 0,-1 2 0,1-1 0,0 0 0,0 1 0,0-1 0,1 1 0,-1 0 0,10-4 0,-13 7 0,1 0 0,-1 0 0,1 0 0,-1-1 0,1 2 0,-1-1 0,0 0 0,1 0 0,-1 0 0,1 1 0,-1-1 0,0 0 0,1 1 0,-1-1 0,0 1 0,1 0 0,-1 0 0,0-1 0,0 1 0,0 0 0,0 0 0,0 0 0,0 0 0,0 0 0,0 0 0,0 0 0,1 2 0,23 42 0,-14-24 0,-7-13 0,1-1 0,0 0 0,0-1 0,1 1 0,0-1 0,0 0 0,0 0 0,1-1 0,0 0 0,0 0 0,1 0 0,15 6 0,-10-6 0,1-1 0,-1-1 0,1 0 0,0-1 0,1-1 0,26 0 0,-39 0-16,0-1 0,0 0-1,0 0 1,0 0 0,0-1 0,0 1-1,0 0 1,0-1 0,0 1 0,0-1-1,0 0 1,0 0 0,-1 0 0,1 0-1,0 0 1,0 0 0,-1 0 0,1 0-1,-1-1 1,1 1 0,1-2 0,7-17-1324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56.47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190 102 31775,'5'-12'124,"1"1"0,0-1 0,0 1 0,1 0 0,1 1 0,0-1 0,14-13 0,-72 97-124,17-35 0,-59 74 0,77-92 0,2 0 0,0 1 0,-18 43 0,29-59 0,0 0 0,0 0 0,1 0 0,0 0 0,0 1 0,-1 7 0,3-13 0,-1 1 0,0-1 0,0 0 0,1 1 0,-1-1 0,0 0 0,0 0 0,1 0 0,-1 1 0,0-1 0,1 0 0,-1 0 0,0 0 0,0 0 0,1 1 0,-1-1 0,0 0 0,1 0 0,-1 0 0,1 0 0,-1 0 0,0 0 0,1 0 0,-1 0 0,0 0 0,1 0 0,-1 0 0,0 0 0,1 0 0,-1 0 0,1-1 0,3 1 0,217-9 0,-109 6-5,-119 2-115,4 2 20,-1-1 0,1 0 0,0 0 0,-1 0 0,1-1 0,0 1 0,-1-1 0,1 0 0,0 0 0,0 0 0,0 0 0,0-1 0,0 1 0,0-1 0,0 1 0,-4-5 0,3-4-5454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32031,'32'0'272,"12"0"-48,0-9-112,3-3-64,-5-2-48,-6 7 0,-4 0 0,-9 0-16,-7 2-48,-8 3-464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56.80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58 65 31919,'-7'-59'777,"7"54"-722,0 7-33,0 32-28,2 70 6,0-21 0,-16 156 0,11-215 0,4-19-1,-1 0 0,-1 0 1,1 0-1,-1-1 0,0 1 0,0 0 1,0-1-1,-1 1 0,1 0 1,-5 7-1,6-12-6,-1 0 0,1 0 0,0 1 0,0-1 0,0 0 0,-1 0 0,1 0 0,0 1 0,0-1 0,-1 0 0,1 0 0,0 0 0,0 0 0,-1 0 0,1 0 0,0 0 0,-1 0 0,1 0 0,0 1-1,0-1 1,-1 0 0,1 0 0,0 0 0,0-1 0,-1 1 0,1 0 0,0 0 0,-1 0 0,1 0 0,0 0 0,0 0 0,-1 0 0,1 0 0,0-1 0,0 1 0,-1 0 0,1 0 0,0 0 0,0 0 0,0-1 0,-1 1 0,1 0 0,0 0 0,0-1 0,0 1 0,0 0 0,0 0 0,-1-1 0,1 1 0,0 0 0,0 0 0,0-1 0,-6-17-2548,-1-20-8244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7:57.17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424 103 31566,'0'-16'368,"1"9"-264,-1 1 0,0-1 0,-1 1 0,0-1 0,-1-7 0,1 12-98,1 1 0,-1-1-1,0 0 1,1 1-1,-1-1 1,0 0 0,0 1-1,-1-1 1,1 1-1,0-1 1,0 1 0,-1 0-1,1 0 1,-1-1-1,1 1 1,-1 0-1,1 0 1,-1 1 0,0-1-1,1 0 1,-1 0-1,-2 0 1,-5-1-3,0-1-1,1 2 1,-1-1-1,0 1 1,0 1 0,0-1-1,0 1 1,0 1-1,0 0 1,0 0 0,0 1-1,1 0 1,-1 1-1,-8 3 1,5-1-2,1 1 0,0 1 0,0 0 0,0 0 0,1 1 0,0 0 0,1 1 0,0 0 0,-8 10 0,0 3-1,2 1 0,0 0 0,2 0 0,0 2 0,2 0-1,1 0 1,1 1 0,-10 42 0,13-34 0,2 0 0,1 1 0,1-1 0,2 1 0,4 34 0,-3-61 0,0 0 0,1-1 0,0 1 0,0 0 0,0-1 0,1 0 0,0 1 0,1-1 0,0 0 0,0-1 0,0 1 0,1-1 0,0 0 0,0 0 0,0 0 0,1 0 0,0-1 0,0 0 0,0-1 0,1 1 0,-1-1 0,1 0 0,13 5 0,-1-3 0,0 0 0,1-1 0,-1-1 0,1-1 0,0 0 0,0-2 0,1 0 0,22-3 0,-31 2 1,0-2 0,0 0 1,0 0-1,-1-1 0,1 0 0,-1-1 1,1 0-1,-1-1 0,-1-1 0,1 1 0,-1-2 1,0 1-1,0-1 0,-1-1 0,0 0 1,0 0-1,11-14 0,-10 8 0,0 0 0,-2 0-1,1 0 1,-2-1 0,0 0 0,0-1-1,-2 0 1,0 0 0,-1 0 0,0 0-1,-2-1 1,2-21 0,-3 13-1,0 1 0,-2-1 0,0 0 0,-2 1 0,-1-1 0,-1 1 0,-1 0 0,-13-35 0,14 49 0,0-1 0,0 1 0,-1 0 0,0 1 0,-1-1 0,0 1 0,0 0 0,-1 1 0,0 0 0,-1 0 0,1 1 0,-1 0 0,-1 0 0,0 1 0,0 1 0,0-1 0,0 2 0,-1-1 0,0 1 0,-17-4 0,16 6 0,-1 0 0,1 0 1,0 1-1,0 0 0,-1 1 0,1 1 0,-1 0 0,-19 4 1,24-3-3,0 1 1,0 0-1,0 0 1,0 1-1,1 0 1,-1 0-1,1 1 1,0 0 0,1 0-1,-1 0 1,1 1-1,0 0 1,-7 9-1,-24 41-294,8 4-830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06.94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253 11 32463,'0'0'8,"0"-1"-1,0 1 1,0-1 0,0 1 0,0 0-1,-1-1 1,1 1 0,0-1-1,0 1 1,0 0 0,0-1 0,0 1-1,-1-1 1,1 1 0,0 0 0,0-1-1,-1 1 1,1 0 0,0-1 0,-1 1-1,1 0 1,0-1 0,-1 1-1,1 0 1,0 0 0,-1-1 0,1 1-1,-1 0 1,1 0 0,-1 0 0,1 0-1,0 0 1,-1 0 0,1-1 0,-1 1-1,1 0 1,-1 0 0,1 0-1,0 0 1,-1 0 0,1 1 0,-2-1-1,-26 0-61,20 0 80,-128 0-26,135 2 0,0 1 0,0-1 0,1 0 0,-1 0 0,1 1 0,0-1 0,-1 0 0,1 1 0,0-1 0,0 0 0,1 4 0,-1-4 0,-1 19 0,-1 1 0,-1-1 0,0 0 0,-12 34 0,15-55 0,0 1 0,-1 0 0,1-1 0,0 1 0,0 0 0,0-1 0,-1 1 0,1 0 0,0 0 0,0-1 0,0 1 0,0 0 0,0 0 0,0-1 0,1 1 0,-1 0 0,0-1 0,0 1 0,0 0 0,1-1 0,-1 1 0,0 0 0,1-1 0,-1 1 0,1 0 0,-1-1 0,1 1 0,0 0 0,0-1 0,0 1 0,0-1 0,1 1 0,-1-1 0,0 0 0,1 0 0,-1 1 0,0-1 0,1 0 0,-1 0 0,0-1 0,1 1 0,-1 0 0,2-1 0,51-18 0,-46 15 0,3 0 0,-1 0 0,1 0 0,0 1 0,-1 1 0,1 0 0,13-1 0,-22 3 0,0 0 0,0 0 0,1 0 0,-1 0 0,0 0 0,0 0 0,0 1 0,0-1 0,1 1 0,-1-1 0,0 1 0,0 0 0,0 0 0,0 0 0,0 0 0,-1 0 0,1 1 0,0-1 0,0 0 0,-1 1 0,1-1 0,-1 1 0,1 0 0,-1-1 0,0 1 0,0 0 0,1 0 0,-1 0 0,-1 0 0,1 0 0,0 0 0,0 0 0,-1 0 0,1 1 0,-1-1 0,1 4 0,0 4 0,-1-1 0,0 1 0,0-1 0,-1 1 0,0-1 0,-1 0 0,0 1 0,0-1 0,-1 0 0,0 0 0,-1 0 0,0-1 0,0 1 0,-1-1 0,0 0 0,0 0 0,-1 0 0,0-1 0,0 0 0,-1 0 0,0-1 0,0 1 0,0-2 0,-1 1 0,0-1 0,-16 8 0,16-9 0,1-1 0,-1 0 0,0 0 0,0 0 0,0-1 0,0 0 0,0-1 0,0 0 0,-1 0 0,1-1 0,0 0 0,-1 0 0,-14-3 0,21 2-5,1 0 0,0 0 0,0 0 0,0 0-1,0 0 1,0 0 0,0 0 0,0-1 0,0 1 0,0 0 0,0 0 0,1-1 0,-1 1 0,1 0-1,-1-1 1,1 1 0,-1-1 0,1 1 0,0-1 0,0 1 0,-1-1 0,1 1 0,0-1 0,1-1-1,-1 1-10,-1-29-512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07.309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538 58 32559,'-8'-7'11,"-1"1"0,1 0 0,-1 0 1,-1 1-1,1 1 0,-1-1 0,1 1 0,-1 1 0,-1 0 0,1 0 1,0 1-1,-1 1 0,1-1 0,-1 2 0,1-1 0,-1 1 0,1 1 1,-1 0-1,-12 3 0,9 0-12,0 0 0,-1 1 0,1 0-1,1 1 1,-1 1 0,1 0 0,0 1 0,1 1 0,0 0-1,0 0 1,1 1 0,-20 22 0,15-11 1,0 0-1,2 1 1,0 1 0,2 0-1,0 1 1,2 0 0,0 1-1,2 0 1,1 0 0,0 1 0,2 0-1,2 0 1,0 0 0,1 0-1,2 1 1,4 39 0,-2-55-3,0-1 0,1 0 0,0 1 0,0-1-1,1 0 1,1-1 0,0 1 0,0-1 0,1 0 0,0 0 0,0-1 0,1 0 0,0 0 0,1 0 0,0-1 0,0 0 0,0 0 0,1-1 0,0-1 0,0 1 0,0-1 0,1-1 0,0 1 0,0-2 0,0 0 0,0 0 0,1 0 0,14 0 0,0 0 6,0-1 0,0-1-1,0-1 1,0-2 0,0 0 0,0-2 0,0-1 0,-1-1 0,0 0 0,0-2 0,38-18 0,-48 19 0,-1 0 0,1-1-1,-2-1 1,1 0 0,-1 0 0,-1-1-1,1-1 1,-2 0 0,0 0 0,0-1-1,-1 0 1,0-1 0,-1 0 0,-1 0-1,0-1 1,0 0 0,-2 0 0,0-1-1,0 1 1,3-22 0,-6 19-3,0-1 0,0 0 0,-2 0 0,0 1 0,-1-1 0,-1 0 0,-7-29 0,6 37 0,0 1 0,-1-1 0,0 1 0,-1-1 0,0 1 0,0 1 0,-1-1 0,0 1 0,0 0 0,-1 0 0,0 1 0,-1 0 0,0 0 0,-15-10 0,8 8 1,0 1-1,-1 1 1,0 0-1,-1 1 1,1 1-1,-1 0 1,0 1-1,-1 1 1,1 1 0,-20-1-1,12 3-14,1 0 0,0 2 0,-1 0-1,1 2 1,0 1 0,-40 12 0,-33 26-325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23.175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0 146 29197,'10'-18'3236,"-8"16"-3206,-1 0 1,1 0-1,-1 0 0,1 0 1,0 0-1,0 0 0,0 1 1,0-1-1,0 1 1,4-3-1,-2 26-30,1 36 0,-5 89 0,-2-85 0,8 71 0,-6-133 0,0 1 0,0-1 0,0 1 0,0-1 0,0 0 0,0 1 0,0-1 0,0 1 0,1-1 0,-1 0 0,0 1 0,0-1 0,1 1 0,-1-1 0,0 0 0,0 1 0,1-1 0,-1 0 0,0 0 0,1 1 0,-1-1 0,1 0 0,-1 0 0,0 1 0,1-1 0,-1 0 0,1 0 0,-1 0 0,0 0 0,1 0 0,-1 0 0,1 1 0,-1-1 0,1 0 0,-1 0 0,0 0 0,1-1 0,-1 1 0,1 0 0,-1 0 0,1 0 0,21-8 0,-15 5 0,7 0 0,1 1 0,-1 1 0,0 1 0,29 2 0,-2-1 0,77 1 0,-119-6 0,0 0 0,0 0 0,0-1 0,1 1 0,-1 0 0,1-9 0,-4-187 0,4 465 0,0-262 0,0 0 0,0 0 0,1 0 0,-1 0 0,1 0 0,-1 0 0,1-1 0,0 1 0,0 0 0,0 0 0,1 0 0,-1-1 0,1 1 0,-1-1 0,1 1 0,0-1 0,0 0 0,0 0 0,0 0 0,0 0 0,5 3 0,-4-3 0,1-1 0,-1 1 0,1-1 0,0 0 0,0 0 0,-1 0 0,1-1 0,0 1 0,0-1 0,0 0 0,0 0 0,-1-1 0,1 1 0,0-1 0,0 1 0,5-3 0,-5 1 0,0 0 0,0 0 0,0 0 0,0-1 0,0 1 0,-1-1 0,1 0 0,-1 0 0,1 0 0,-1-1 0,0 1 0,0-1 0,-1 0 0,1 0 0,-1 0 0,0 0 0,0 0 0,0 0 0,1-7 0,2-4 0,0-1 0,-2 1 0,0-1 0,2-21 0,-5 29 0,2-5 0,-1-1 0,0 1 0,-1-1 0,-1 1 0,0-1 0,-1 0 0,0 1 0,-6-18 0,8 31 0,0 0 0,0-1 0,0 1 0,-1 0 0,1 0 0,0-1 0,0 1 0,0 0 0,0 0 0,0-1 0,0 1 0,0 0 0,-1 0 0,1-1 0,0 1 0,0 0 0,0 0 0,0-1 0,0 1 0,0 0 0,0-1 0,0 1 0,0 0 0,1 0 0,-1-1 0,0 1 0,0 0 0,0 0 0,0-1 0,0 1 0,0 0 0,1 0 0,-1-1 0,0 1 0,0 0 0,1-1 0,10 3 0,10 10 0,-11-5 0,-1 0 0,0 0 0,0 1 0,-1 0 0,0 1 0,13 18 0,-17-20 0,0 0 0,-1 0 0,1 1 0,-2-1 0,1 0 0,-1 1 0,0 0 0,0 0 0,-1-1 0,0 1 0,-1 10 0,1 0 0,0-12 0,-1-1 0,0 1 0,0-1 0,0 0 0,-1 1 0,1-1 0,-1 1 0,-1-1 0,-1 8 0,0-51 0,3 26 0,-1-3 0,1-1 0,1 1 0,1-1 0,4-19 0,-5 30 0,1 0 0,0 0 0,0 1 0,0-1 0,0 1 0,1-1 0,0 1 0,0 0 0,0 0 0,0 0 0,1 1 0,0-1 0,-1 1 0,1 0 0,1 0 0,-1 0 0,6-3 0,36-12 0,-22 16 0,-23 2 0,-1 1 0,1-1 0,-1 0 0,1 0 0,0 0 0,-1 1 0,1-1 0,-1 0 0,1 0 0,-1 1 0,1-1 0,-1 0 0,1 1 0,-1-1 0,1 1 0,-1-1 0,0 1 0,1-1 0,-1 1 0,0-1 0,1 1 0,-1-1 0,0 1 0,0-1 0,1 1 0,-1-1 0,0 1 0,0 0 0,0 0 0,2 26 0,-1 0 0,-2 0 0,-1 0 0,-8 41 0,9-58 0,0-6 0,0 1 0,1-1 0,-1 1 0,1 0 0,0 0 0,1 5 0,0-9 0,-1 0 0,0 0 0,1 0 0,-1 0 0,0 0-1,1 0 1,0 0 0,-1-1 0,1 1 0,-1 0 0,1 0-1,0 0 1,-1-1 0,1 1 0,0 0 0,0-1-1,0 1 1,0-1 0,-1 1 0,1-1 0,0 1 0,0-1-1,0 0 1,0 1 0,0-1 0,0 0 0,0 0 0,0 0-1,0 1 1,0-1 0,0 0 0,2-1 0,6 1-4,0 0-1,0 0 1,0-1 0,0-1 0,0 0 0,16-5 0,-19 5 4,-1-1 0,0 0 0,0 0 1,0 0-1,0-1 0,0 0 0,-1 0 0,1 0 0,-1 0 1,0-1-1,-1 1 0,4-7 0,0-1 0,-1 0 1,0-1-1,-1 0 1,-1-1-1,0 1 0,-1-1 1,0 1-1,-1-1 1,-1 0-1,0 0 0,0 0 1,-3-19-1,2 31 1,-1 0 1,1 0-1,-1 0 0,1 1 0,-1-1 0,0 0 0,1 0 0,-1 0 0,0 0 1,0 1-1,0-1 0,-1 0 0,1 1 0,0-1 0,-1 1 0,1-1 0,-1 1 1,1 0-1,-1 0 0,0 0 0,1 0 0,-1 0 0,0 0 0,-2-1 1,2 1-3,1 1 1,0-1 0,-1 1 0,1 0 0,0 0 0,-1-1 0,1 1 0,0 0 0,-1 0 0,1 0 0,0 0 0,-1 0 0,1 1 0,0-1 0,-1 0 0,1 1 0,0-1 0,0 1 0,-1-1 0,1 1 0,0-1 0,0 1 0,0 0-1,0 0 1,0 0 0,0-1 0,0 1 0,0 0 0,0 0 0,0 1 0,0-1 0,0 0 0,1 0 0,-1 0 0,0 3 0,-4 13-4,1 1 0,1-1 0,1 1 0,0 0 0,1 0 0,1 0 0,4 32 0,-4-45 2,1-1 0,-1 1 0,1-1 0,-1 0-1,1 0 1,0 1 0,1-1 0,-1 0 0,1 0 0,0 0 0,0 0 0,0 0 0,1-1 0,-1 1-1,1-1 1,0 1 0,0-1 0,0 0 0,0 0 0,0 0 0,1 0 0,-1-1 0,1 0-1,0 1 1,0-1 0,0-1 0,0 1 0,0 0 0,0-1 0,0 0 0,1 0 0,-1 0 0,0-1-1,1 1 1,-1-1 0,1 0 0,4-1 0,-7 1 2,0 0 0,0-1 0,0 1 0,0-1-1,1 1 1,-1-1 0,0 0 0,0 0 0,-1 1 0,1-1 0,0-1 0,0 1 0,0 0 0,-1 0-1,1-1 1,0 1 0,1-3 0,0 0 1,0 0-1,0-1 0,-1 1 1,0 0-1,0-1 1,0 1-1,2-8 1,0-8 3,0 0 1,1-39 0,-4 43-2,0-20 6,-1 26-6,0-1-1,0 1 1,1 0-1,1 0 1,-1-1-1,2 1 1,3-10-1,-5 19-2,-1 0 1,1 0 0,0 0-1,0 0 1,0 0-1,0 0 1,0 0-1,0 1 1,0-1-1,0 0 1,0 1-1,0-1 1,1 1-1,-1-1 1,0 1-1,0-1 1,0 1-1,1 0 1,-1 0-1,0 0 1,0-1-1,1 1 1,-1 1-1,0-1 1,1 0 0,-1 0-1,0 0 1,0 1-1,1-1 1,-1 0-1,0 1 1,0-1-1,2 2 1,2 0-3,0 0 0,-1 0 0,1 1 0,-1-1 0,1 1 0,-1 0 1,4 4-1,-2-1 0,-2-3 0,-1-1 0,0 1 1,-1 0-1,1 0 0,0 0 0,-1 0 0,0 1 1,1-1-1,-1 0 0,3 8 0,-5-10-6,-25-21 38,22 19-30,0-1 1,1 1-1,-1 0 1,0 1 0,0-1-1,0 0 1,1 1-1,-1 0 1,0-1 0,0 1-1,0 0 1,0 0-1,0 1 1,0-1 0,0 1-1,1-1 1,-1 1-1,0 0 1,0 0 0,1 0-1,-4 2 1,3 0-1,0-1 0,0 1 0,0 0 0,0 0 0,0 1 0,1-1 0,0 0 0,0 1 0,-1-1 0,2 1 0,-1 0 0,0 0 0,0 5 0,-2 6-3,1 0 1,0 0-1,1 0 0,1 1 1,0-1-1,3 28 0,-1-41 2,-1 0 0,0 0 0,1 0 0,-1-1 0,1 1 0,0 0-1,-1-1 1,1 1 0,0 0 0,0-1 0,0 1 0,0-1 0,0 1 0,0-1 0,1 0-1,-1 1 1,0-1 0,1 0 0,-1 0 0,1 0 0,-1 0 0,1 0 0,0 0 0,-1-1-1,1 1 1,0 0 0,0-1 0,-1 0 0,1 1 0,0-1 0,0 0 0,3 0-1,-2 1 3,0-1-1,0-1 0,0 1 0,0 0 1,-1-1-1,1 1 0,0-1 0,0 0 1,0 0-1,0 0 0,-1 0 0,1-1 1,0 1-1,-1-1 0,1 0 0,-1 1 1,0-1-1,0 0 0,3-3 0,-1-2 2,0 0-1,0 0 0,-1 0 0,0 0 1,0 0-1,-1-1 0,0 1 0,0-1 1,-1 0-1,1-10 0,0-12 11,-4-41-1,1 23 0,1 31-4,0 18 1,0 26-3,0-24-6,0 10 0,3 91 3,-1-92-5,-1 0 1,1 0-1,1-1 0,0 1 0,1-1 0,8 17 0,-11-26 3,-1-1-1,1 1 1,1-1-1,-1 1 0,0-1 1,0 0-1,1 0 1,-1 0-1,0 1 0,1-1 1,-1 0-1,1 0 1,-1-1-1,1 1 1,0 0-1,-1-1 0,1 1 1,0-1-1,0 1 1,-1-1-1,1 0 0,0 1 1,0-1-1,0 0 1,-1 0-1,1-1 0,0 1 1,0 0-1,-1 0 1,1-1-1,0 1 1,0-1-1,-1 0 0,1 1 1,-1-1-1,1 0 1,0 0-1,-1 0 0,0 0 1,1 0-1,-1-1 1,0 1-1,1 0 0,-1-1 1,0 1-1,0 0 1,0-1-1,0 0 1,1-2-1,3-11-1,0-1-1,-1 0 1,-1 1-1,0-2 1,-1 1-1,0-26 1,-2 26 0,1-1 0,1 1 1,0 0-1,1 0 0,1 0 0,6-18 1,-9 32 1,0 1 0,0-1 0,0 1 1,0-1-1,0 1 0,0-1 1,1 1-1,-1 0 0,0-1 0,1 1 1,-1 0-1,1 0 0,0 0 0,-1 0 1,1 1-1,0-1 0,-1 0 1,1 1-1,0-1 0,0 1 0,0-1 1,-1 1-1,1 0 0,0 0 0,0 0 1,0 0-1,0 0 0,0 0 0,-1 0 1,1 1-1,0-1 0,0 1 1,0-1-1,-1 1 0,1 0 0,0 0 1,-1 0-1,1 0 0,0 0 0,-1 0 1,1 0-1,-1 0 0,0 0 1,1 1-1,-1-1 0,0 1 0,0-1 1,2 4-1,2 5-3,-1 0 1,0 1 0,0 0-1,-1 0 1,-1 0-1,2 13 1,-3-18-7,0 1 1,-1-1-1,0 0 1,0 0-1,0 1 1,-1-1-1,0 0 0,0 0 1,-1 0-1,0 0 1,0 0-1,-4 9 1,2-9-43,0-1 1,1 1-1,0 0 0,0 0 0,0 0 1,1 0-1,0 0 0,0 1 1,0-1-1,1 1 0,-1 10 1,2-17 35,0 1 1,1-1 0,-1 1-1,0-1 1,0 1 0,0-1-1,0 1 1,0-1 0,1 1-1,-1-1 1,0 0 0,0 1-1,1-1 1,-1 1 0,0-1-1,1 0 1,-1 1 0,1-1-1,-1 0 1,0 1 0,1-1-1,-1 0 1,1 0 0,-1 1-1,1-1 1,-1 0 0,0 0 0,1 0-1,-1 0 1,1 0 0,-1 1-1,2-1 1,18 0-18,-15 0 14,3 1 66,1-1 0,0-1 0,-1 1 1,1-2-1,-1 1 0,11-4 1,-16 4-35,1-1 0,-1 0-1,0 1 1,0-2 0,0 1 0,-1 0 0,1-1 0,0 1 0,-1-1 0,1 1 0,-1-1 0,0 0 0,0 0 0,0-1 0,-1 1 0,1 0 0,1-6 0,2-4 39,-1 0 0,0-1 0,-1 1 0,-1-1 0,2-20-1,-4-73 59,-1 56-53,-1-127 190,1 278-248,4 147 0,-2-238 0,0 1 0,1-1 0,-1 0 1,2 0-1,3 11 0,-5-18-1,0 1 1,0-1-1,1 1 0,-1-1 1,1 0-1,-1 0 1,1 1-1,0-1 0,0-1 1,-1 1-1,2 0 0,-1 0 1,0-1-1,0 1 1,0-1-1,1 1 0,-1-1 1,1 0-1,-1 0 1,1 0-1,-1-1 0,5 2 1,-2-1-1,0 0 1,0-1 0,0 1 0,0-1-1,0 0 1,0-1 0,0 1 0,0-1-1,0 0 1,0 0 0,0 0 0,0-1 0,6-2-1,-7 1 1,-1 1 0,0-1 0,1 0 0,-1 0 0,-1 0 1,1 0-1,0 0 0,-1-1 0,1 1 0,-1-1 0,0 0 0,0 1 0,-1-1 0,1 0 0,-1 0 0,2-6 0,2-14 3,0 0-1,-2 0 1,0 0 0,-2-1-1,0 1 1,-6-44 0,5 68-3,0-1 1,0 0 0,0 0 0,0 1 0,0-1-1,0 0 1,0 0 0,0 1 0,0-1 0,0 0-1,0 1 1,-1-1 0,1 0 0,0 0 0,-1 1-1,1-1 1,0 1 0,-1-1 0,1 0 0,-1 1-1,1-1 1,-1 1 0,1-1 0,-1 1 0,1-1-1,-1 1 1,0-1 0,1 1 0,-1 0 0,0-1-1,1 1 1,-1 0 0,0 0 0,1-1-1,-1 1 1,-1 0 0,1 1-1,0-1 0,0 1 0,0-1 0,1 1 0,-1 0 0,0 0 0,0-1 0,1 1 0,-1 0 0,0 0 0,1 0 0,-1 0 0,1 0 0,-1 0 0,1 0 0,-1 0 0,1 0 0,0 0 0,0 0 0,-1 0 0,1 0 0,0 0 0,0 0 0,0 2 0,-1 13 0,-4 72 0,5-78 0,1 0 0,-1 1 0,2-1 0,-1 0 0,2-1 0,3 14 0,-5-20-1,1-1-1,-1 0 1,0 0 0,1 1-1,-1-1 1,1 0 0,0 0-1,0 0 1,0-1 0,0 1-1,0 0 1,0-1 0,0 1-1,0-1 1,1 0 0,-1 0-1,1 0 1,-1 0 0,1 0-1,-1 0 1,1-1 0,-1 1-1,1-1 1,0 0 0,2 1-1,-2-1 3,0 0-1,0-1 0,0 1 1,0 0-1,0-1 1,0 0-1,0 1 0,0-1 1,0 0-1,0-1 1,0 1-1,-1 0 0,1-1 1,0 0-1,-1 1 0,1-1 1,-1 0-1,0 0 1,0 0-1,4-5 0,-1-3 4,0 0-1,-1 0 0,0 0 0,0 0 1,-1-1-1,-1 0 0,0 0 0,2-15 0,-1-83-7,-3 87 6,7 340-2,-2-227 0,-10 99 0,5-185 0,0-1 0,-1 1 0,1-1 0,-1 0 0,0 0 0,-1 1 0,1-1 0,-1 0 0,1 0 0,-1 0 0,-1 0 0,1-1 0,0 1 0,-1 0 0,0-1 0,0 0 0,0 0 0,0 0 0,0 0 0,-1 0 0,1-1 0,-7 5 0,1-4 0,0 0 0,0 0 0,0-1 0,0 0 0,0 0 0,0-1 0,-1 0 0,1-1 0,-15 0 0,22-1 0,-1 1 0,0-1 0,0 1 0,0-1 0,0 0 0,0 0 0,0 0 0,1-1 0,-1 1 0,0 0 0,1-1 0,-1 0 0,1 0 0,0 0 0,0 0 0,0 0 0,0 0 0,0 0 0,0-1 0,0 1 0,1-1 0,-1 1 0,1-1 0,-1 0 0,1 0 0,0 1 0,1-1 0,-1 0 0,-1-4 0,-1-10 0,1 0 0,0 0 0,1-32 0,1 41 0,0 2 0,0 1 0,0-1 0,1 1 0,0-1 0,0 1 0,0 0 0,1-1 0,0 1 0,0 0 0,0 0 0,1 0 0,-1 0 0,8-9 0,-4 8 0,0-1 0,1 1 0,0 0 0,1 0 0,-1 1 0,1 0 0,15-7 0,6-1 0,1 1 0,0 2 0,1 1 0,0 1 0,43-4 0,-65 11-5,-12 1-105,-15 0-335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23.67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108 56 32191,'0'-2'84,"6"-29"307,-5 30-388,-1 1 0,0-1 0,1 0 0,-1 1 0,0-1 0,0 0 0,0 1 0,0-1 0,0 0 0,0 0 1,0 1-1,0-1 0,0 0 0,0 1 0,0-1 0,0 0 0,-1 1 0,1-1 0,0 0 0,0 1 0,-1-1 0,1 0 0,-1 1 0,1-1 0,0 1 1,-1-1-1,1 0 0,-1 1 0,1-1 0,-1 1 0,1 0 0,-2-2 0,-2 2-3,0 0 0,1 0 0,-1 0 0,0 0 0,0 1 0,1 0 0,-1-1 0,0 1 0,1 0 0,-1 1 0,1-1 0,-1 1 0,1-1 0,-1 1 0,1 0 0,0 0 0,0 1 0,0-1 0,0 1 0,1-1 0,-1 1 0,1 0 0,-1 0 0,1 0 0,0 0 0,0 1 0,1-1 0,-1 0 0,-2 8 0,2-5 0,-1 1 0,1 0 0,1-1 0,0 1 0,0 0 0,0 0 0,0 0 0,1-1 0,1 1 0,-1 0 0,1 0 0,1 7 0,-1-10 0,1-1 0,-1 1 0,1-1 0,-1 1 0,1-1 0,0 0 0,0 0 0,1 0 0,-1 0 0,0 0 0,1 0 0,0 0 0,0-1 0,0 0 0,0 1 0,0-1 0,0 0 0,0 0 0,1-1 0,-1 1 0,1-1 0,0 0 0,3 1 0,5 1 0,0-2 0,0 1 0,0-1 0,16-2 0,-10 1 0,-16 0 0,1-1 0,-1 1 0,0 0 0,0-1 0,0 0 0,0 0 0,0 1 0,0-1 0,0 0 0,0-1 0,0 1 0,0 0 0,0-1 0,-1 1 0,1 0 0,-1-1 0,1 0 0,-1 1 0,1-1 0,-1 0 0,0 0 0,0 0 0,0 0 0,0 0 0,0 0 0,0 0 0,-1 0 0,1 0 0,-1-1 0,0 1 0,1 0 0,-1-3 0,1 0 0,-1 0 0,1 0 0,-1-1 0,0 1 0,-1 0 0,1 0 0,-1 0 0,0-1 0,-1 1 0,1 0 0,-1 0 0,0 0 0,-3-6 0,2 7 0,1 1 0,-1 0 0,0 0 0,1 0 0,-1 0 1,-1 1-1,1-1 0,0 1 0,-1 0 0,1 0 0,-1 0 0,1 0 0,-1 1 0,0-1 0,0 1 0,0 0 1,0 0-1,0 0 0,0 1 0,0-1 0,0 1 0,-6 0 0,5 1-1,0-1-1,-1 1 1,1 0-1,0 1 0,0-1 1,0 1-1,0 0 1,0 0-1,1 1 1,-1-1-1,0 1 1,1 0-1,0 0 1,0 0-1,0 1 1,-7 7-1,-16 28-118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28.25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0 398 32223,'0'0'7,"0"0"1,0 0-1,0 0 1,0 0-1,0 0 1,0 0-1,0 1 1,0-1-1,0 0 0,0 0 1,1 0-1,-1 0 1,0 0-1,0 0 1,0 0-1,0 0 1,0 0-1,0 1 1,0-1-1,0 0 1,0 0-1,0 0 1,1 0-1,-1 0 1,0 0-1,0 0 1,0 0-1,0 0 1,0 0-1,0 0 0,0 0 1,1 0-1,-1 0 1,0 0-1,0 0 1,0 0-1,0 0 1,0 0-1,0 0 1,1 0-1,-1 0 1,0 0-1,0 0 1,0 0-1,0 0 1,0 0-1,0 0 1,0 0-1,1 0 0,-1 0 1,0-1-1,0 1 1,0 0-1,0 0 1,0 0-1,0 0 1,0 0-1,0 0 1,0 0-1,0 0 1,0-1-1,0 1 1,0 0-1,0 0 1,3 19 103,-2 34-207,-1-46 139,0-1-43,0-1 0,1 0 0,-1 1 0,1-1 0,0 0 0,1 0 0,-1 0 0,1 0 0,0 0 0,0 0 0,1-1 0,2 6 0,-3-8 0,-1-1 0,1 1 0,0 0 0,-1 0 0,1-1 0,0 1 0,0-1 0,0 0 0,0 1 0,0-1 0,0 0 0,0 0 0,1-1 0,-1 1 0,0 0 0,1-1 0,-1 1 0,0-1 0,1 0 0,-1 1 0,0-1 0,1 0 0,-1-1 0,1 1 0,-1 0 0,0-1 0,1 1 0,-1-1 0,3-1 0,-2 0 0,0 1 0,0-1 0,0 0 0,-1 0 0,1-1 0,0 1 0,-1 0 0,0-1 0,1 0 0,-1 1 0,0-1 0,-1 0 0,1 0 0,0 0 0,-1 0 0,0-1 0,2-5 0,2-5 0,-1-1 0,3-24 0,-3-3 0,-2-63 0,-3 63 0,0 128 0,3 112 0,-1-194-1,0 0 1,0-1-1,0 1 0,1 0 1,0 0-1,-1-1 0,1 1 1,0-1-1,1 1 0,-1-1 1,0 0-1,1 0 1,0 0-1,0 0 0,0-1 1,0 1-1,0-1 0,0 1 1,8 2-1,-9-3 0,1-1 1,-1 0-1,1 0 0,0 0 1,0 0-1,-1 0 0,1 0 1,0-1-1,0 1 0,0-1 1,0 0-1,0 0 0,0 0 0,0 0 1,-1-1-1,1 1 0,0-1 1,0 0-1,0 1 0,0-1 1,-1-1-1,1 1 0,0 0 1,-1-1-1,1 1 0,-1-1 1,5-3-1,-2-2 1,1 1 0,-1-1 0,-1 0 0,1-1 0,-1 1 0,0-1 0,-1 1 0,0-1 0,0 0 0,-1-1 0,2-10 0,2-14 0,0-55 1,-1 11 25,-5 76-26,0 1 0,0-1 0,0 0 0,0 0 0,0 0 0,0 1 0,0-1 0,1 0 1,-1 0-1,0 1 0,0-1 0,1 0 0,-1 1 0,0-1 0,1 0 0,-1 1 0,0-1 0,1 0 1,-1 1-1,1-1 0,0 1 0,-1-1 0,1 1 0,-1-1 0,1 1 0,0-1 0,-1 1 1,1 0-1,0-1 0,-1 1 0,1 0 0,0-1 0,0 1 0,-1 0 0,1 0 0,0 0 0,0 0 1,-1 0-1,1 0 0,0 0 0,0 0 0,-1 0 0,1 0 0,0 0 0,0 0 0,-1 1 0,1-1 1,0 0-1,-1 1 0,1-1 0,0 0 0,-1 1 0,1-1 0,0 1 0,-1-1 0,2 1 0,2 2 0,0 0 0,0 1 0,0-1 0,0 1 0,-1-1 0,1 1 0,2 5 0,1 3 0,-1 0 0,-1 0 0,0 1 0,0 0 0,-2 0 0,1 0 0,-2 1 0,1-1 0,-2 1 0,0-1 0,-1 1 0,0 0 0,-3 17 0,2-27-2,0 0 0,0 1 0,0-1 0,-1 0 0,0 0 0,1 0 0,-2 0 0,1 0 0,0 0-1,-1 0 1,0-1 0,-5 6 0,6-31-19,3 4 22,2 0 1,0 0-1,1 1 0,1 0 1,0 0-1,1 0 0,1 0 1,1 1-1,0 0 0,1 1 1,19-25-1,-26 36-1,1 0 0,0 1 0,0-1 0,1 1 0,-1-1 0,1 1 0,0 0 0,-1 1 0,1-1 0,1 1 0,-1-1 0,0 1 0,0 0 0,1 1 0,-1-1 0,1 1 0,0 0 0,-1 0 0,1 0 0,7 0 0,-11 2 0,0-1 0,0 0 0,0 0 0,0 1 0,0-1 0,0 1 0,-1-1 0,1 1 0,0-1 0,0 1 0,-1-1 0,1 1 0,0 0 0,-1-1 0,1 1 0,0 0 0,-1-1 0,1 1 0,-1 0 0,1 0 0,-1 0 0,0 0 0,1 0 0,-1-1 0,0 1 0,0 0 0,1 0 0,-1 0 0,0 0 0,0 1 0,3 37 0,-3-31 0,-3 121 0,-1-31 0,5-97 0,-1 0 0,1 0 0,-1 1 0,1-1 0,-1 0 0,1 0 0,-1 0 0,1 0 0,0-1 0,0 1 0,-1 0 0,1 0 0,0 0 0,0 0 0,0-1 0,0 1 0,0 0 0,0-1 0,0 1 0,0-1 0,0 1 0,0-1 0,0 0 0,1 1 0,-1-1 0,0 0 0,0 0 0,0 0 0,0 0 0,1 0 0,-1 0 0,1 0 0,49-1 0,-45 0 0,2 0 0,0 0 0,0-1 0,0 0 0,-1 0 0,1-1 0,-1 0-1,1 0 1,-1-1 0,0 0 0,0 0 0,-1-1 0,1 0 0,-1 0 0,0 0 0,0-1 0,-1 0 0,1 0 0,-1 0 0,-1-1 0,1 0-1,-1 0 1,-1 0 0,1 0 0,-1-1 0,0 1 0,-1-1 0,0 0 0,0 1 0,0-1 0,-1 0 0,0 0 0,-1 0 0,0-1 0,0 1-1,-1 0 1,-1-8 0,1 14 1,1-1 0,-1 1-1,0 0 1,1-1-1,-1 1 1,0 0 0,0 0-1,-1 0 1,1 0 0,0 0-1,-1 0 1,1 0 0,-1 0-1,0 0 1,1 1-1,-1-1 1,0 1 0,0-1-1,0 1 1,0 0 0,0-1-1,-1 1 1,1 0 0,0 1-1,-5-2 1,-3-1 3,-1 2 0,1-1 0,-1 2 0,-16-1 0,20 1-6,5 0 2,0 1-1,0-1 1,0 0-1,0 0 1,1 1-1,-1-1 1,0 1-1,0-1 1,0 1-1,1 0 1,-1 0-1,0 0 1,1 0-1,-1 0 1,1 0-1,-1 0 1,1 0-1,-1 1 1,1-1-1,0 1 1,0-1-1,0 1 1,0-1-1,0 1 1,0 0-1,0-1 1,0 1-1,1 0 1,-1 0-1,1-1 1,-1 4-1,-1 6-3,0 0 0,1 0 0,1 0 0,1 15 0,-1-9 8,0-10-6,1 0 0,0 1 0,0-1 1,0 0-1,1 0 0,0 0 0,1 0 0,-1 0 0,1-1 0,1 1 1,-1-1-1,8 10 0,-9-13 0,0-1 0,0 1 0,1 0 1,-1-1-1,1 0 0,0 0 0,-1 1 0,1-2 0,0 1 1,0 0-1,1 0 0,-1-1 0,0 0 0,0 0 0,1 0 1,-1 0-1,1 0 0,-1-1 0,1 1 0,-1-1 0,1 0 0,-1 0 1,1 0-1,-1-1 0,1 1 0,-1-1 0,0 0 0,6-2 1,-5 1 3,0 0 0,0 0 1,-1-1-1,1 0 0,-1 0 1,1 0-1,-1 0 0,0 0 1,0-1-1,-1 1 0,1-1 1,-1 0-1,1 0 0,-1 0 1,0 0-1,-1 0 0,1 0 1,1-7-1,2-6 3,-2 0 0,1-1 0,0-24 0,-1-266 35,-18 462-35,10-97-5,4 75 0,2-69 0,-2-59-1,1-1 0,0 1 1,1 0-1,-1-1 0,1 1 0,-1-1 0,1 1 1,0-1-1,0 1 0,1-1 0,-1 1 0,1-1 1,0 0-1,0 0 0,0 0 0,0 0 0,5 6 1,-3-7-2,-1 1 1,1-1 0,0 0 0,0 0 0,0 0 0,1-1-1,-1 1 1,0-1 0,1 0 0,-1 0 0,0 0 0,1-1-1,-1 0 1,8 0 0,-6 0 1,0 0 0,0-1 0,-1 1 0,1-1 0,0-1 0,0 1 0,-1-1 0,1 0 0,-1 0 0,1 0 0,-1-1 0,0 0 0,0 0 0,9-7 0,-9 4 0,1 1 0,-1-1 0,-1 0 0,1-1 0,-1 1 0,0-1 0,0 0 0,-1 0 0,0 0 0,0 0 0,2-10 0,0 0 0,-2-1 0,0 0 0,-1 0 0,-1 0 0,0-1 0,-1 1 0,-5-28 0,5 45 1,-1-1 0,1 1 0,-1-1-1,1 1 1,-1-1 0,0 1 0,0 0 0,1-1 0,-1 1 0,0 0 0,0 0-1,-1 0 1,1-1 0,0 1 0,0 1 0,0-1 0,-1 0 0,1 0-1,0 0 1,-1 1 0,1-1 0,-1 0 0,1 1 0,-1-1 0,1 1 0,-1 0-1,1 0 1,-1-1 0,1 1 0,-3 0 0,2 0-1,0 0 0,0 0 0,-1 1 0,1-1 0,0 0 0,0 1 0,0-1 0,0 1 0,0 0 0,0 0 0,0 0 0,0 0 0,0 0 0,1 0 0,-1 0 0,0 0 0,1 1 0,-1-1 0,1 1 0,-1-1 0,-1 3 0,0 3-3,0 1-1,0 0 1,0-1 0,1 1 0,0 0 0,1 0 0,0 0-1,0 9 1,0 4 4,4 41 0,-2-58-2,-1-1 1,1 1-1,0 0 0,1 0 1,-1-1-1,1 1 1,-1-1-1,1 1 0,0-1 1,0 0-1,1 0 0,-1 0 1,1 0-1,-1 0 0,1 0 1,0-1-1,0 1 0,0-1 1,0 0-1,1 0 1,-1 0-1,1 0 0,5 2 1,-2-2-2,0 1 0,0-1 1,0-1-1,1 1 1,-1-1-1,1-1 0,-1 1 1,1-1-1,-1-1 1,1 1-1,10-3 0,-13 2 2,-1-1 0,0 0 0,0 0 0,0 0 0,0 0 0,0-1 0,-1 0 0,1 1 0,-1-1 0,0 0 0,1-1 0,-1 1 0,-1-1 0,1 1-1,0-1 1,-1 0 0,0 0 0,0 0 0,0 0 0,0 0 0,-1-1 0,1 1 0,-1 0 0,0-7 0,3-11 5,0-1 1,-2 0 0,-1-31-1,-1 50-4,0-36 27,0 27-11,0 25-17,1 97 0,-5-1 0,-24 152 0,24-295 0,5-33 0,6 10 0,3 0 0,29-91 0,-16 81 0,-20 62 0,0-1 0,0 1 0,0 0 0,1 0 0,0 0 0,0 1 0,9-9 0,-12 13 0,0 0 0,1 0 0,-1 1 0,1-1 0,-1 0 0,1 1 0,0-1 0,-1 1 0,1-1 0,-1 1 0,1 0 0,0 0 0,-1 0 0,1 0 0,0 0 0,-1 0 0,1 0 0,0 0 0,-1 1 0,1-1 0,-1 1 0,1-1 0,-1 1 0,1 0 0,-1-1 0,1 1 0,-1 0 0,1 0 0,-1 0 0,0 0 0,0 0 0,0 0 0,1 1 0,-1-1 0,0 0 0,0 0 0,0 1 0,-1-1 0,1 1 0,1 1 0,2 9 0,0 0 0,0 0 0,-1 0 0,0 0 0,-1 0 0,-1 0 0,0 1 0,-1-1 0,0 1 0,-3 22 0,1-30 0,1 0 1,-1 0-1,0-1 0,0 1 1,0-1-1,-1 1 0,0-1 1,0 0-1,0 0 0,0 0 1,0 0-1,-1 0 0,0-1 1,0 0-1,0 0 0,0 0 1,0 0-1,0 0 0,-1-1 0,0 0 1,-5 2-1,-2 1-13,-1-1 1,1 0-1,-1-1 0,0 0 0,0-1 0,-26 1 0,38-3-32,15 0-158,46 1 146,80-3 200,-135 1-138,0 1 1,1-1 0,-1 0-1,0-1 1,0 1 0,0-1-1,0 0 1,0 0 0,0-1 0,-1 1-1,1-1 1,-1 0 0,0 0-1,1-1 1,-2 1 0,1-1-1,5-6 1,-5 4-1,0 0 0,-1-1 0,1 0 0,-1 0 0,-1 0 0,1 0 0,-1 0 0,0-1 0,-1 1 0,0-1 0,1-12 0,-2-96 27,1 114-31,-1 1-1,0-1 0,0 0 1,0 0-1,0 1 1,-1-1-1,1 0 0,0 1 1,-1-1-1,1 0 1,-1 1-1,0-1 0,1 1 1,-1-1-1,0 1 1,0-1-1,0 1 0,0-1 1,0 1-1,0 0 0,0 0 1,-1-1-1,1 1 1,0 0-1,-1 0 0,1 0 1,-1 0-1,1 1 1,-1-1-1,0 0 0,1 1 1,-1-1-1,1 1 1,-1-1-1,0 1 0,0 0 1,1 0-1,-1 0 0,0 0 1,1 0-1,-1 0 1,0 0-1,0 1 0,1-1 1,-1 0-1,0 1 1,-1 0-1,0 1 0,1-1 0,-1 1 0,0 0 0,1 0 0,-1 0 0,1 0 0,0 0 0,0 1 0,0-1 0,0 1 0,0-1 0,1 1 0,-1 0 0,1 0 0,-1 0 0,1 0 0,0 0 0,0 0 0,0 0 0,1 0 0,-1 4 0,-2 10 0,1 0 0,1 27 0,1-40 0,0 5-1,0 0-1,1 0 1,0 1-1,1-1 1,0 0 0,0 0-1,0 0 1,8 15-1,-7-19 0,0-1 0,0 1-1,0-1 1,0 1-1,1-1 1,-1 0 0,1-1-1,0 1 1,0-1-1,1 1 1,-1-1 0,1-1-1,0 1 1,-1-1-1,1 1 1,10 2 0,-7-3-9,1 0 1,0 0 0,-1 0 0,1-1 0,15 0-1,-22-1 10,1 0 1,-1 0-1,0 0 0,0-1 0,0 1 0,0 0 0,1-1 0,-1 0 1,0 1-1,0-1 0,0 0 0,0 0 0,0 0 0,-1 0 0,1 0 1,0-1-1,0 1 0,-1-1 0,1 1 0,-1-1 0,1 1 0,-1-1 1,0 0-1,1 0 0,-1 0 0,0 1 0,1-5 0,2-13 17,-1-1 0,-1 1 0,-1-1 0,-1 0 0,-2-25 0,0-6-2,1 28-6,2-24 18,0 46-25,-1 1 0,0-1 0,1 0 0,-1 1 0,1-1 0,-1 1-1,1-1 1,-1 1 0,1-1 0,-1 1 0,1-1 0,-1 1 0,1 0 0,-1-1-1,1 1 1,0 0 0,-1-1 0,1 1 0,0 0 0,-1 0 0,1 0 0,0-1-1,-1 1 1,1 0 0,0 0 0,-1 0 0,1 0 0,0 0 0,-1 0 0,1 1-1,0-1 1,1 0 0,-1 0-1,1 1 0,-1-1 0,1 0 0,-1 1 0,1-1-1,-1 1 1,0-1 0,1 1 0,-1 0 0,0-1 0,0 1 0,1 0-1,-1 0 1,0 0 0,2 2 0,2 8 0,0 0 0,-1 0 1,-1 0-1,0 0 0,0 0 0,-1 1 1,0 0-1,0 15 0,-4 98-24,2-119 19,-6 23 0,5-63 5,8-3-3,3 1-1,1-1 1,30-65 0,-38 95 1,16-31 0,-18 37 2,0-1 0,0 1 0,0 0 0,0-1 0,0 1 1,0 0-1,1-1 0,-1 1 0,0 0 0,1 0 0,-1 0 0,1 0 0,-1 0 0,1 1 0,-1-1 0,1 0 0,0 1 0,-1-1 0,1 1 0,1-1 0,-1 2 0,-1-1 0,0 1 0,0-1 0,0 1 0,0 0 0,0 0 0,0 0 0,0-1 0,0 1 0,0 0 0,0 0 0,0 0 0,0 0 0,-1 1 0,1-1 0,0 0 0,-1 0 0,1 0 0,-1 1 0,0-1 0,1 2 0,11 37 0,-10-30 0,4 16 0,-1 1 0,-1 0 0,-1 0 0,-1 33 0,-2-58 0,0 0 0,0 0 1,0 0-1,1 0 0,-1 0 0,1 0 1,-1 0-1,1 0 0,-1 0 0,1 0 0,0 0 1,0 0-1,0-1 0,0 1 0,1 0 1,-1-1-1,0 1 0,1-1 0,-1 1 1,1-1-1,-1 1 0,1-1 0,-1 0 0,1 0 1,0 0-1,0 0 0,0 0 0,0-1 1,-1 1-1,5 1 0,5 0 2,-1-1-1,1 0 0,0 0 1,19-2-1,-12 1-2,-11 0 1,0 0-1,0-1 0,-1 0 0,1 0 1,0 0-1,-1-1 0,1 0 1,-1 0-1,0-1 0,1 0 0,8-6 1,-11 7-1,-1-1 1,1 0 0,-1 0 0,1-1-1,-1 1 1,0-1 0,0 1 0,-1-1-1,1 0 1,-1 0 0,0 0 0,0-1-1,0 1 1,0 0 0,-1-1-1,0 1 1,1-9 0,0 1 1,-1 1 0,0-1 0,-1 0 0,0 1-1,-1-1 1,-1 1 0,0-1 0,-3-12 0,4 21-1,0-1 1,0 1-1,-1 0 0,0-1 0,1 1 1,-1 0-1,0 0 0,0 0 0,-1 0 1,1 0-1,-1 0 0,1 1 0,-1-1 1,0 1-1,0 0 0,0 0 1,0 0-1,0 0 0,-1 0 0,1 1 1,0-1-1,-1 1 0,1 0 0,-1 0 1,0 1-1,1-1 0,-1 1 0,0-1 1,-4 1-1,6 0 0,-1 0 0,1 0 0,-1 0 0,1 1 0,-1-1 0,1 0 0,0 1 0,-1 0 0,1-1 0,-1 1 0,1 0 0,0 1 0,0-1 0,0 0 0,0 0 0,0 1 0,-3 2 0,2-1 0,1 0 0,0 1 0,0-1 0,1 0 0,-1 1 0,1-1 0,-1 1 0,1 0 0,0-1 0,0 1 0,0 5 0,-1 4-2,0 0 1,1 0-1,0 0 0,1 0 1,1 1-1,4 25 0,-4-36 1,0 1 1,0-1-1,0 0 0,0 0 0,1 1 1,-1-1-1,1 0 0,0 0 0,0 0 1,0 0-1,0-1 0,1 1 1,-1 0-1,1-1 0,-1 0 0,1 0 1,0 0-1,0 0 0,0 0 0,0 0 1,0-1-1,0 1 0,1-1 0,-1 0 1,0 0-1,1 0 0,-1-1 1,1 1-1,-1-1 0,6 1 0,-5-1 1,1 0-1,-1 0 0,1 0 0,-1 0 1,1 0-1,-1-1 0,1 0 1,-1 0-1,1 0 0,-1-1 0,5-1 1,-7 1-1,0 0 1,0 0 0,1 0 0,-1-1-1,0 1 1,-1 0 0,1-1 0,0 1-1,-1-1 1,1 1 0,-1-1 0,0 0-1,0 0 1,0 0 0,0 0-1,0 0 1,0-4 0,4-34 9,-1 0-1,-2-1 1,-4-55 0,0 18 1,3 45-12,-1-3 26,-1 36-17,-1 5-3,-5 22-2,-2 26-2,3 1 0,2 0 0,3 67 0,1-87 0,0-26 0,0 1 0,1-1 0,-1 0 0,1 1 0,1-1 0,0 0 0,0 0 0,0 0 0,1 0 0,3 7 0,-4-10 0,1-1 0,-1 0 0,0 0 0,1 0 0,0-1 0,-1 1 0,1-1 0,0 1 0,1-1 0,-1 0 0,0 0 0,0 0 0,1-1 0,-1 1 0,1-1 0,0 0 0,-1 0 0,1 0 0,0 0 0,7 0 0,0 0 0,0 0 0,0-1 0,0 0 0,0-1 0,0 0 0,0-1 0,12-3 0,-18 3 0,1 0 0,-1 0 0,0-1 0,0 1 0,-1-1 0,1-1 0,-1 1 0,1-1 0,-1 1 0,0-1 0,0 0 0,-1-1 0,1 1 0,-1-1 0,5-9 0,-3 1 0,0 0 0,0 0 0,-2-1 0,1 1 0,-2-1 0,0 0 0,-1 0 0,0 0 0,-1 0 0,-3-24 0,3 35 0,0 1 0,-1-1 0,1 1 0,-1-1 0,1 1 0,-1 0 0,0-1 0,0 1 0,0 0 0,0 0 0,0-1 0,-1 1 0,1 0 0,-1 0 0,1 1 0,-1-1 0,0 0 0,0 0 0,0 1 0,0-1 0,0 1 0,-3-2 0,2 1 0,-1 1 0,0 0 0,1-1 0,-1 1 0,0 1 0,1-1 0,-1 1 0,0-1 0,0 1 0,0 0 0,0 0 0,1 1 0,-8 1 0,9-2 0,0 2 0,0-1 0,0 0 0,0 0 0,0 1 0,0-1 0,0 1 0,1-1 0,-1 1 0,1 0 0,-1 0 0,1-1 0,-1 1 0,1 0 0,0 1 0,0-1 0,0 0 0,0 0 0,0 0 0,1 1 0,-1-1 0,0 3 0,-8 55 0,9-56 0,-2 13 0,0-2 0,1 1 0,1-1 0,2 31 1,-1-43-2,-1 1 1,1-1 0,0 1 0,0-1-1,0 1 1,0-1 0,1 0-1,-1 0 1,1 0 0,0 0 0,0 0-1,0 0 1,0 0 0,1-1 0,-1 1-1,1-1 1,-1 1 0,1-1 0,0 0-1,0 0 1,0 0 0,5 2 0,2-1-3,1 0 0,-1-1 1,1 0-1,0 0 0,0-1 1,-1 0-1,1-1 0,0 0 1,15-3-1,-24 2 3,0 1 0,1-1 0,-1 0 0,0 0 0,1-1 0,-1 1 0,0 0 0,0-1 0,0 1 0,0-1 0,0 0 0,0 1 0,-1-1 0,1 0 0,0 0 0,-1 0 0,0 0 0,1-1 0,-1 1 0,0 0 0,0 0 0,0-1 0,0 1 0,-1-1 0,1 1 0,-1-1 0,1-3 0,1-10 0,0 0 0,-1 0 0,0-16 0,-1 23 0,-1-21 0,2-35 27,0 63-27,0 1 0,-1-1 0,1 1 0,0-1 1,0 1-1,0 0 0,0 0 0,0-1 0,0 1 1,0 0-1,1 0 0,-1 0 0,0 0 0,1 0 1,-1 0-1,1 1 0,-1-1 0,0 0 0,1 1 1,0-1-1,-1 1 0,1-1 0,-1 1 0,1 0 1,0 0-1,-1 0 0,1 0 0,2 0 0,1 0 0,0-1 0,0 2 0,0-1 0,0 0 0,-1 1 0,1 0 0,0 0 0,8 4 0,-8-3 0,-1 1 0,0 1 0,-1-1 0,1 1 0,-1-1 0,1 1 0,-1 0 0,0 0 0,-1 0 0,1 1 0,-1-1 0,1 1 0,-1-1 0,-1 1 0,1 0 0,-1 0 0,0 0 0,1 7 0,1 7 0,-1 0 0,-1 0 0,-3 29 0,1-41 0,0-1 0,0 1 0,-1 0 0,0-1 0,0 1 0,-6 11 0,-5 12 0,41-144 0,-24 87 0,2 0 0,0 1 0,2-1 0,1 1 0,2 1 0,16-33 0,-25 56 0,-1 0 0,0 1 0,1-1 0,0 0 0,-1 0 0,1 1 0,0-1 0,0 1 0,3-3 0,-5 4 0,1 0 0,-1 0 0,1 0 0,-1 0 0,1-1 0,-1 1 0,0 0 0,1 0 0,-1 0-1,1 0 1,-1 0 0,1 0 0,-1 0 0,1 0 0,-1 0 0,0 1 0,1-1 0,-1 0-1,1 0 1,-1 0 0,0 0 0,1 1 0,-1-1 0,1 0 0,-1 0 0,0 1 0,1-1 0,-1 0-1,0 1 1,1-1 0,-1 0 0,0 1 0,0-1 0,1 0 0,-1 1 0,0-1 0,0 1-1,0-1 1,0 0 0,1 1 0,-1-1 0,0 1 0,0-1 0,0 1 0,0-1 0,0 1 0,0-1-1,0 0 1,0 1 0,0-1 0,0 1 0,-1-1 0,1 1 0,0-1 0,-1 85-28,-1-65 28,1-1 0,1 0 0,1 0 0,0 0 1,2 0-1,0 0 0,8 25 0,-10-41 0,0-1 0,1 1 0,-1-1 0,1 0 1,-1 1-1,1-1 0,0 0 0,0 0 0,0 0 0,0 0 0,0 0 1,1-1-1,-1 1 0,0-1 0,1 1 0,-1-1 0,1 0 0,0 0 0,-1 0 1,1 0-1,0-1 0,-1 1 0,1-1 0,0 1 0,0-1 0,4 0 0,-4 0 2,0 0-1,0-1 0,1 1 0,-1-1 1,0 0-1,0 1 0,0-2 0,0 1 1,0 0-1,0 0 0,0-1 0,0 0 1,0 1-1,-1-1 0,1 0 0,-1-1 1,1 1-1,-1 0 0,0-1 0,0 1 1,0-1-1,2-3 0,1-5-4,0 0-1,-2 0 1,1 0-1,-1-1 1,-1 1 0,0-1-1,0-12 1,-1-87-3,-2 61 7,-1-14 15,-12-81 0,17 175-16,-4 54 0,-1-26 0,2 279-19,-1-339-311,-2-6-970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28.61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51 32591,'16'0'112,"13"0"-80,11 0 0,11 0-32,12 0 0,-1-6 0,-2 0 0,-18 0 0,-19 0 0,-14 2 0,-9-2 0,-14 0 0,-24 0-144,-13 2-2065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29.158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181 69 31855,'1'-1'17,"1"0"0,-1 0 0,0 0 0,0 0 1,0 0-1,0-1 0,0 1 0,0 0 1,0-1-1,0 1 0,-1-1 0,1 1 0,-1-1 1,1 1-1,-1-1 0,1 0 0,-1 1 0,0-1 1,0 1-1,0-1 0,0 0 0,0 1 1,0-1-1,0 0 0,0 1 0,-1-1 0,1 1 1,-1-1-1,1 1 0,-1-1 0,1 1 1,-1-1-1,0 1 0,0-1 0,0 1 0,0 0 1,0-1-1,0 1 0,0 0 0,0 0 0,-1 0 1,1 0-1,0 0 0,-1 0 0,1 0 1,0 0-1,-1 1 0,1-1 0,-1 1 0,0-1 1,1 1-1,-3-1 0,-3 0-17,0 1 0,0 0 0,0 0 0,1 0 0,-1 1 0,0 0 0,0 0 0,1 1 0,-1 0 0,0 0 0,1 0 0,0 1 0,-7 3 0,9-3 0,0 0 0,1 1 0,-1-1 0,1 1 0,-1 0 0,1-1 0,0 1 0,0 1 0,1-1 0,-1 0 0,1 1 0,0-1 0,0 1 0,1 0 0,-1-1 0,1 1 0,0 0 0,-1 9 0,2-9 0,-1 0 0,0 0 0,1-1 0,0 1 0,0 0 0,1 0 0,-1 0 0,1 0 0,0-1 0,0 1 0,1 0 0,0-1 0,-1 1 0,1-1 0,1 1 0,4 7 0,-3-9 0,0 1 0,-1-1 0,1 0 0,1 0 0,-1 0 0,0-1 0,1 0 0,-1 1 0,1-1 0,0-1 0,-1 1 0,1-1 0,0 0 0,0 0 0,0 0 0,6-1 0,-1 2 0,0-1 0,0-1 0,0 0 0,0 0 0,0-1 0,0 0 0,12-3 0,-19 3 0,0 0 0,-1-1 0,1 1 0,0-1 0,-1 1 0,0-1 0,1 0 0,-1 0 0,0 0 0,0 0 0,0 0 0,0 0 0,0 0 0,0-1 0,-1 1 0,1-1 0,-1 0 0,1 1 0,-1-1 0,0 0 0,0 0 0,-1 1 0,1-1 0,0 0 0,-1 0 0,0 0 0,0 0 0,0-5 0,1 2 0,-1 0 0,-1 0 0,1-1 0,-1 1 0,0 0 0,0 0 0,-1 0 0,0 0 0,0 0 0,0 0 0,0 1 0,-1-1 0,-4-6 0,3 8 0,1 1 0,0-1 0,-1 1 0,1 0 0,-1 0 0,0 0 0,0 0 0,0 0 0,0 1 0,-1 0 0,1 0 0,-1 0 0,1 1 0,-1-1 0,0 1 0,0 0 0,-8 0 0,7 0-12,1 0-1,0 1 1,-1 0-1,1 0 1,0 0 0,-1 1-1,1 0 1,0 0-1,-1 0 1,1 1-1,0-1 1,0 1 0,0 1-1,1-1 1,-1 1-1,0-1 1,1 1 0,0 1-1,-1-1 1,1 1-1,1-1 1,-6 7 0,-21 33-1288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58.622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1 108 30766,'-1'-5'83,"1"1"1,0-1-1,1 1 1,-1-1-1,1 0 0,0 1 1,0-1-1,0 1 0,0 0 1,1-1-1,0 1 1,0 0-1,0 0 0,0 0 1,1 0-1,0 0 0,-1 1 1,1-1-1,1 1 1,-1 0-1,0 0 0,1 0 1,4-3-1,-6 5-83,-1 0 0,0 0 0,1 0 0,-1 0 0,1 1 0,-1-1 0,1 1 0,-1-1 0,1 1 0,-1 0 0,1-1 0,0 1 0,-1 0 0,1 0 0,-1 0 0,1 0 0,0 0 0,-1 0 0,1 1 0,-1-1 0,1 1 0,-1-1 0,1 1 0,-1-1 0,1 1 0,-1 0 0,1-1 0,-1 1 0,0 0 0,1 0 0,-1 0 0,0 0 0,0 1 0,0-1 0,0 0 0,0 0 0,1 2 0,1 3 0,1-1 0,-2 0 0,1 1 0,-1-1 0,0 1 0,0 0 0,0-1 0,1 9 0,0 28 0,-1 1 0,-2-1 0,-1 1 0,-9 42 0,19-123 0,2 0 0,1 1 0,31-65 0,-23 73 0,-19 27 0,-1 1 0,1 0 0,0 0 0,0 0 0,0 0 0,0 0 0,0 0 0,0 0 0,0 1 0,1-1 0,-1 0 0,0 0 0,0 1 0,1-1 0,-1 1 0,0-1 0,1 1 0,-1 0 0,0 0 0,1-1 0,2 1 0,-4 1 0,1 0 0,0 0 0,0 0 0,0 0 0,0 0 0,-1 0 0,1 0 0,0 0 0,-1 0 0,1 0 0,-1 1 0,1-1 0,-1 0 0,0 0 0,0 0 0,1 1 0,-1-1 0,0 0 0,0 2 0,1 2 0,8 66 0,-9-57 0,1 0 0,1 0 0,0 0 0,1 0 0,0 0 0,1-1 0,7 15 0,-11-27 0,1 0 0,-1-1 0,1 1 0,-1 0 0,0 0 0,1-1 0,0 1 0,-1-1 0,1 1 0,-1 0 0,1-1 0,0 1 0,-1-1 0,1 1 0,0-1 0,0 0 0,-1 1 0,1-1 0,0 0 0,0 0 0,0 1 0,0-1 0,-1 0 0,1 0 0,0 0 0,0 0 0,0 0 0,0 0 0,-1 0 0,1 0 0,0 0 0,0 0 0,0-1 0,0 1 0,-1 0 0,1-1 0,0 1 0,0 0 0,-1-1 0,1 1 0,0-1 0,-1 1 0,1-1 0,0 0 0,3-2 0,-1 0 0,0 0 0,1-1 0,-1 1 0,-1-1 0,5-7 0,23-49 0,-17 31 0,20-32 0,-28 53 0,1 1 0,-1-1 0,1 1 0,0 0 0,1 1 0,0 0 0,0 0 0,12-8 0,-18 13 0,0 0 0,-1 1 0,1-1 0,0 1 0,0 0 0,0-1 0,-1 1 0,1 0 0,0-1 0,0 1 0,0 0 0,0 0 0,0 0 0,-1 0 0,1 0 0,0 0 0,0 0 0,0 0 0,0 0 0,0 0 0,0 0 0,-1 0 0,1 1 0,0-1 0,0 0 0,0 1 0,0-1 0,-1 1 0,1-1 0,0 1 0,-1-1 0,1 1 0,0-1 0,-1 1 0,1 0 0,0-1 0,-1 1 0,1 0 0,-1 0 0,0-1 0,1 1 0,-1 0 0,1 0 0,-1 0 0,0-1 0,0 1 0,1 0 0,-1 0 0,0 0 0,0 0 0,0 0 0,0 1 0,1 8 0,1 1 0,-2 0 0,0 16 0,0-16 0,0 169 0,2-177-210,-1-3 105,5 0-1213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32415,'22'-198'352,"-20"197"-352,1 10 0,2 16 0,8 54 0,5 27 0,8 188 0,-28-293 0,-1 0 0,1-1 0,-1 1 0,1-1 0,-1 0 0,1 0 0,-1 0 0,-4 0 0,6 0 0,24-2 0,1-1 0,-1-1 0,24-7 0,27-4 0,-60 15-1,15-3-107,-29 1-183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58.952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 7 32671,'13'-4'64,"5"2"-32,2 2-32,0 0 0,0 0 0,3 0 0,-3 0 0,-7 0 0,-4 0 0,-9 4-352,-7 6-977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59.327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0 30494,'0'2'1457,"0"0"-929,0 0-368,16-2-64,8 0-64,5 0-32,3 0 0,-4 0 0,-3 0 0,-5 0 0,-9 0 0,-6 0-64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8:59.656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29 137 31518,'20'-49'1190,"-16"35"-1178,1 0 0,1 1-1,0-1 1,13-19 0,-16 65-12,-3 287 0,0-316 0,0-1 0,0 0 0,-1 1 0,1-1 0,0 1 0,-1-1 0,0 0 0,1 1 0,-1-1 0,0 0 0,0 0 0,0 0 0,-1 0 0,1 0 0,0 0 0,-1 0 0,0 0 0,1 0 0,-1 0 0,0-1 0,0 1 0,0-1 0,0 1 0,0-1 0,0 0 0,-3 2 0,-1-1 0,0 0 0,0-1 0,0 1 0,0-1 0,0 0 0,-1-1 0,-7 1 0,41-3 0,0-1 0,38-10 0,2 1 0,-67 12 0,22-4 1,-42 3-130,-12 1-383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9:06.734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0 32 32335,'3'-3'25,"0"0"1,-1 1-1,1-1 0,0 1 1,0-1-1,1 1 1,-1 0-1,0 0 1,1 1-1,-1-1 0,1 0 1,-1 1-1,1 0 1,0 0-1,0 0 1,4 0-1,-7 2-25,-1-1 0,1 1 0,0 0 0,0-1 0,-1 1 0,1 0 0,-1 0 0,1-1 0,-1 1 0,1 0 0,-1 0 0,1 0 0,-1 0 0,0-1 0,1 1 0,-1 0 0,0 0 0,0 0 0,1 2 0,3 23 0,-4-25 0,5 49 0,-5 97 0,-2-65 0,2-74 0,0 9 0,0 1 0,1 0 0,1-1 0,0 1 0,6 20 0,-6-34 0,-1 0 0,1 0 0,-1 0 0,1-1 0,0 1 0,0 0 0,1-1 0,-1 1 0,1-1 0,0 0 0,0 0 0,0 0 0,0 0 0,0-1 0,1 1 0,-1-1 0,1 0 0,0 0 0,0 0 0,0 0 0,-1-1 0,2 1 0,-1-1 0,0 0 0,0 0 0,0-1 0,6 1 0,-1-1 0,0 1 0,0-2 0,0 1 0,0-1 0,0 0 0,0-1 0,0 0 0,-1-1 0,16-6 0,-20 7 0,0 0 0,0 0 0,0-1 0,-1 1 0,1-1 0,-1 0 0,0 0 0,1 0 0,-1 0 0,-1-1 0,1 1 0,0-1 0,-1 0 0,0 0 0,0 0 0,0 0 0,0 0 0,-1 0 0,1-1 0,-1 1 0,1-8 0,-1 8 0,-1-1 0,1 1 0,-1-1 0,0 1 0,0-1 0,-1 1 0,1-1 0,-1 1 0,0-1 0,0 1 0,-1 0 0,1 0 0,-1-1 0,0 1 0,-3-4 0,2 4 0,0 0 0,-1 1 0,1-1 0,-1 1 0,0 0 0,0 0 0,-1 0 0,1 1 0,0 0 0,-1 0 0,1 0 0,-1 0 0,-8-2 0,-10-1 0,-1 2 0,0 0 0,0 1 0,-33 2 0,41 0 0,13 0-7,1-1 0,-1 1 0,1 0 0,-1 0 0,1 0 0,-1 1 0,1-1 0,-1 1 0,1-1 0,-1 1 0,1 0 0,0 0 0,0 0 1,-1 0-1,1 0 0,0 0 0,0 1 0,0-1 0,0 1 0,0 0 0,0-1 0,1 1 0,-1 0 0,1 0 0,-1 0 0,1 0 0,0 0 0,-1 0 0,1 1 0,0-1 0,0 0 0,1 1 0,-1-1 0,0 1 0,1-1 0,0 0 0,-1 1 0,1-1 0,0 1 0,1 4 1,-1 9-942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9:07.208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7 36 31919,'1'-1'35,"0"0"0,0 0-1,0 0 1,0 0 0,0 0 0,0 1 0,0-1 0,0 0 0,0 1 0,1-1 0,-1 0 0,0 1 0,0 0 0,1-1 0,-1 1 0,0 0 0,1 0 0,-1-1 0,0 1 0,1 0 0,1 1 0,1-2 39,143-23-122,-159 28-84,1 0 1,0 0 0,0 1-1,0 1 1,-15 9 0,-1 1-583,14-9 102,8-5 420,-1 0 0,1 1 0,0 0 0,-1 0 0,2 0 0,-1 0 0,0 1 0,1 0 0,-1 0 0,1 0 0,-5 8 0,9-12 285,0 0 1,0 0 0,0 1 0,0-1 0,0 0 0,0 1-1,0-1 1,0 0 0,0 0 0,0 1 0,0-1 0,0 0-1,0 1 1,0-1 0,0 0 0,1 0 0,-1 1-1,0-1 1,0 0 0,0 0 0,0 1 0,1-1 0,-1 0-1,0 0 1,0 0 0,0 1 0,1-1 0,-1 0 0,0 0-1,0 0 1,1 0 0,-1 0 0,0 1 0,0-1-1,1 0 1,-1 0 0,0 0 0,1 0 0,-1 0 0,0 0-1,0 0 1,1 0 0,-1 0 0,1 0 0,16 0-265,-13 0 444,56 2-150,-26-1-132,57-4-1,-85 1-779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9:07.630"/>
    </inkml:context>
    <inkml:brush xml:id="br0">
      <inkml:brushProperty name="width" value="0.025" units="cm"/>
      <inkml:brushProperty name="height" value="0.025" units="cm"/>
      <inkml:brushProperty name="color" value="#2011E9"/>
    </inkml:brush>
  </inkml:definitions>
  <inkml:trace contextRef="#ctx0" brushRef="#br0">138 82 30206,'39'-78'2529,"-37"74"-2510,-4 7-8,-11 14-6,-17 28-8,28-42 3,-69 130 0,64-118 0,2 0 0,-1 0 0,2 1 0,0-1 0,1 1 0,1 0 0,-1 22 0,3-36 0,0 0 0,1 1 0,-1-1 0,1 0 0,-1 1 0,1-1 0,0 0 0,0 0 0,0 0 0,0 0 0,0 0 0,0 0 0,1 0 0,-1 0 0,1 0 0,-1 0 0,1-1 0,0 1 0,0 0 0,-1-1 0,1 0 0,0 1 0,1-1 0,-1 0 0,0 0 0,0 0 0,0-1 0,0 1 0,1 0 0,-1-1 0,0 1 0,4-1 0,4 1 0,-1 0 0,1 0 0,0-1 0,0 0 0,-1-1 0,18-4 0,-24 4 0,0 0 0,0 0 0,0-1 0,0 1 0,0-1 0,-1 0 0,1 0 0,-1 0 0,1 0 0,-1 0 0,0-1 0,0 1 0,0-1 0,0 1 0,0-1 0,0 0 0,-1 0 0,0 1 0,1-1 0,-1 0 0,0 0 0,0-1 0,0-2 0,0 3 0,-1 1 0,1-1 0,-1 0 0,1 1 0,-1-1 0,0 1 0,0-1 0,0 0 0,0 1 0,-1-1 0,1 0 0,-1 1 0,0-1 0,1 1 0,-1-1 0,0 1 0,-1-1 0,1 1 0,0 0 0,-1 0 0,1-1 0,-1 1 0,0 0 0,1 0 0,-1 1 0,0-1 0,-4-3 0,-5 2-1,0-1 0,0 1 0,0 1 0,0 0-1,-1 1 1,1 0 0,-1 0 0,1 1 0,-1 1 0,1 0 0,-22 5 0,0 9-66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2:57.21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172 65 30190,'-3'-4'260,"0"0"0,0-1 0,0 2 0,0-1 0,-1 0 1,0 1-1,1-1 0,-1 1 0,-9-5 0,11 7-263,0 1 0,0-1 0,0 0 0,1 1 0,-1 0 0,0-1 0,0 1 0,0 0 0,0 0 0,0 0 0,0 0 0,0 0 0,0 1 0,0-1-1,0 1 1,0-1 0,0 1 0,0-1 0,0 1 0,0 0 0,1 0 0,-1 0 0,0 0 0,1 1 0,-1-1 0,1 0 0,-1 1 0,-1 2 0,-4 3 3,0 1 0,1 0 0,0 1 0,0 0 0,1 0 0,0 0 0,1 0 0,0 1 0,0-1 0,-3 18 0,2-4 0,2 1 0,0 0 0,1 35 0,2-58 0,0 1 0,1 0 0,-1-1 0,0 1 0,0 0 0,1-1 0,-1 1 0,1 0-1,0-1 1,-1 1 0,1-1 0,0 1 0,0-1 0,0 1 0,0-1 0,0 0 0,0 1 0,0-1 0,0 0 0,1 0 0,0 1 0,1 0 0,0-1 1,0 1-1,0-1 1,0 0-1,0 0 1,0 0-1,1 0 1,-1 0-1,0-1 1,6 1-1,-4-1 2,-1 0 0,1 0-1,0 0 1,0-1-1,0 1 1,-1-1-1,1-1 1,0 1-1,-1 0 1,1-1 0,-1 0-1,0 0 1,1-1-1,-1 1 1,6-5-1,-3-2 0,0 0-1,-1 0 0,0-1 0,0 1 0,-1-1 1,-1-1-1,1 1 0,-1-1 0,-1 1 0,0-1 1,2-17-1,0-12 2,-2-73 0,-3 102-1,0 37-2,1 1 1,2 0-1,0-1 0,2 1 0,12 40 0,-13-55-12,11 29 40,-14-40-34,-1 0 1,1 1-1,0-1 1,-1 0-1,1 1 0,0-1 1,0 0-1,0 0 1,0 0-1,0 0 1,0 0-1,0 0 0,1 0 1,-1 0-1,0-1 1,0 1-1,1 0 0,-1-1 1,1 1-1,-1-1 1,0 1-1,1-1 1,1 1-1,6-1-521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2:58.42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50 0 32063,'-5'40'640,"0"-7"-637,-11 37 0,9-46 0,2 1-1,0 0 1,-1 42-1,6-55-2,-1-1-2,1 0 1,1-1-1,0 1 1,0-1 0,5 19-1,-5-27 2,0 1 0,0-1-1,0 1 1,1-1 0,-1 1 0,1-1-1,-1 0 1,1 0 0,0 0 0,0 0-1,0 0 1,0 0 0,0-1 0,0 1-1,1-1 1,-1 1 0,1-1 0,-1 0-1,1 0 1,-1 0 0,1 0 0,-1 0-1,1-1 1,0 1 0,0-1-1,-1 0 1,4 0 0,2 1 2,-1 0-1,1-1 1,0 0-1,0-1 1,0 0 0,-1 0-1,1-1 1,0 1-1,11-6 1,-16 5-1,0 0-1,0 0 1,0 0 0,0 0-1,0 0 1,0-1 0,-1 1 0,1-1-1,-1 0 1,0 0 0,0 0-1,0 0 1,0 0 0,0 0-1,-1-1 1,0 1 0,1 0 0,-1-1-1,0 1 1,-1-1 0,1 0-1,0-5 1,0 1-1,-1 1 0,0-1 0,0 1 0,0-1 0,-1 1 0,0-1 0,-1 1 0,1 0 0,-1-1 0,-1 1 0,1 0 0,-8-12 0,8 15 0,-1 0 0,0 1 0,1-1 0,-2 1 0,1 0 0,0-1 0,-1 1 0,1 1 0,-1-1 0,0 1 0,0-1 0,0 1 0,0 0 0,0 1 0,-1-1 0,1 1 0,0-1 0,-1 1 0,1 1 0,-1-1 0,1 1 0,-8-1 0,2 1-2,6 0-11,0 0 1,0 0 0,1 0-1,-1 0 1,0 1-1,1-1 1,-5 2 0,-10 11-303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2:59.74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13 117 31807,'-3'12'23,"0"0"0,1 0 0,0 0 0,1 0 0,0 0 0,1 0 1,2 24-1,-1-20-46,0-14 18,-1 0-1,1 0 1,0 0 0,-1 0-1,1 0 1,0 0-1,0 0 1,1 0 0,-1-1-1,0 1 1,0 0-1,1-1 1,-1 1 0,1-1-1,0 1 1,-1-1-1,1 0 1,0 1-1,0-1 1,0 0 0,-1 0-1,1 0 1,0-1-1,1 1 1,2 0 0,-3 0 29,1 0 0,-1 0 0,1-1 0,-1 0 0,1 1 0,-1-1 0,1 0 0,-1 0 0,1 0 1,-1 0-1,0-1 0,1 1 0,-1-1 0,1 1 0,-1-1 0,0 0 0,1 0 0,-1 0 0,0 0 1,0-1-1,0 1 0,4-4 0,-1 0-3,-1-1 0,0-1 0,0 1 0,-1-1 0,1 1-1,-2-1 1,1 0 0,2-11 0,11-64-6,-1 3-5,-15 76-7,1 0-1,0 0 1,0 1 0,1-1-1,-1 1 1,1-1 0,-1 1-1,1-1 1,0 1-1,0 0 1,0 0 0,0-1-1,0 2 1,0-1-1,0 0 1,1 0 0,-1 1-1,1-1 1,-1 1 0,4-2-1,-1 2-2,-1 0 1,0 0-1,1 1 0,-1-1 1,1 1-1,-1 0 0,0 0 0,1 1 1,-1-1-1,1 1 0,-1 0 0,0 0 1,5 2-1,-2 0-14,0 0 1,-1 0-1,1 1 0,-1 0 1,1 0-1,-1 0 0,9 10 1,-14-13 29,-2-20 16,-1 18-32,1 0 0,0 0 1,0 0-1,-1 0 1,1 0-1,-1 0 0,1 0 1,-1 0-1,1 1 1,-1-1-1,1 0 0,-1 1 1,0-1-1,1 1 1,-1 0-1,0 0 0,1-1 1,-1 1-1,0 0 1,-2 1-1,-37 1 5,40-2-5,-4 1 0,1 0-1,0 0 1,0 1 0,-1-1-1,1 1 1,0 0 0,0 0-1,1 1 1,-1-1 0,0 1-1,1 0 1,0 0 0,-1 0-1,1 0 1,1 0 0,-1 1-1,0-1 1,1 1 0,-1 0-1,1 0 1,0 0 0,1 0-1,-1 0 1,1 0 0,-2 6-1,0 2 1,0 0-1,1 0 1,0 1-1,0-1 0,2 0 1,-1 1-1,4 24 1,-2-34 2,-1 0 0,1 1 0,0-1 0,1 0-1,-1 0 1,0 0 0,1 0 0,0 0 0,0 0 0,0-1 0,0 1 0,0-1 0,0 1 0,1-1 0,-1 0 0,1 0 0,0 0 0,-1 0 0,1 0 0,0 0 0,0-1 0,0 0 0,0 1 0,1-1 0,-1 0 0,0-1 0,4 1 0,10 2 14,0 0 1,0-2-1,33-1 1,-41-1-13,-3 1-2,1-1 1,-1 0-1,0 0 1,0 0-1,0-1 0,0 0 1,0-1-1,0 1 1,7-5-1,-10 5-7,0 1 0,0-1 0,0 0 0,-1-1 0,1 1 0,-1 0 1,1-1-1,-1 1 0,0-1 0,0 0 0,0 0 0,0 0 0,0 0 0,-1 0 0,1 0 0,-1-1 0,0 1 1,1-4-1,-1-6-230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39.9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169 117 30366,'1'-34'2412,"0"20"-2415,-1 0 0,0 0 1,-2-16-1,1 29 3,1 0 0,-1 1 0,1-1 0,-1 0 0,1 1 0,-1-1 0,1 1 0,-1-1 0,0 1 0,1-1 0,-1 1 0,0-1 0,1 1 0,-1-1 0,0 1 0,0 0 0,1 0 0,-1-1 0,0 1 0,0 0 0,0 0 0,1 0 0,-1 0 0,0 0 0,-1 0 0,-29 0 0,22 0 0,6 0 0,0 1 0,0-1 0,0 0 0,0 1 0,0 0 0,0 0 0,0 0 0,1 0 0,-1 0 0,0 0 0,0 1 0,1-1 0,-1 1 0,1 0 0,-4 3 0,2-1 0,0 1 0,0 0 0,0 0 0,0 0 0,1 0 0,0 1 0,-3 6 0,1 2 0,0 0 0,1 0 0,0 1 0,1-1 0,-2 26 0,4-22 0,-1 4 0,1 0 0,1 0 0,5 40 0,-4-60 0,0 1 0,0-1 0,0 1 0,0-1 0,0 0 0,0 0 0,1 1 0,-1-1 0,1 0 0,0 0 0,-1 0 0,1-1 0,0 1 0,0 0 0,0-1 0,0 1 0,1-1 0,-1 0 0,0 0 0,1 0 0,-1 0 0,0 0 0,1 0 0,-1 0 0,1-1 0,-1 0 0,1 1 0,0-1 0,-1 0 0,4 0 0,-2 0 0,0 0 0,-1 0 0,1-1 0,0 1 0,0-1 0,0 0 0,0 0 0,-1 0 0,1-1 0,0 1 0,-1-1 0,1 0 0,-1 0 0,0 0 0,0 0 0,1 0 0,-1-1 0,-1 0 0,4-3 0,-1-2 0,0 0 0,-1-1-1,-1 0 1,1 1 0,-1-1 0,-1-1 0,0 1-1,0 0 1,1-14 0,-2-13-10,-2-42 0,-1 20 32,3 66-22,1 0 0,-1 0 0,2 0 0,-1 0 0,6 10 0,6 19 0,19 113 0,-33-148-21,0 0-1,1-1 1,-1 1 0,1-1-1,-1 1 1,1-1 0,-1 0-1,1 1 1,0-1 0,0 1-1,0-1 1,-1 0 0,1 0-1,1 0 1,-1 1 0,0-1-1,0 0 1,0 0-1,1-1 1,-1 1 0,0 0-1,1 0 1,-1 0 0,0-1-1,1 1 1,-1-1 0,1 1-1,-1-1 1,1 0 0,0 0-1,-1 1 1,4-1 0,10 0-2172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2.5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98 32319,'-6'-15'133,"1"5"-81,0-1-1,0 1 1,-1 0-1,0 1 1,-10-12 0,15 20-52,0 0 0,0 0 0,0 0 0,0 0 0,-1 0 1,1 0-1,0 1 0,-1-1 0,1 0 0,0 1 0,-1-1 0,1 1 1,0 0-1,-1-1 0,1 1 0,-1 0 0,1 0 0,-1 0 0,1 0 1,-1 0-1,1 0 0,-1 0 0,1 0 0,0 1 0,-1-1 1,1 1-1,-1-1 0,1 1 0,0-1 0,-1 1 0,1 0 0,0 0 1,0 0-1,0 0 0,0 0 0,-1 0 0,1 0 0,-1 1 0,-3 3 0,0 1 0,0 0 0,1 0 0,0 0 0,0 1 0,-3 6 0,-7 18 0,3 0 0,0 1 0,2 0 0,2 0 0,1 1 0,1 0 0,2 0 0,1 0 0,2 1 0,4 39 0,-3-68 0,-1-1 0,1 0 0,0 1 0,0-1 0,1 1 0,-1-1 0,1 0 0,0 0 0,0 0 0,1 0 0,-1 0 0,1-1 0,0 1 0,0-1 0,0 1 0,0-1 0,1 0 0,-1 0 0,1-1 0,0 1 0,-1-1 0,1 0 0,0 1 0,1-2 0,-1 1 0,0-1 0,1 1 0,-1-1 0,0 0 0,8 0 0,-4 0 0,-1-1 0,1 0 0,-1 0 0,0 0 0,1-1 0,-1 0 0,0-1 0,1 0 0,-1 0 0,0 0 0,0-1 0,-1 0 0,1 0 0,-1-1 0,1 0 0,-1 0 0,0-1 0,6-5 0,-3 1 0,-2-1 0,1 1 0,-1-1 0,-1 0 0,1-1 0,-2 0 0,0 0 0,0 0 0,-1 0 0,0-1 0,3-18 0,-2-4 0,-2 1 0,-1-65 0,-2 90 0,-1-1 0,1 1 0,-1 0 0,-1 0 0,0 0 0,0 0 0,-4-12 0,4 17 0,0-1 0,0 0 0,-1 1 0,1-1 0,-1 1 0,0 0 0,0 0 0,0 0 0,0 0 0,0 1 0,0-1 0,-1 1 0,1 0 0,-1 0 0,0 0 0,-7-3 0,3 3-5,0 0 0,0 0 0,0 0 1,0 1-1,0 0 0,-1 1 0,1 0 0,0 0 0,0 1 1,0 0-1,-1 0 0,1 1 0,0 0 0,1 0 0,-10 5 1,-23 22-383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7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172 177 32383,'0'-25'140,"1"10"-92,-1 0 0,0-1-1,-5-20 1,5 32-45,-1 0-1,0 1 1,0-1 0,0 1-1,-1-1 1,1 1 0,-1 0-1,0-1 1,0 1 0,0 0-1,0 0 1,0 0-1,-1 1 1,1-1 0,-1 1-1,0-1 1,0 1 0,0 0-1,-5-3 1,6 4-3,0 0 0,0 0 0,-1 0 0,1 1 0,0-1 0,-1 1 0,1-1 0,0 1 0,-1 0 0,1 0 0,-1 0 0,1 0 0,-1 0 0,1 1 0,0-1 0,-1 1 0,1 0 0,0-1 0,-1 1 0,1 0 0,0 0 0,0 1 0,0-1 0,0 0 0,0 1 0,0-1 0,0 1 0,1-1 0,-1 1 0,0 0 0,1 0 0,-1 0 0,1 0 0,-2 4 0,-3 5 0,0 0 0,0 0 0,2 0 0,-1 1 0,-3 17 0,2 1 0,2 0 0,1 0 0,2 60 0,1-83 0,0 0 0,1 0 0,0-1 0,0 1 0,0 0 0,1 0 0,0-1 0,0 1 0,1-1 0,0 1 0,0-1 0,0 0 0,1 0 0,0-1 0,0 1 0,0-1 0,1 0 0,0 0 0,0 0 0,0 0 0,0-1 0,1 0 0,0 0 0,0-1 0,0 0 0,0 0 0,0 0 0,1 0 0,0-1 0,-1 0 0,1-1 0,12 2 0,-12-3 0,0 1 0,0-1 0,0-1 0,-1 0 0,1 0 0,0 0 0,7-3 0,-10 3 0,-1-1 0,0 1 0,0-1 0,0 0 0,0 0 0,0-1 0,0 1 0,-1-1 0,1 1 0,-1-1 0,1 0 0,-1 0 0,0 0 0,0 0 0,1-4 0,2-4 0,0 0 0,-2 0 0,1-1 0,-1 0 0,-1 1 0,0-1 0,0-22 0,-2 11 0,0-1 0,-2 1 0,-4-25 0,4 36 0,-2 0 0,1 0 0,-1 1 0,-1-1 0,0 1 0,-1 0 0,0 0 0,-8-11 0,10 17 0,1 0 0,-1 1 0,0 0 0,0 0 0,0 0 0,0 0 0,-1 0 0,1 1 0,-1 0 0,0 0 0,0 0 0,0 1 0,-1-1 0,1 1 0,-1 0 0,1 1 0,-1 0 0,0 0 0,-9-1 0,13 2 0,0 0 1,0 0-1,0 0 0,0 1 1,0-1-1,0 0 0,0 1 1,0 0-1,0-1 0,0 1 1,1 0-1,-1 0 0,0 0 1,0 0-1,1 0 0,-1 1 1,1-1-1,-1 0 0,1 1 0,-1-1 1,1 1-1,-1 1 0,-1 1-29,1 1 0,0-1 0,0 1-1,1-1 1,-1 1 0,1 0-1,0-1 1,0 8 0,-1 32-996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0.36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32015,'11'302'752,"-11"-296"-753,6 38 3,-6-42-3,0 0 1,1 0-1,-1 1 1,1-1-1,-1 0 1,1 0-1,0 0 1,0 0-1,0 0 1,0-1-1,0 1 1,1 0-1,-1 0 1,1-1-1,-1 1 1,3 1-1,4-3-370,-8-4-579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0.69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31983,'0'0'240,"0"3"-80,8-1-48,16 1 0,5-3-80,6 2 0,0-2-16,-1 0-16,-2 0 0,1 0-16,-7 0-208,-2 0-1729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1.09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48 1 32399,'-4'-1'301,"2"11"-202,3 26-158,-1-19 86,0 463-27,0-473 0,0 0 0,1 0 0,-1 0 0,1 0 0,1 0 0,0 0 0,3 9 0,-4-14 0,0 0 0,0 0 0,0 0 0,0 0 0,1 0 0,-1 0 0,1 0 0,-1-1 0,1 1 0,0-1 0,-1 1 0,1-1 0,0 1 0,0-1 0,0 0 0,0 0 0,0 0 0,0 0 0,1-1 0,-1 1 0,0 0 0,0-1 0,1 0 0,-1 1 0,0-1 0,3 0 0,-2 0 0,0 0 0,0 1 0,0-1 0,0-1 0,0 1 0,0 0 0,0-1 0,0 0 0,0 1 0,0-1 0,0 0 0,-1-1 0,1 1 0,0 0 0,-1-1 0,1 1 0,-1-1 0,1 0 0,-1 0 0,0 0 0,0 0 0,0 0 0,0-1 0,0 1 0,-1-1 0,1 1 0,0-1 0,-1 1 0,0-1 0,0 0 0,0 0 0,0 0 0,0 0 0,-1 1 0,1-6 0,2-1 0,-1 0 0,-1 0 0,1 0 0,-2 0 0,1-1 0,-1 1 0,-1 0 0,0 0 0,0-1 0,0 1 0,-2 0 0,-2-9 0,3 13 0,0 0 0,-1 0 0,1 1 0,-1-1 0,0 1 0,0 0 0,0 0 0,-1 0 0,0 0 0,0 1 0,0-1 0,0 1 0,0 0 0,0 0 0,-1 0 0,0 1 0,1 0 0,-1 0 0,0 0 0,0 0 0,0 1 0,-9-2 0,-29 0 13,41 2-22,0 1 1,1 0 0,-1 0 0,0 1 0,0-1-1,1 0 1,-1 0 0,0 1 0,1-1-1,-1 1 1,0 0 0,1-1 0,-1 1-1,1 0 1,-1 0 0,1 0 0,-1 0 0,1 0-1,0 0 1,-3 3 0,0 10-472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1.47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32351,'23'372'416,"-22"-319"-597,-1-52-310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1.81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 31662,'0'0'769,"26"0"-657,20 0-16,18 0-48,0 0-32,3 0 0,-8 0-16,-14 0 0,-7 0-16,-14 0-48,-11-2-720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3.52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228 73 31598,'0'-3'42,"0"0"0,-1-1-1,1 1 1,-1 0 0,0 0-1,0 0 1,0 0 0,0 1-1,0-1 1,-1 0 0,1 0-1,-1 1 1,0-1 0,0 1-1,0-1 1,0 1 0,0 0-1,-1 0 1,1 0 0,-1 0-1,1 0 1,-1 1 0,1-1-1,-1 1 1,0-1-1,0 1 1,0 0 0,-5-1-1,4 1-44,0 0 0,-1 0-1,1 0 1,0 1-1,0 0 1,-1 0 0,1 0-1,0 0 1,0 0-1,-1 1 1,1 0 0,0 0-1,0 0 1,0 1-1,0-1 1,0 1 0,0 0-1,0 0 1,1 0-1,-7 5 1,2 2 5,1-1-1,0 1 1,0 0-1,1 0 1,0 1-1,1 0 1,0 0-1,1 0 1,0 0-1,-5 21 1,6-17 0,0 1 0,1 0-1,1 0 1,0 0 0,1 1 0,1-1 0,3 23 0,-3-34-2,0 1 0,0-1 0,1 0 0,-1 0 0,1 0 0,0 0 0,0 0 0,0 0 0,1 0 0,-1 0 0,1-1 0,0 0 0,0 1 0,5 3 0,-2-3 0,0 0 0,0 0 0,1 0 0,0-1 0,-1 0 0,1 0 0,14 3 0,5-1 0,0-1 0,0-1 0,46-1 0,-65-2 0,-4 0 14,1 0 0,-1 0 1,1-1-1,-1 1 0,0-1 0,1 0 1,-1 0-1,0 0 0,0 0 0,6-3 1,-8 3-100,1 0 1,-1 0-1,0 0 1,1 0-1,-1-1 1,0 1 0,0 0-1,0-1 1,0 1-1,0-1 1,0 1 0,-1-1-1,1 0 1,0 1-1,-1-1 1,1 1 0,-1-1-1,0 0 1,0 0-1,1 1 1,-1-1 0,0-2-1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3.87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25 32431,'0'0'208,"3"0"-128,21 0-64,10-3 16,6-6-32,1 4 0,-1 0 0,-3 3 0,-10 2 0,-6 0 0,-10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4.19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31486,'0'0'897,"16"2"-721,16-2-80,2 0-48,4 0-32,-1 0 0,-7 0-16,-4 0 0,-4 0 0,-6 0-32,-5 0-368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4.66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58 143 30910,'7'-21'601,"0"0"0,20-37 0,-9 19-547,-18 40-54,0-2 0,0 1 0,0 0 0,0 0 0,0 0 0,0 0 0,0-1 0,1 1 0,-1 0 0,0 0 0,0 0 0,0 0 0,0-1 0,0 1 0,0 0 0,0 0 0,0 0 0,0 0 0,1 0 0,-1 0 0,0 0 0,0-1 0,0 1 0,0 0 0,0 0 0,1 0 0,-1 0 0,0 0 0,0 0 0,0 0 0,0 0 0,1 0 0,-1 0 0,0 0 0,0 0 0,0 0 0,0 0 0,1 0 0,-1 0 0,0 0 0,0 0 0,0 0 0,0 0 0,1 0 0,-1 0 0,0 0 0,0 0 0,0 0 0,0 1 0,0-1 0,1 0 0,-1 0 0,0 0 0,0 0 0,0 0 0,0 0 0,0 1 0,2 5 0,-1 0 0,0 0 0,0 1 0,0-1 0,-1 1 0,0-1 0,-1 9 0,0 4 0,1 369 0,0-387 0,-1 0 0,1-1 0,-1 1 0,0 0 0,1 0 0,-1-1 0,1 1 0,-1-1 0,0 1 0,0 0 0,1-1 0,-1 1 0,0-1 0,0 0 0,1 1 0,-1-1 0,0 0 0,0 1 0,0-1 0,0 0 0,0 0 0,0 0 0,0 0 0,1 0 0,-1 0 0,0 0 0,-2 0 0,-33 0 0,29 0 0,-11 0 0,13 1 0,0-1 0,0 0 0,0 0 0,0-1 0,0 1 0,-9-3 0,41-2 0,201-4-5,-223 9-155,-1 0 1,1 0-1,0 0 1,-1-1-1,1 0 1,-1 0-1,0 0 1,9-3-1,-2-3-4850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45.10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129 38 32431,'-1'-4'37,"-1"0"1,0 0 0,0 1-1,-1-1 1,1 1-1,-1-1 1,-3-2 0,6 5-37,-1 1 0,0-1-1,0 1 1,0-1 0,0 1 0,0-1 0,0 1 0,0 0 0,0-1 0,1 1 0,-1 0 0,-1 0-1,1 0 1,0-1 0,0 1 0,0 0 0,0 0 0,0 1 0,0-1 0,0 0 0,0 0 0,0 0 0,0 1-1,1-1 1,-1 1 0,0-1 0,0 0 0,0 1 0,0 0 0,0-1 0,0 1 0,1-1 0,-1 1 0,0 0-1,1 0 1,-1-1 0,0 1 0,0 2 0,-7 6-1,1 1 0,1 1 0,0-1 0,0 1 0,1 0 0,0 0 0,1 1 0,0-1 0,-3 20 0,2-1 0,0 1 0,1 53 0,4-77 0,0-1 0,0 1 0,1 0 0,0-1 0,0 1 0,1-1 0,0 1 0,0-1 0,0 0 0,1 0 0,4 8 0,-5-11 0,1 0 0,0 1 0,0-1 0,0 0 0,0 0 0,0-1 0,1 1 0,-1-1 0,1 0 0,0 0 0,0 0 0,-1 0 0,1 0 0,0-1 0,1 0 0,-1 0 0,0 0 0,0 0 0,5 0 0,0 0 0,0 0 0,1-1 0,-1 0 0,0 0 0,0-1 0,11-2 0,-16 2 0,-1 0 0,0 0 0,1 0 0,-1-1 0,0 1 0,0-1 0,0 0 0,0 0 0,0 0 0,-1-1 0,1 1 0,-1-1 0,1 1 0,-1-1 0,0 0 0,0 0 0,0 0 0,2-6 0,1-1 0,-1-1 0,-1-1 0,0 1 0,-1 0 0,0-1 0,-1 1 0,0-1 0,-1-22 0,-1 18 0,0-1 0,-2 0 0,0 0 0,-1 1 0,-7-22 0,8 30 0,-1 0 0,1 0 0,-1 1 0,0-1 0,-1 1 0,0 0 0,0 0 0,-10-10 0,12 15 0,-1-1 0,1 1 0,0 0 0,-1 0 0,1 0 0,-1 1 0,1-1 0,-1 1 0,0-1 0,0 1 0,0 1 0,1-1 0,-1 0 0,0 1 0,0 0 0,0 0 0,0 0 0,0 0 0,0 1 0,-7 1 0,7-1-6,0 0 0,1 1 0,-1-1 0,1 1 0,-1-1-1,-5 5 1,-19 19-207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3:5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25 31390,'-2'-2'140,"0"-1"0,0 1-1,0 0 1,0 0 0,0 0-1,0 0 1,-1 1 0,-3-4-1,5 5-137,0-1-1,1 1 1,-1 0-1,0-1 0,0 1 1,1 0-1,-1-1 0,0 1 1,0 0-1,1 0 0,-1 0 1,0 0-1,0-1 0,0 1 1,1 0-1,-1 1 0,0-1 1,0 0-1,0 0 1,1 0-1,-1 0 0,0 0 1,0 1-1,1-1 0,-1 0 1,0 1-1,0-1 0,1 1 1,-1-1-1,1 1 0,-1-1 1,0 1-1,1-1 0,-1 1 1,1-1-1,-1 1 1,1 0-1,-1-1 0,1 1 1,0 0-1,-1 0 0,1 0 1,-4 10 0,1 0 0,0 0 1,1 0-1,0 0 1,0 20-1,3 66-4,1-38 6,4 53 8,5-1 1,31 137-1,-3-28-4,46 838-8,-72-577 0,23 942 0,-27-1026 0,3 257 0,-39-41 0,13-374 0,-2 158 0,-33 396 0,37-693 0,2 109 0,10-208 0,0-1 0,0 1 0,0-1 0,1 1 0,-1-1 0,0 1 0,0-1 0,1 0 0,-1 1 0,0-1 0,1 1 0,-1-1 0,0 0 0,1 1 0,-1-1 0,0 0 0,1 0 0,-1 1 0,1-1 0,-1 0 0,1 0 0,-1 1 0,1-1 0,-1 0 0,1 0 0,-1 0 0,1 0 0,-1 0 0,1 0 0,-1 0 0,1 0 0,-1 0 0,1 0 0,-1 0 0,1 0 0,-1 0 0,1 0 0,-1 0 0,1-1 0,-1 1 0,1 0 0,-1 0 0,0-1 0,1 1 0,-1 0 0,1 0 0,-1-1 0,0 1 0,1 0 0,-1-1 0,0 1 0,1-1 0,3-6-1,-1 0 1,0 0-1,0 0 1,-1 0-1,0 0 0,0-1 1,-1 1-1,2-13 1,5-49-27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5.53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175 266 32319,'15'-107'448,"-14"79"-448,-2-39 0,1 64 0,-1-1 0,1 1 0,-1 0 0,0-1 0,0 1 0,0 0 0,0 0 0,-1 0 0,1 0 0,-1 0 0,0 0 0,0 0 0,0 0 0,0 1 0,-4-5 0,4 6 0,0 0 0,-1-1 0,1 1 0,-1 0 0,1 0 0,-1 0 0,0 0 0,1 1 0,-1-1 0,0 1 0,1-1 0,-1 1 0,0 0 0,0 0 0,1 1 0,-1-1 0,0 0 0,-2 2 0,1-2 0,0 1 0,0 1 0,0-1 0,1 0 0,-1 1 0,1 0 0,-1 0 0,1 0 0,0 0 0,-1 1 0,-3 4 0,0 1 0,0 1 0,1 0 0,0 0 0,1 0 0,0 1 0,1 0 0,-1 0 0,2 1 0,0-1 0,-4 21 0,3 4 0,1 0 0,2 36 0,1-67 0,0 5 0,1 0 0,0 0 0,0 0 0,1 0 0,0 0 0,1-1 0,0 1 0,0-1 0,1 1 0,0-1 0,8 12 0,-9-17 0,-1 1 0,1-1 0,-1 0 0,1 0 0,0 0 0,1 0 0,-1 0 0,0-1 0,1 1 0,-1-1 0,1 0 0,0 0 0,0 0 0,0-1 0,0 1 0,0-1 0,0 0 0,0 0 0,0-1 0,0 1 0,1-1 0,-1 0 0,0 0 0,0 0 0,1-1 0,-1 1 0,4-2 0,-5 1 0,0 0 0,-1-1 0,1 1 0,-1-1 0,1 1 0,-1-1 0,0 0 0,0 0 0,1 0 0,-1 0 0,-1 0 0,1-1 0,0 1 0,-1-1 0,1 1 0,-1-1 0,1 1 0,-1-1 0,0 0 0,0 0 0,0-4 0,3-7 0,-2 1 0,0-1 0,1-19 0,-2-184 0,-3 298 0,0-37 0,2-1 0,1 1 0,14 78 0,-15-120-2,1 3-3,0 0 1,-1-1-1,2 1 1,-1-1-1,0 1 1,1-1-1,0 1 1,0-1-1,0 0 0,1 0 1,0 0-1,-1 0 1,1-1-1,0 1 1,4 3-1,12-5-240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5.8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10 32639,'3'-7'96,"-3"5"-64,2 2-32,1 6 0,2 27 0,2 11 0,-2 4 0,0-2 0,-5 0 0,0-7 0,0-2 0,0-8 0,0-5 0,0-7-32,0-10-80,2-7-1569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6.2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42 31759,'0'-6'688,"4"-1"-560,30 3-48,15 2-64,7-3 0,2 1-16,-4 2 0,-1-1-16,-9-1-144,-10 0-1713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6.62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24 89 20729,'24'-34'11012,"8"3"-9113,-28 28-1943,-1 1 0,0 0 0,1-1 0,-1 1 0,1 0 0,-1 1 1,1-1-1,0 1 0,0-1 0,0 1 0,0 1 0,0-1 0,0 0 0,0 1 0,0 0 0,0 0 0,0 0 0,0 0 1,7 2-1,-10-1 44,0-1 0,1 1 0,-1 0 1,0 0-1,0 0 0,0 0 0,0 0 1,1 0-1,-1 0 0,-1 0 0,1 0 1,0 1-1,0-1 0,0 0 0,-1 1 1,1-1-1,0 0 0,-1 1 1,1-1-1,-1 1 0,0-1 0,1 4 1,2 37-2,-3-36 1,2 8 0,-2 0 0,0-1 0,-1 1 0,0-1 0,-1 1 0,0-1 0,-1 0 0,-1 0 0,0 0 0,-1 0 0,0 0 0,-1-1 0,-8 12 0,-61 75 0,10-17 0,103-135 0,-35 49 0,1-1 0,0 1 0,0 0 0,0 0 0,0 0 0,1 1 0,0-1 0,-1 1 0,1 0 0,0 1 0,1-1 0,-1 1 0,0 0 0,1 0 0,-1 0 0,8 0 0,-11 3 0,1-1 0,-1 1 0,0 0 0,0 0 0,0 0 0,0 1 0,0-1 0,0 0 0,0 1 0,0-1 0,-1 1 0,1 0 0,-1 0 0,1-1 0,-1 1 0,1 0 0,-1 0 0,0 0 0,0 1 0,0-1 0,1 4 0,7 11 0,-6-13-27,0 0 0,0-1 0,0 1 0,0 0 0,1-1 0,0 0 0,0 0 0,0 0 0,0 0 0,0-1 0,0 1 0,1-1 0,-1 0 0,6 2-1,17 1-1199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6.98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 18 31646,'-10'-17'1018,"9"32"-910,2 9-113,-2 150 5,3 193 0,-2-364 0,0 0 0,0 0 0,0 0 0,0 0 0,1 0 0,-1 0 0,1 0 0,0-1 0,0 1 0,0 0 0,0 0 0,0-1 0,1 1 0,-1-1 0,1 1 0,0-1 0,-1 0 0,1 1 0,0-1 0,3 2 0,-1-2 0,0 0 0,-1-1 0,1 1 0,1-1 0,-1 0 0,0 0 0,0 0 0,0-1 0,0 1 0,1-1 0,-1 0 0,0 0 0,6-2 0,-5 2 0,-1-1 0,0 0 0,1-1 0,-1 1 0,0-1 0,0 1 0,0-1 0,0-1 0,0 1 0,-1 0 0,1-1 0,-1 0 0,1 0 0,-1 0 0,0 0 0,0-1 0,0 1 0,-1-1 0,1 1 0,-1-1 0,0 0 0,0 0 0,0 0 0,-1 0 0,2-6 0,2-6 0,-1 0 0,0 0 0,-2 0 0,1 0 0,-2-27 0,0 39 0,-1 0 0,0 1 0,0-1 0,0 0 0,0 1 0,-1-1 0,1 0 0,-1 1 0,0-1 0,0 1 0,-1-1 0,1 1 0,-1-1 0,0 1 0,1 0 0,-1 0 0,-1 0 0,1 0 0,0 0 0,-1 1 0,1-1 0,-1 0 0,0 1 0,0 0 0,0 0 0,0 0 0,0 0 0,-1 0 0,1 1 0,0-1 0,-1 1 0,1 0 0,-1 0 0,0 1 0,-3-2 0,-53-5 1,56 6-2,-1 1 0,0 0 0,1 0 0,-1 0 0,1 1 0,-1-1 0,1 1-1,0 0 1,-1 1 0,-7 2 0,4 8-271,7 3-886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7.3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 25 22506,'0'-25'9591,"0"32"-8048,0 43-2416,1 64 873,-3 128-5,2-239-28,0-2 13,0 0 1,0-1-1,0 1 0,0 0 1,0 0-1,0-1 1,0 1-1,0 0 0,0 0 1,0-1-1,-1 1 0,1 0 1,0 0-1,-1-1 1,1 1-1,0 0 0,-1-1 1,0 2-1,-2-2-1234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3:57.70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26 32143,'0'-2'384,"9"2"-272,28 0-64,11 0-32,6-2 0,2 0 0,-5-3-16,0 3 0,-7 0 0,-10 2 0,-8-2-32,-13-5-176,-11 5-1809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1.72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226 113 31743,'0'-7'101,"0"-1"1,-1 1 0,0 0 0,-1 0 0,1 0 0,-1 0 0,-1 0 0,-3-8 0,5 12-99,0 1 0,-1-1 0,1 1 0,-1 0 0,1-1 0,-1 1 0,0 0 0,0 0 0,0 0 0,0 0 0,0 1 0,0-1 0,-1 0 0,1 1 0,-1-1 0,1 1 0,-1 0 0,1 0 0,-1 0 0,0 0 0,1 1 0,-1-1 0,0 1 0,-3-1 0,3 1-3,-7 0 0,1 0 0,0 0 0,-1 1 0,-17 4 0,24-4 0,-1 1 0,1-1 0,0 1 0,-1 0 0,1 0 0,0 0 0,0 1 0,0-1 0,1 0 0,-1 1 0,0 0 0,1 0 0,0 0 0,0 0 0,-3 4 0,0 3 0,0 0 0,0 1 0,1 0 0,0-1 0,1 1 0,0 0 0,1 1 0,-1 11 0,1 14 2,2 41 1,0-76-3,0 5 2,1 1-1,0-1 1,0 1-1,1-1 1,0 0-1,0 1 1,1-1 0,0 0-1,0-1 1,0 1-1,1 0 1,0-1-1,1 0 1,-1 0-1,1 0 1,0-1-1,1 1 1,5 4-1,-3-4-1,1 0 0,-1-1 0,1 0 0,0 0-1,1-1 1,-1 0 0,1 0 0,-1-1 0,1-1 0,0 0-1,0 0 1,20 1 0,-19-3 61,0 1 1,0-2-1,0 1 0,0-2 0,0 0 1,0 0-1,14-5 0,-21 6-156,-1-1-1,0 1 1,0-1 0,0 0-1,-1 0 1,1 0 0,0 0-1,-1-1 1,1 1 0,-1 0-1,0-1 1,0 0 0,0 0-1,3-4 1,-3 3-422,-1-1 1,0 1-1,1 0 1,-1 0-1,0 0 0,-1-1 1,1 1-1,-1-7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2.06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22 32671,'0'-4'48,"7"1"-32,17 1 16,6-2-32,1 2 0,3-3 0,0 3 0,-5 2 0,-4 0 0,-11 0 0,-9 0-32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2.41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32367,'10'0'208,"14"4"-96,6-4-96,-1 2 16,2-2-32,1 0 0,-3 0 0,-5 0-16,-2 0-128,-7-4-1489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0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1568 31278,'-95'-28'1382,"95"28"-1380,-1 0 0,1 0 0,0 0 0,-1-1 0,1 1 0,-1 0 0,1 0 0,-1 0 0,1-1 0,0 1 0,-1 0 0,1-1 0,0 1-1,-1 0 1,1-1 0,0 1 0,-1 0 0,1-1 0,0 1 0,0-1 0,-1 1 0,1-1 0,0 1 0,0 0 0,0-1 0,0 1 0,-1-1 0,1 1 0,0-1 0,0 1 0,0-1-1,0 1 1,0-1 0,0 1 0,0-1 0,1 1 0,-1-1 0,0 1 0,0-1 0,0 1 0,0-1 0,1 1 0,-1 0 0,0-1 0,0 1 0,1-1 0,-1 1 0,0 0 0,1-1-1,-1 1 1,0 0 0,1-1 0,0 1 0,21-15 0,35-3-2,1 3 0,0 2 0,84-8 0,-60 10 0,367-46 0,62-10 0,700-74 0,-293 50 0,304-88 0,-744 121 0,123-20 0,632-110 0,-738 117 0,355-40 0,-816 107 0,1217-128 0,-942 101 0,8-2 0,-256 21 0,-61 12 0,1-1 0,-1 1 0,0-1 0,1 1 0,-1-1 0,0 1 0,1-1 0,-1 0 0,0 1 0,0-1 0,0 1 0,0-1 0,1 0 0,-1 1 0,0-1 0,0 0 0,0 1 0,0-1 0,0 0 0,-1 1 0,1-1 0,0 1 0,0-1 0,0 0 0,0 1 0,-1-1 0,1 1 0,-1-2 0,1 2 0,-5-7 0,1 0 0,-2 0 0,1 1 0,-1-1 0,0 1 0,0 1 0,-1-1 0,0 1 0,0 0 0,0 0 0,0 1 0,-14-5 0,-10-4 0,-63-15 0,45 15 0,1 2 0,48 11 0,0 0 0,1 0 0,-1 0 0,0 0 0,0-1 0,0 1 0,0 0 0,1 0 0,-1 0 0,0 0 0,0 0 0,0-1 0,0 1 0,0 0 0,0 0 0,1 0 0,-1-1 0,0 1 0,0 0 0,0 0 0,0 0 0,0 0 0,0-1 0,0 1 0,0 0 0,0 0 0,0-1 0,0 1 0,0 0 0,0 0 0,0 0 0,0-1 0,0 1 0,0 0 0,0 0 0,0 0 0,0 0 0,-1-1 0,1 1 0,0 0 0,0 0 0,0 0 0,0 0 0,0-1 0,0 1 0,-1 0 0,1 0 0,0 0 0,0 0 0,0 0 0,0 0 0,-1-1 0,1 1 0,0 0 0,0 0 0,0 0 0,-1 0 0,1 0 0,0 0 0,0 0 0,0 0 0,-1 0 0,1 0 0,14-2 0,1 1 0,-1 1 0,1 0 0,-1 1 0,1 1 0,-1 0 0,0 1 0,1 0 0,-1 1 0,-1 1 0,17 7 0,-23-8 0,0 0 0,0 1 0,0-1 0,-1 1 0,1 1 0,-1-1 0,-1 1 0,1 0 0,-1 0 0,0 1 0,0-1 0,-1 1 0,0 0 0,0 1 0,-1-1 0,0 1 0,0-1 0,-1 1 0,0 0 0,0 0 0,0 0 0,-1 9 0,1-2 1,-2 0 1,0 1-1,-1-1 0,0 0 1,-1 0-1,-7 24 0,7-33-6,0 0-1,0 0 0,0 0 0,-1-1 0,0 1 1,0-1-1,0 1 0,-1-1 0,0 0 0,0 0 1,0-1-1,-1 1 0,1-1 0,-1 0 0,0 0 0,0-1 1,-1 1-1,1-1 0,-7 3 0,-21 2-527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2.77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14 173 32319,'8'-31'139,"2"1"1,14-33-1,-5 15-109,-9 99-30,-5 235 0,-5-211 0,0-74 0,0 1 0,0 0 0,0-1 0,0 1 0,0-1 0,-1 1 0,1-1 0,0 1 0,-1-1 0,1 1 0,-1-1 0,0 1 0,1-1 0,-1 0 0,0 1 0,0-1 0,0 0 0,0 1 0,0-1 0,0 0 0,0 0 0,0 0 0,0 0 0,-1 0 0,1 0 0,0 0 0,-1-1 0,1 1 0,-2 0 0,-4 1 0,1-1 0,0 0 0,0 0 0,-1-1 0,1 0 0,-7-1 0,-2 1 0,245 0-91,-229 0-170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3.52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258 9 32527,'2'-3'136,"-9"0"-57,-22 0-38,-39 4-57,62 0 16,0 0 0,0 0 0,0 0 0,0 1 0,0 0 0,-9 4 0,13-5 0,1 0 0,-1 0 0,0 0 0,1 0 0,-1 1 0,0-1 0,1 0 0,0 1 0,-1-1 0,1 1 0,0 0 0,0-1 0,0 1 0,0 0 0,0 0 0,0-1 0,0 1 0,1 0 0,-1 0 0,1 0 0,-1 0 0,1 0 0,0 0 0,-1 3 0,2 49 0,1-27 0,-2 0 0,-1 0 0,-1 0 0,-9 46 0,10-72 0,1-1 0,0 1 0,0 0 0,-1-1 0,1 1 0,0 0 0,0-1 0,0 1 0,0-1 0,0 1 0,0 0 0,0-1 0,0 1 0,0 0 0,0-1 0,0 1 0,0 0 0,1-1 0,-1 1 0,0-1 0,0 1 0,1 0 0,-1 0 0,13-3 0,19-20 0,-27 18 0,4-3 0,1 0 0,0 0 0,0 1 0,0 1 0,16-7 0,-24 11 0,0 1 0,1-1 0,-1 0 0,0 1 0,1 0 0,-1-1 0,1 1 0,-1 0 0,1 0 0,-1 1 0,0-1 0,1 0 0,-1 1 0,0-1 0,1 1 0,-1 0 0,0 0 0,0 0 0,1 0 0,-1 0 0,0 1 0,0-1 0,0 0 0,0 1 0,-1 0 0,1-1 0,0 1 0,-1 0 0,1 0 0,-1 0 0,0 0 0,2 3 0,2 5 0,-2 1 0,1-1 0,-2 1 0,1 0 0,-1 0 0,-1 0 0,0 0 0,-1 0 0,0 0 0,-2 16 0,1 6 0,1-29 0,0-1 0,0 0 0,-1 0 0,1 0 0,-1 1 0,0-1 0,0 0 0,0 0 0,0 0 0,0 0 0,-1 0 0,0 0 0,1-1 0,-1 1 0,0 0 0,0-1 0,-4 4 0,1-2 0,0 0 0,0-1 0,-1 1 0,1-1 0,-1-1 0,1 1 0,-1-1 0,-11 3 0,-1-1 0,-2 0 0,1-2 0,0 0 0,-39-3 0,54 1 0,0-1-1,1 1 1,-1-1-1,0 0 1,0-1-1,1 1 1,-6-3-1,-7-3-43,6 3-68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9.06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266 247 30990,'0'-17'545,"1"-3"-287,-1-1 0,-1 0 0,-1 1-1,-7-30 1,7 45-262,1 0 0,-1 0 0,0 0 0,0 0 0,-1 0 0,0 0 0,1 1 0,-2-1 0,1 1 0,0 0 0,-1 0-1,0 0 1,0 0 0,0 1 0,0-1 0,-1 1 0,1 0 0,-1 0 0,0 1 0,0 0 0,-10-4 0,11 4 4,-1 1 0,0 0 0,1 0 0,-1 0 0,0 0 0,0 1 0,1-1 0,-1 2 0,0-1 0,0 0 0,0 1 0,1 0 0,-1 0 0,0 0 0,1 0 0,-1 1 0,1 0 0,-1 0 0,1 0 0,0 1 0,0-1 0,0 1 0,0 0 0,-4 4 0,3-1 0,0 1 0,0-1 0,0 1 0,1 0 0,0 0 0,0 0 0,1 1 0,0-1 0,0 1 0,1 0 0,0 0 0,1 0 0,-2 13 0,2-6 0,0-1 0,1 1 0,0 0 0,1 0 0,1-1 0,0 1 0,1-1 0,6 15 0,-8-23 0,2-1 0,-1 0 0,0 1 0,1-1 0,0-1 0,1 1 0,-1 0 0,1-1 0,-1 0 0,1 1 0,1-2 0,-1 1 0,0 0 0,1-1 0,0 0 0,0 0 0,0 0 0,0-1 0,0 1 0,1-1 0,-1-1 0,0 1 0,11 1 0,-8-2 0,-1 0 0,1 0 0,0-1 0,-1 0 0,14-2 0,-18 1 0,0 1 0,0-1 0,-1 0 0,1 0 0,0 0 0,0-1 0,0 1 0,-1-1 0,1 0 0,-1 1 0,1-1 0,-1 0 0,0 0 0,0 0 0,0-1 0,2-2 0,3-5 0,-1 0 0,0-1 0,-1 0 0,0 0 0,-1-1 0,0 0 0,0 1 0,-2-1 0,3-15 0,-2-11 0,-1-61 0,-3 54 0,1 63 0,-1 10 0,2 1 0,1-1 0,1 0 0,7 28 0,-7-41-2,17 52 6,-18-61-6,1-1-1,-1 1 1,1-1 0,0 1-1,0-1 1,0 0 0,1 0 0,5 6-1,4-5-279,1-5-778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9.43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32447,'12'200'351,"2"48"-393,-14-248-24,0-3-220,0-11-632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09.78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7 32159,'4'0'272,"26"0"-176,13 0-64,4 0 0,4 0 0,-5 0-16,-5 0-16,-4 0 0,-8 0-64,-7-7-432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0.4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 16 32351,'0'-16'295,"0"21"-182,0 28-105,-1 94-8,3 146 0,-2-269 0,0-1 0,0 0 0,0 0 0,0 1 0,1-1 0,0 0 0,0 0 0,0 0 0,0 0 0,0 0 0,0 0 0,1 0 0,-1 0 0,1 0 0,0 0 0,0-1 0,0 1 0,0-1 0,1 0 0,-1 1 0,0-1 0,1 0 0,5 3 0,0-2 0,-1 0 0,0-1 0,1 0 0,0-1 0,-1 1 0,1-2 0,0 1 0,13-1 0,-20 0 0,1 0 0,0 0 0,0-1 0,-1 1 0,1 0 0,0-1 0,-1 1 0,1-1 0,0 0 0,-1 1 0,1-1 0,-1 0 0,1 0 0,-1 0 0,0 0 0,1 0 0,-1 0 0,0-1 0,0 1 0,2-3 0,-1 1 0,0-1 0,0 1 0,0-1 0,-1 0 0,1 0 0,-1 0 0,0 0 0,1-7 0,-1 4 0,-1-1 0,1 1 0,-1 0 0,-1-1 0,1 1 0,-1 0 0,-1 0 0,1 0 0,-1 0 0,-3-8 0,0 8-8,0 1 0,0 0 1,0 0-1,-1 0 0,0 0 0,0 1 1,0 0-1,-1 0 0,0 1 0,0-1 0,0 2 1,0-1-1,-1 1 0,1 0 0,-1 0 1,0 1-1,0 0 0,0 1 0,0 0 0,0 0 1,0 0-1,0 1 0,-13 2 0,19-1-573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0.94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1 32159,'-2'77'539,"0"-15"-522,2-1 1,3 1-1,13 74 0,-16-134-41,0-1 9,0 0-1,0 0 1,0 0 0,1 0 0,-1 0 0,0 0-1,0-1 1,1 1 0,-1 0 0,0 0-1,1 0 1,-1-1 0,1 1 0,-1 0 0,1 0-1,0 0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1.2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32335,'27'0'160,"12"0"-32,10 0-80,4 0-16,-2 0-16,-2 0 0,-10 0-16,-5 0 0,-12 0 0,-8 0 0,-9 0-32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4.98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284 79 31999,'1'-3'69,"-2"-1"0,1 0 1,0 0-1,-1 0 0,1 0 1,-1 0-1,0 0 0,0 0 1,-1 1-1,-3-7 0,4 8-70,-1 0-1,1 0 1,-1 0-1,0 0 1,0 0-1,0 1 1,0-1-1,0 1 1,0-1-1,0 1 1,0 0-1,-1 0 0,1 0 1,0 0-1,-1 0 1,1 1-1,-1-1 1,-2 0-1,-6 0 3,-1-1-1,1 1 0,-1 1 0,1 0 1,0 1-1,-1 0 0,1 0 0,0 1 1,-1 1-1,-15 6 0,21-7 0,1 0 0,0 1 0,0 0 0,0 0 0,0 0 0,0 1 0,1 0 0,-1 0 0,1 0 0,0 0 0,0 1 0,1-1 0,-1 1 0,1 0 0,0 0 0,0 1 0,1-1 0,-1 0 0,1 1 0,1 0 0,-1-1 0,-1 8 0,2-5 0,0 0 0,0 1 0,0-1 0,1 0 0,0 1 0,1-1 0,0 0 0,0 1 0,1-1 0,0 0 0,4 9 0,-4-11 0,2 0 0,-1 0 0,1 0 0,-1-1 0,1 0 0,1 0 0,-1 0 0,1 0 0,0-1 0,0 1 0,0-1 0,1-1 0,0 1 0,8 3 0,0-1 3,0-1 0,1 0 1,0-2-1,0 1 0,0-2 0,1 0 0,-1-1 1,1 0-1,15-3 0,-30 2-3,2 0-4,0 0 0,0 0 0,0-1 0,0 1 0,-1-1 0,1 0 0,0 0 0,0 0 0,0 0 0,-1 0 0,1 0 0,-1-1 0,1 0 0,-1 1 1,1-1-1,-1 0 0,0 0 0,0 0 0,0-1 0,0 1 0,0 0 0,-1-1 0,1 1 0,-1-1 0,1 1 0,-1-1 0,0 0 0,0 0 0,0 0 0,0 1 0,-1-1 0,1 0 0,-1 0 0,0-5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7.82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32463,'0'0'221,"6"2"-186,54 1-11,64-3 0,-42-1-101,-82 1-219,0-2-436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0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256 251 31807,'-8'-28'137,"0"0"0,3-1 0,0 1 0,2-1 1,1-1-1,1-29 0,6 40-137,-15 40 0,-50 67 0,23-36 0,3 1 0,-34 69 0,64-114 0,1 0 0,0 1 0,0 0 0,1-1 0,0 1 0,1 0 0,0 0 0,0 14 0,1-21 0,1-1 0,-1 1 0,1 0 0,-1-1 0,1 1 0,0-1 0,-1 1 0,1-1 0,0 1 0,0-1 0,0 1 0,0-1 0,0 0 0,0 1 0,1-1 0,-1 0 0,0 0 0,1 0 0,-1 0 0,1 0 0,-1 0 0,1-1 0,-1 1 0,1 0 0,0-1 0,-1 1 0,1-1 0,0 0 0,-1 1 0,1-1 0,3 0 0,10 2 0,1-1 0,25-2 0,-22 1 0,68-1 0,123-18 0,-175 15-21,-6-3-86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8.17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31550,'0'0'561,"0"5"-385,0-3 16,20 2-64,9-4-48,7 0-48,3 0-16,-2 0 16,-8 0-32,-5 0 0,-7 0 0,-5 0 0,-2 0 0,-5 0-48,-3 0-208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8.69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1 130 32415,'22'-42'176,"28"-40"0,-50 82-176,0 0 0,0-1 0,0 1 0,0 0 0,0 0 0,0-1 0,0 1 0,1 0 0,-1 0 0,0-1 0,0 1 0,0 0 0,0 0 0,0 0 0,1-1 0,-1 1 0,0 0 0,0 0 0,0 0 0,1 0 0,-1-1 0,0 1 0,0 0 0,1 0 0,-1 0 0,0 0 0,0 0 0,0 0 0,1 0 0,-1 0 0,0 0 0,1 0 0,-1-1 0,0 1 0,0 0 0,1 1 0,-1-1 0,0 0 0,0 0 0,1 0 0,-1 0 0,0 0 0,0 0 0,1 0 0,-1 0 0,0 0 0,0 0 0,0 1 0,1-1 0,-1 0 0,0 0 0,0 0 0,0 0 0,1 1 0,3 11 0,-4-11 0,8 34 0,-3 0 0,0 1 0,-2 69 0,0-6 0,0 1 0,-5-99-2,1 0-1,-1-1 1,1 1 0,-1-1-1,1 1 1,-1-1 0,1 0-1,-1 0 1,1 0 0,-1 0-1,1 0 1,-1 0 0,-2 0-1,1-1 4,-12 2-1,12 0 0,0 0 0,0-1 0,0 0 0,0 0 0,0 0 0,0 0 0,0 0 0,-1-1 0,1 1 0,0-1 0,0 0 0,0 0 0,0 0 0,1 0 0,-1 0 0,0-1 0,0 1 0,-2-3 0,5 4 0,0 0 0,0 0 0,0 0 0,0 0 0,-1 0 0,1-1 0,0 1 0,0 0 0,0 0 0,0 0 0,0 0 0,0 0 0,0 0 0,0-1 0,0 1 0,0 0 0,0 0 0,0 0 0,0 0 0,0 0 0,0 0 0,0-1 0,0 1 0,0 0 0,0 0 0,0 0 0,0 0 0,0 0 0,1 0 0,-1 0 0,0 0 0,0-1 0,0 1 0,0 0 0,0 0 0,0 0 0,0 0 0,0 0 0,0 0 0,0 0 0,1 0 0,-1 0 0,0 0 0,0 0 0,0 0 0,0-1 0,0 1 0,0 0 0,0 0 0,1 0 0,-1 0 0,0 0 0,0 0 0,0 0 0,0 0 0,0 0 0,0 0 0,1 0 0,-1 0 0,0 1 0,0-1 0,0 0 0,0 0 0,0 0 0,0 0 0,0 0 0,1 0 0,-1 0 0,0 0 0,208-6-19,-198 3-608,-10-1-1400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19.32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83 62 32191,'1'-3'22,"-1"1"0,1-1 0,0 1 0,0 0 0,0-1 0,0 1 0,0 0 0,1-1 0,-1 1-1,1 0 1,-1 0 0,1 0 0,0 0 0,0 1 0,0-1 0,0 0 0,0 1 0,0-1 0,0 1 0,1 0 0,-1 0 0,1 0 0,-1 0 0,0 0 0,4 0 0,3-2-21,0 0 0,0 0 0,1 1-1,0 1 1,15-1 0,-23 1-1,1 1 0,-1 1 0,1-1 0,-1 0 0,1 0 0,-1 1 0,1 0 0,-1-1 0,1 1 0,-1 0 0,0 0 0,1 0 0,-1 0 0,0 1 0,0-1 0,0 1 0,0-1 0,0 1 0,0 0 0,-1 0 0,1 0 0,0 0 0,-1 0 0,0 0 0,1 0 0,-1 0 0,0 0 0,0 1 0,0-1 0,0 1 0,0 2 0,1 7 0,0 1 0,-1-1 0,0 0 0,-1 1 0,-2 14 0,2-22 0,-1 3 0,0 0 0,-1-1 0,0 1 0,0-1 0,-1 1 0,0-1 0,0 0 0,-1 0 0,1-1 0,-2 1 0,1-1 0,-1 1 0,0-2 0,0 1 0,-7 5 0,-13 12 0,-1-2 0,-37 23 0,-1 1 0,39-27 0,24-20 0,0-1 0,1 1 0,-1-1 0,1 0 0,0 1 0,-1-1 0,1 1 0,0-1 0,1-2 0,-1 1 0,1 0 0,-1 1 0,1-1 0,0 1 0,0-1 0,0 0 0,0 1 0,1 0 0,0-1 0,-1 1 0,1 0 0,0 0 0,1 0 0,-1 0 0,0 0 0,1 1 0,0-1 0,-1 1 0,1 0 0,0-1 0,0 1 0,1 0 0,-1 1 0,0-1 0,0 1 0,1-1 0,-1 1 0,1 0 0,4 0 0,-2-1 0,0 1 0,0 0 0,1 1 0,-1 0 0,1 0 0,-1 0 0,0 1 0,1-1 0,-1 2 0,0-1 0,0 1 0,0 0 0,0 0 0,0 0 0,0 1 0,6 4 0,15 13-7,32 20 23,-55-37-27,1 0 1,0 0-1,0-1 1,0 0-1,0 0 1,0-1-1,0 1 1,1-1-1,8 1 1,1-2-278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212 177 31614,'4'-14'160,"-1"-1"0,0 1-1,-1-1 1,0 0-1,-1 1 1,-1-21-1,0 28-123,0 5-36,-1 1 0,1-1 0,0 0 0,0 0 0,-1 1 0,1-1 0,-1 0 0,1 1 0,-1-1 0,0 0 0,1 1 0,-1-1 0,0 1 0,0-1 0,0 1 0,0 0 0,0-1 0,-1 1 0,1 0 0,-2-2 0,0 2 0,0-1 0,0 0 0,0 1 0,0-1 0,-1 1 0,1 0 0,0 0 0,-1 0 0,1 1 0,-4-1 0,1 1 0,1-1 0,-1 1 0,0 0 0,1 1 0,-1 0 0,1-1 0,0 2 0,-1-1 0,1 1 0,0-1 0,0 2 0,0-1 0,-8 5 0,5 0 0,1 0 0,0 1 0,1 0 0,-1 0 0,1 0 0,1 1 0,0 0 0,0 0 0,1 0 0,0 1 0,0-1 0,1 1 0,0 0 0,-1 14 0,0 4 0,1-1 0,1 1 0,2 0 0,3 32 0,-3-56 0,1 0 0,-1 0 0,1 0 0,0 0 0,0 0 0,0 0 0,0 0 0,1 0 0,0-1 0,-1 1 0,1 0 0,1-1 0,-1 1 0,0-1 0,1 0 0,0 0 0,0 0 0,0 0 0,0 0 0,4 2 0,0-2 0,-1 0 0,1 0 0,0 0 0,0-1 0,-1 0 0,2-1 0,-1 0 0,0 0 0,0 0 0,13-1 0,-17 0 0,0 0 0,0-1 0,0 1 0,0-1 0,1 0 0,-1 0 0,0 0 0,0 0 0,0 0 0,-1-1 0,1 1 0,0-1 0,0 0 0,-1 0 0,4-3 0,-1 0 0,0 0 0,-1 0 0,0-1 0,0 0 0,0 0 0,5-12 0,-3 3 0,0-1 0,-2 1 0,1-1 0,-2 0 0,3-27 0,-5-129 0,-2 197 0,1 0 0,1 0 0,1-1 0,1 1 0,2 0 0,0-1 0,11 29 0,-10-37-20,12 23 62,-17-38-53,0 1-1,0-1 0,0 0 1,0 1-1,0-1 1,0 0-1,1 0 1,-1 0-1,0 0 1,1 0-1,-1 0 0,1-1 1,-1 1-1,1 0 1,-1-1-1,1 1 1,0-1-1,-1 1 1,1-1-1,0 0 0,2 0 1,12 0-765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32511,'13'357'251,"-11"-349"-454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31919,'19'0'512,"18"0"-368,7 0-48,9 0-64,1 0-16,1 0 0,-4-2-16,-4-3-16,-8 1 0,-5-3-96,-13-1-544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32159,'-8'373'608,"7"-352"-608,-1 23 0,4 53 0,-2-95 0,0-1 0,0 1 0,0 0 0,0-1 0,1 1 0,-1 0 0,1-1 0,-1 1 0,1 0 0,0-1 0,-1 1 0,1-1 0,0 1 0,0-1 0,0 0 0,0 1 0,0-1 0,1 0 0,-1 0 0,0 1 0,0-1 0,1 0 0,-1 0 0,1-1 0,-1 1 0,1 0 0,-1 0 0,1-1 0,0 1 0,-1-1 0,1 1 0,0-1 0,-1 0 0,1 0 0,0 0 0,0 0 0,-1 0 0,1 0 0,3-1 0,-2 1 0,1-1 0,0 0 0,0 0 0,-1 0 0,1-1 0,-1 1 0,1-1 0,-1 0 0,0 0 0,0 0 0,0 0 0,0-1 0,0 1 0,0-1 0,0 0 0,-1 0 0,3-3 0,-1-1 0,-1-1 0,0 0 0,0 0 0,-1 0 0,0 0 0,-1 0 0,1-1 0,-1 1 0,-1-1 0,0-11 0,0 15 0,0 0 0,-1 1 0,1-1 0,-1 1 0,0-1 0,0 1 0,0-1 0,-1 1 0,1 0 0,-1 0 0,0-1 0,0 1 0,-1 1 0,1-1 0,-1 0 0,0 0 0,0 1 0,0 0 0,-1 0 0,-5-5 0,-1 4-7,1 0 0,-1 1 0,0 0 0,1 0 1,-1 2-1,-1-1 0,1 1 0,0 0 0,0 1 0,0 0 0,-17 3 0,20 2-334,6 5-884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32351,'2'-21'339,"-3"28"-329,1-1 0,-1 1 0,2 0 1,-1-1-1,1 1 0,2 8 1,-1 0-6,9 97-10,-5 117-1,-6-229-19,0 0 1,0 0-1,0 0 0,0 1 0,0-1 0,1 0 0,-1 0 1,0 1-1,0-1 0,0 0 0,0 0 0,0 1 0,0-1 1,0 0-1,0 0 0,0 0 0,0 1 0,0-1 0,0 0 0,0 0 1,-1 1-1,1-1 0,0 0 0,0 0 0,0 0 0,0 1 1,0-1-1,0 0 0,-1 0 0,1 0 0,0 1 0,0-1 0,0 0 1,0 0-1,-1 0 0,1 0 0,0 0 0,0 0 0,0 1 1,-1-1-1,1 0 0,0 0 0,0 0 0,-1 0 0,1 0 0,0 0 1,-1 0-1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32207,'8'0'224,"21"-3"-48,7 3-80,6 0-64,4 0-32,0 0 0,0 0 0,-7 0 0,-5 0-32,-7 0-96,-8-6-768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59 32319,'0'-3'10,"1"1"0,-1 0 0,0 0 0,0 0 0,-1 0 0,1-1 0,0 1 0,-1 0 0,1 0 0,-1 0 0,0 0 0,1 0 0,-1 0 0,0 0 0,0 0 0,-1 0 0,1 0 0,0 1 0,-1-1 1,1 0-1,-1 1 0,1-1 0,-1 1 0,0 0 0,1-1 0,-1 1 0,0 0 0,0 0 0,0 0 0,0 0 0,0 1 0,0-1 0,0 0 0,-1 1 0,1-1 0,0 1 0,0 0 0,0 0 0,0 0 0,-1 0 0,-3 1 0,1-2-9,-1 1 0,1 0 1,-1 0-1,1 0 0,-1 1 0,1 0 0,0 0 0,-1 0 0,1 1 0,0-1 0,0 1 0,0 1 0,0-1 0,0 1 0,1 0 0,-1 0 0,1 0 1,0 0-1,0 1 0,0 0 0,0 0 0,0 0 0,1 0 0,-4 6 0,-1 2-1,1 0 0,1 1 0,0 0 0,1-1 0,0 2 0,1-1 0,-5 23 0,5-4 0,1 0 0,1 39 0,1-66 0,1 1 0,1-1 0,-1 1 0,1-1 0,0 0 0,0 1 0,1-1 0,-1 0 0,1 0 0,0 0 0,5 8 0,-4-10 0,-1 0 0,1 0 0,0 0 0,0 0 0,0 0 0,0-1 0,1 0 0,-1 1 0,1-1 0,-1 0 0,1-1 0,0 1 0,0-1 0,0 1 0,7 0 0,3 1 0,-1-1 0,1-1 0,-1 0 0,1-1 0,-1 0 0,19-3 0,-25 2 0,0 0 0,0-1 0,0 1 0,0-2 0,0 1 0,-1-1 0,1 0 0,-1 0 0,0-1 0,0 1 0,0-2 0,0 1 0,8-8 0,-13 11-8,0 0 0,0 0 0,0 0 0,0 0 0,-1-1 0,1 1 0,0 0 0,0-1 0,-1 1 0,1 0 0,-1-1 0,1 1 0,-1 0 0,0-1 0,1 1 0,-1-3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0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358 319 31550,'8'-27'229,"-1"1"-1,-1-1 1,5-53-1,-11 71-215,0 0 0,0-1 0,-1 1 0,0 0 0,-1 0 0,0-1 0,0 1 0,-1 0 0,0 1-1,0-1 1,-1 0 0,-1 1 0,1 0 0,-1 0 0,-7-8 0,11 15-12,0 0 0,0 0-1,1 1 1,-1-1 0,0 0 0,0 1 0,-1-1 0,1 0 0,0 1-1,0 0 1,0-1 0,0 1 0,0 0 0,0-1 0,-1 1-1,1 0 1,0 0 0,0 0 0,0 0 0,-1 0 0,1 0-1,0 0 1,0 0 0,0 1 0,0-1 0,-1 0 0,1 1-1,0-1 1,0 1 0,0-1 0,0 1 0,0 0 0,0-1-1,0 1 1,0 0 0,0 0 0,1 0 0,-2 1 0,-5 4-2,0 1 1,1 0-1,-9 12 1,12-15 1,-19 25-1,-103 142 0,99-132 0,3 0 0,-30 66 0,40-68 0,13-37 0,0 0 0,0 0 0,0 0 1,0 0-1,0 0 0,0 0 0,-1 0 0,1 0 0,0 0 0,0 0 0,0 1 1,0-1-1,0 0 0,0 0 0,0 0 0,0 0 0,0 0 0,0 0 1,0 0-1,0 0 0,0 1 0,0-1 0,0 0 0,0 0 0,0 0 1,0 0-1,1 0 0,-1 0 0,0 0 0,0 0 0,0 0 0,0 0 1,0 1-1,0-1 0,0 0 0,0 0 0,0 0 0,0 0 0,0 0 1,0 0-1,0 0 0,1 0 0,-1 0 0,0 0 0,0 0 0,0 0 0,0 0 1,0 0-1,0 0 0,0 0 0,0 0 0,0 0 0,1 0 0,-1 0 1,0 0-1,0 0 0,0 0 0,0 0 0,0 0 0,0 0 0,7-4 8,-7 4-8,24-19 2,-1 0 1,0-2 0,-2-1-1,-1 0 1,0-2-1,28-45 1,82-171-6,-116 210 4,-13 30 0,-1-1-1,0 1 1,0 0 0,1-1-1,-1 1 1,0 0-1,0 0 1,1 0 0,-1-1-1,0 1 1,1 0 0,-1 0-1,0 0 1,1 0 0,-1-1-1,0 1 1,1 0-1,-1 0 1,0 0 0,1 0-1,-1 0 1,0 0 0,1 0-1,-1 0 1,1 0-1,-1 0 1,0 0 0,1 0-1,-1 0 1,0 1 0,1-1-1,-1 0 1,0 0 0,1 0-1,-1 0 1,0 1-1,0-1 1,1 0 0,-1 0-1,0 1 1,0-1 0,1 0-1,-1 0 1,0 1 0,0-1-1,1 0 1,-1 1-1,0-1 1,0 0 0,0 1-1,0-1 1,0 0 0,0 1-1,1 0 1,14 25-7,-12-20 9,14 26-67,1-2-1,2 0 1,0-1 0,2-1-1,1-1 1,2-1 0,0-1-1,42 31 1,5-10-2014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31951,'1'0'53,"0"1"0,1 0 1,-1-1-1,0 1 0,0-1 1,1 0-1,-1 1 0,0-1 1,1 0-1,-1 0 0,0 0 1,1 0-1,1 0 0,0 0 17,34 4-70,0-2 0,0-2 0,64-7 0,-74-3 1,-24 8-3,0 1 1,0-1-1,1 1 1,-1 0-1,1 0 0,-1 0 1,0 0-1,5 0 1,-7 1-175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31230,'0'0'1249,"5"0"-1137,7 0-16,3 0-64,7 0-16,4 0 16,4 0-32,6 0 0,-4 0 0,-6-6 0,-1 1 0,-8-1-48,-8-3-176,-4 2-4450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41 265 30702,'2'-1'110,"1"0"0,-1 1 0,0-1 0,1 0 0,-1-1 0,0 1 0,0 0 0,0 0 0,0-1 0,0 1 0,0-1 0,0 0 0,0 0 0,0 0 1,-1 0-1,3-3 0,11-10-28,1 1-58,1-1 1,-2-1-1,17-21 1,-25 28-23,-1 0-1,0-1 1,0 0 0,-1-1 0,-1 1-1,0-1 1,6-21 0,-8 21-2,5-16 0,-7 27 0,0 0 0,0 0 0,0 0 0,0 0 0,0 0 0,0 0 0,0 0 0,0 0 0,0 0 0,0 0 0,0 0 0,0 0 0,0 0 0,0 0 0,0 0 0,0 0 0,0 0 0,0 0 0,0 0 0,0 0 0,0 0 0,1 0 0,-1 0 0,0 0 0,0 0 0,0 0 0,0 0 0,0 0 0,0 0 0,0 0 0,0 0 0,0 0 0,0 0 0,0 0 0,0 0 0,0 0 0,0 0 0,0 0 0,0 0 0,0 0 0,0 0 0,1 0 0,-1 0 0,0 0 0,0 0 0,0 0 0,0 0 0,0 0 0,0 0 0,0 0 0,1 16 0,-4 24 0,-1 0 0,-15 62 0,-1 6 0,17-76 0,-7 35 0,9-61 0,0-1 0,-1 1 0,0 0 0,0-1 0,0 0 0,0 1 0,-1-1 0,-6 8 0,8-12 0,-1 0 0,0 1 0,1-1 0,-1 0 0,0 0 0,1 0 0,-1-1 0,0 1 0,0 0 0,0-1 0,0 1 0,0-1 0,0 0 0,0 1 0,-3-1 0,-36-1 0,22-1 0,16 2 0,-39 1 0,30-1 0,27 1 0,177 0 6,-99-1-159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3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40 32399,'0'-2'19,"0"0"0,0 0-1,0 0 1,-1 0 0,1 0 0,0 0 0,-1 0 0,0 0-1,1 0 1,-1 0 0,0 0 0,0 0 0,0 1 0,0-1-1,-2-3 1,2 5-17,0-1-1,0 0 0,0 1 0,-1-1 0,1 1 0,0-1 1,0 1-1,0-1 0,0 1 0,0 0 0,-1 0 1,1-1-1,0 1 0,0 0 0,-1 0 0,1 0 1,0 0-1,0 0 0,0 1 0,-1-1 0,1 0 1,0 1-1,0-1 0,0 1 0,0-1 0,0 1 1,0-1-1,-2 2 0,1 0-1,-1 1 0,0-1 0,1 1 0,0 0 0,-1-1 0,1 1 0,1 1 0,-1-1 0,0 0 0,1 0 0,-1 1 0,1-1 0,0 0 0,0 1 0,0 3 0,-2 2 0,-4 20 0,2 2 0,0-1 0,2 1 0,2-1 0,3 55 0,-1-78 0,0 1 0,0 0-1,0-1 1,1 1 0,1-1 0,-1 0-1,1 1 1,0-1 0,6 10 0,-7-14 1,1 1 1,-1-1-1,1 0 1,-1 0-1,1 0 0,0 0 1,0 0-1,0-1 1,0 1-1,1-1 1,-1 0-1,1 0 1,-1 0-1,1-1 0,0 1 1,0-1-1,-1 0 1,1 0-1,7 1 1,-7-1-2,1-1 0,0 1 0,-1-1 0,1 0 0,0 0 1,0 0-1,-1-1 0,1 0 0,0 0 0,-1 0 0,1 0 1,-1-1-1,0 1 0,1-1 0,-1 0 0,0-1 0,0 1 0,0-1 1,0 0-1,-1 0 0,1 0 0,-1 0 0,1-1 0,-1 1 1,0-1-1,-1 0 0,1 0 0,-1 0 0,1 0 0,-1 0 1,-1-1-1,1 1 0,1-5 0,1-5 0,-1 1 0,0-1 0,-1 0 0,-1 0 0,0 0 0,-1 0 0,0 0 0,-1 1 0,-1-1 0,0 0 0,-1 0 0,0 1 0,-1-1 0,-1 1 0,0 0 0,-1 0 0,0 1 0,-9-14 0,9 18 1,0 0 0,-1 0 0,0 0 0,0 1 0,-1 0 0,0 1 0,-10-8 0,15 13-4,1-1-1,-1 0 1,1 1-1,-1 0 1,0 0-1,0-1 0,0 2 1,1-1-1,-1 0 1,0 0-1,0 1 1,0 0-1,0 0 0,0 0 1,0 0-1,0 0 1,0 0-1,0 1 1,0-1-1,0 1 0,0 0 1,0 0-1,0 0 1,1 0-1,-1 1 1,0-1-1,1 1 0,-1-1 1,-3 4-1,-18 26-297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277 117 32479,'-3'-7'36,"1"-1"-2,0 0 1,-1 0 0,0 1-1,-6-11 1,8 16-33,0 0 0,-1 1 0,1-1 0,0 0 0,-1 1 0,1-1 0,-1 1 0,1 0 0,-1-1 0,0 1 0,0 0 0,0 0 0,1 0 1,-1 0-1,0 1 0,0-1 0,0 0 0,0 1 0,-1-1 0,1 1 0,0 0 0,-3 0 0,1-1-1,-1 1 1,0-1-1,1 1 0,-1 1 1,1-1-1,-1 1 0,1 0 1,-1 0-1,1 0 0,-1 0 1,1 1-1,0 0 0,0 0 1,-1 0-1,1 0 0,1 1 1,-1-1-1,0 1 0,-5 6 1,-4 5-2,0 2 0,2-1 0,0 2 0,0-1 0,2 1 0,0 1 0,1 0 0,1 0 0,1 0 0,0 1 0,1 0 0,1 0 0,1 0 0,1 1 0,1-1 0,0 1 0,3 23 0,-2-40-2,0 0 1,1 1-1,-1-1 1,1 0-1,0 0 1,0 0-1,0 0 1,0 0-1,0 0 1,1 0-1,-1-1 1,1 1-1,0 0 1,0-1-1,0 1 1,0-1-1,0 0 1,0 0 0,3 3-1,0-3 3,-1 1 0,1-1 0,-1 0-1,1 0 1,0 0 0,0-1 0,0 1 0,0-1 0,0 0-1,0-1 1,6 1 0,-2-1 1,-1 0-1,1 0 1,-1-1 0,1-1-1,-1 1 1,1-1 0,-1-1-1,0 1 1,0-1 0,0-1-1,-1 0 1,1 0 0,-1 0-1,10-8 1,-9 4-2,0-1 0,-1 0 0,0 0 0,-1-1 0,0 1 0,0-1 0,-1-1 0,0 1 0,-1-1 0,0 0 0,-1 0 0,0 0 0,1-14 0,1-15 0,-2 0 0,-4-56 0,1 89 0,0-6 0,-1 2 0,-1-1 0,0 0 0,-1 0 0,-4-12 0,-1-3 0,9 33 0,-1 0 0,1-1 0,-1 1 0,0 0 0,-1 7 0,-1 10 0,0 58-1,3 89 3,0-153-4,2 1 1,-1-1-1,2 0 0,0 0 0,1 0 0,1 0 0,9 18 1,-3-18-175,1-7-451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32639,'3'0'128,"-1"0"-128,-2 27 0,0 14 0,0 7 0,0 5 0,0-1 0,0 1 0,0-7 0,0-9 0,5-6-32,-5-12-64,0-10-512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28893,'0'-4'3618,"12"2"-3522,30 2-16,11 0-48,10 0-16,-2 0-16,-3 0 0,-7 0 0,-12 0-80,-9 0-624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118 154 32447,'5'-14'45,"2"0"0,0 1 0,0 0 0,1 0 0,1 1 0,11-13 0,-16 20-45,1 1 1,-1-1-1,1 1 0,0 0 0,0 1 1,1 0-1,-1-1 0,1 1 0,-1 1 1,1-1-1,0 1 0,0 0 1,0 1-1,0-1 0,1 1 0,-1 1 1,8-1-1,-13 1 0,0 0 0,0 0 0,-1 0 0,1 0 0,0 1 0,0-1 0,0 0 0,0 1 0,0-1 0,0 0 0,-1 1 0,1-1 0,0 1 0,0 0 0,-1-1 0,1 1 0,0-1 0,-1 1 0,1 0 0,-1 0 0,1-1 0,-1 1 0,2 1 0,6 29 0,-7 34 0,-1-61 0,-1 7 0,-1 0 0,0 0 0,-1 0 0,0 0 0,-1 0 0,0-1 0,-1 0 0,0 0 0,-1 0 0,0 0 0,0-1 0,-1 0 0,-7 8 0,-16 15 0,0-2 0,-36 26 0,54-46 0,-93 70 0,104-80 0,1 0 0,0 0 0,0 0 0,-1 0 0,1 0 0,0 0 0,0 0 0,0-1 0,0 1 0,-1 0 0,1 0 0,0 0 0,0 0 0,0-1 0,0 1 0,-1 0 0,1 0 0,0 0 0,0-1 0,0 1 0,0 0 0,0 0 0,0-1 0,0 1 0,0 0 0,0 0 0,0 0 0,0-1 0,0 1 0,0 0 0,0 0 0,0-1 0,0 1 0,0 0 0,0 0 0,0-1 0,0 1 0,0 0 0,0 0 0,0 0 0,0-1 0,1 1 0,-1 0 0,0 0 0,0 0 0,0-1 0,1 1 0,1-5 0,0 0 0,1 1 0,-1-1 0,1 1 0,1 0 0,-1 0 0,0 0 0,1 0 0,0 1 0,0-1 0,0 1 0,0 0 0,1 0 0,-1 0 0,1 1 0,-1 0 0,10-4 0,-2 2 0,0 0 0,0 1 0,0 0 0,1 0 0,-1 2 0,18-1 0,-24 1 0,-1 1-1,0 1 1,1-1-1,-1 1 1,0 0 0,0 0-1,0 0 1,0 1 0,0 0-1,0 0 1,0 0-1,0 0 1,6 5 0,18 6-235,-16-12-293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32255,'7'-37'512,"-5"256"-512,-4-111 0,-7 138 0,9-245 0,0 1 0,0-1 0,0 0 0,0 1 0,0-1 0,0 0 0,1 0 0,-1 0 0,0 1 0,1-1 0,-1 0 0,1 0 0,-1 0 0,1 0 0,0 1 0,-1-1 0,1 0 0,0 0 0,0-1 0,0 1 0,0 0 0,0 0 0,0 0 0,1 0 0,0 0 0,0 0 0,1 0 0,-1-1 0,0 1 0,0-1 0,1 1 0,-1-1 0,0 0 0,1 0 0,-1 0 0,0 0 0,4-1 0,-1 0 0,1 0 0,-1-1 0,0 1 0,0-1 0,0 0 0,0 0 0,0-1 0,-1 0 0,1 1 0,-1-2 0,6-3 0,-4 0 0,0-1 0,0 0 0,-1 0 0,0 0 0,-1-1 0,1 1 0,-2-1 0,1 0 0,3-16 0,-3 4 0,-1 1 0,-1-1 0,-1-29 0,0 47 0,-1 0 0,0 0 0,0 1 0,0-1 0,0 0 0,-1 0 0,1 0 0,-1 1 0,1-1 0,-1 0 0,0 0 0,0 1 0,-1-1 0,1 1 0,0-1 0,-1 1 0,1 0 0,-1-1 0,0 1 0,0 0 0,0 0 0,0 0 0,0 0 0,0 0 0,-1 1 0,1-1 0,0 1 0,-1 0 0,0-1 0,1 1 0,-1 0 0,0 0 0,1 1 0,-1-1 0,0 1 0,0-1 0,-3 1 0,-46-5 5,50 5-10,-1 0 0,0 0 0,0 0 0,0 0 0,0 1 0,1-1 0,-1 1 0,0 0 0,0-1 0,1 1 0,-1 1 0,1-1 0,-1 0 0,1 1 0,-4 2 0,-5 12-176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32639,'3'-6'80,"-1"1"-32,1 1-48,-1 4 0,0 0 0,1 20 0,-1 19 0,3 11 0,-2 5 0,-3-2 0,0-3 0,0-4 0,0-9 0,0-4 0,-8-7 0,-1-8-80,-1-10-368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04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27 228 31855,'-4'-10'188,"0"-3"-67,-1-1 0,1 1-1,1-1 1,1 1-1,-2-26 1,4 43-121,1 1 0,0 0 0,0 0 0,0 0 0,0 0 0,1 0 0,0-1 0,0 1 0,5 8 0,30 39 0,-23-34 0,5 8 0,1-1 0,1-1 0,1 0 0,2-2 0,0-1 0,40 28 0,-60-46 0,0-1 0,0 1 0,1-1 0,-1 1 0,1-2 0,0 1 0,-1 0 0,1-1 0,0 0 0,0 0 0,0 0 0,0-1 0,0 1 0,0-1 0,0 0 0,0-1 0,0 1 0,0-1 0,0 0 0,0-1 0,0 1 0,-1-1 0,1 0 0,0 0 0,-1 0 0,0 0 0,1-1 0,-1 0 0,0 0 0,0 0 0,6-7 0,5-9 0,-2 0 0,0-1 0,-1 0 0,-1-1 0,-1 0 0,13-40 0,-11 20 0,-1 0 0,9-77 0,-19 86-16,-2 31-590,-6 1-2118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32287,'2'-2'272,"32"0"-160,10-2-64,9 1-32,8 3 16,-2 0-32,-6 0 0,-7 0-32,-12 0 16,-7 0-96,-8 0-688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75 32399,'6'-39'315,"-5"38"-313,-1 0 0,0-1 0,0 1 0,1 0-1,-1 0 1,0 0 0,0-1 0,0 1 0,0 0 0,0 0 0,-1 0 0,1-1 0,0 1-1,-1 0 1,1 0 0,0 0 0,-1 0 0,0-1 0,1 1 0,-1 0 0,1 0 0,-1 0 0,0 0-1,0 1 1,0-1 0,0 0 0,-1-1 0,-8 0-2,1 1 0,0 1 0,-1-1 0,1 1 0,-1 1 0,1 0 0,0 0 0,-1 1 0,1 0 0,0 1 0,0 0 0,0 0 0,1 1 0,-1 0 0,1 1 0,0 0 0,0 0 0,0 1 0,1-1 0,0 2 0,0-1 0,1 1 0,-1 0 0,1 0 0,1 1 0,-1 0 0,2 0 0,-1 0 0,1 0 0,0 1 0,0 0 0,1 0 0,1 0 0,-1 0 0,2 0 0,-2 13 0,1-8 0,1-1 0,1 1 0,0-1 0,1 1 0,0 0 0,5 22 0,-4-31 0,0 1 0,0-1 0,1 0 0,-1 0 0,1 0 0,0 0 0,1-1 0,-1 1 0,1-1 0,0 0 0,0 0 0,0 0 0,0 0 0,1-1 0,-1 1 0,1-1 0,0-1 0,9 5 0,-1-2 0,0-1 0,1 0 0,0-1 0,-1-1 0,1 0 0,0 0 0,0-2 0,1 0 0,-1 0 0,0-1 0,0-1 0,19-5 0,-27 5 8,0-1 1,1 0-1,-1-1 0,-1 1 1,9-7-1,-12 8-43,0 1 0,0-1 0,0 1 0,0-1 0,-1 0 0,1 0 0,0 0 0,-1 0 0,1 0 1,-1-1-1,0 1 0,0 0 0,0-1 0,0 1 0,0 0 0,-1-1 0,2-2 0,-2-4-2315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32047,'0'-9'592,"25"5"-544,11-1 0,6 3-48,-1 2 0,-2-2 0,-3 0 0,-9 2 0,-8 0 0,-11 0-32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31743,'20'0'544,"6"2"-288,3 0-176,3 3-48,0 1-32,-6-2-32,-4-4-112,-7 0-544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40 174 31983,'16'-72'666,"6"-30"-548,-19 232-118,-2-50 0,-3 91 0,2-168 0,0 1 0,-1 0 0,1-1 0,-1 1 0,0 0 0,0-1 0,0 1 0,0-1 0,-1 0 0,-2 5 0,3-7 0,0 1 0,-1-1 0,1 0 0,-1 0 0,1 0 0,-1 0 0,0 0 0,1 0 0,-1 0 0,0 0 0,0-1 0,1 1 0,-1 0 0,0-1 0,0 0 0,0 1 0,0-1 0,0 0 0,0 0 0,-2 0 0,-25 0 0,49 0 0,47 0 0,54 0-347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38 32591,'3'-5'41,"7"-14"82,-10 18-122,-1 1-1,1-1 0,0 1 1,0-1-1,0 1 0,-1-1 0,1 1 1,0-1-1,0 1 0,-1-1 1,1 1-1,0-1 0,-1 1 1,1-1-1,-1 1 0,1 0 1,0-1-1,-1 1 0,1 0 0,-1 0 1,1-1-1,-1 1 0,1 0 1,-1 0-1,1 0 0,-1-1 1,0 1-1,1 0 0,-1 0 1,1 0-1,-1 0 0,1 0 0,-1 0 1,1 0-1,-1 0 0,1 0 1,-2 1-1,-16-2 0,-90-2 0,95 4 0,1 0 0,0 0 0,-1 1 0,1 1 0,0 0 0,-17 7 0,28-7 0,0-1 0,0 1 0,1 0 0,-1 0 0,1 0 0,-1-1 0,1 1 0,0 0 0,0 0 0,0 0 0,2 5 0,-2-1 0,0 196 0,2-203 0,-1 1 0,1-1 0,0 1 0,0-1 0,-1 0 0,1 1 0,0-1 0,0 0 0,0 0 0,-1-1 0,1 1 0,0 0 0,2-1 0,36-14 0,-32 11 0,0 1 0,0 0 0,1 0 0,-1 1 0,18-3 0,-17 4 0,2 0 0,-1 0 0,1 1 0,0 0 0,-1 1 0,13 2 0,-20-3 0,-1 1 0,1 0 0,-1 0 0,0 0 0,1 0 0,-1 0 0,0 0 0,1 1 0,-1-1 0,0 1 0,0 0 0,0-1 0,-1 1 0,1 0 0,0 0 0,-1 0 0,1 1 0,-1-1 0,1 0 0,-1 0 0,0 1 0,0-1 0,0 1 0,0-1 0,0 5 0,1-1 0,-1 0 0,1 0 0,-1 0 0,-1 0 0,1 0 0,-1 0 0,0 0 0,-1 0 0,1 0 0,-1 0 0,0 0 0,-1 0 0,1 0 0,-1 0 0,0 0 0,-1-1 0,1 1 0,-1-1 0,0 0 0,-1 1 0,1-2 0,-1 1 0,0 0 0,0-1 0,-1 1 0,-5 3 0,3-3-3,-1 0 1,0 0-1,0-1 0,0 0 1,-1-1-1,1 0 0,-1 0 1,0-1-1,0 0 0,0-1 1,0 0-1,0 0 0,0 0 1,0-2-1,-13 0 0,1-3-992,6-9-3650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249 157 27821,'0'-14'1865,"0"3"-1320,0 1 0,0 0-1,-1 0 1,0-1 0,-6-19-1,6 28-551,0-1-1,0 1 0,0-1 0,-1 1 0,1 0 0,-1-1 1,1 1-1,-1 0 0,0 0 0,0 0 0,0 0 0,0 1 1,0-1-1,-1 0 0,1 1 0,0 0 0,-1-1 0,1 1 1,-1 0-1,0 0 0,1 0 0,-1 1 0,0-1 0,1 1 0,-1-1 1,0 1-1,-4 0 0,2 0 8,0 0 0,0 0 1,0 0-1,0 0 0,0 1 0,0 0 0,1 0 1,-1 1-1,0-1 0,0 1 0,1 0 0,-1 0 1,1 0-1,-1 1 0,1 0 0,0-1 0,0 2 1,0-1-1,1 0 0,-1 1 0,1-1 0,0 1 1,0 0-1,0 0 0,-4 9 0,-3 3 2,2 0 0,0 0 0,1 1-1,1 0 1,0 0 0,1 1 0,1-1 0,1 1-1,0 0 1,1 0 0,2 30 0,-1-45-4,1 0 1,0 0 0,0 1 0,1-1-1,-1 0 1,1 0 0,-1 0 0,1 0-1,0 0 1,0 0 0,1 0 0,-1 0-1,0 0 1,1-1 0,0 1-1,0 0 1,-1-1 0,2 1 0,-1-1-1,0 0 1,0 0 0,1 0 0,-1 0-1,4 2 1,1-1 0,0-1 0,0 1 1,0-1-1,0-1 0,0 1 0,1-1 0,-1 0 0,0-1 0,10 0 1,-12 0 0,0 0 0,0-1 1,0 1-1,0-1 1,0 0-1,0 0 1,0-1-1,0 1 0,-1-1 1,1 0-1,0-1 1,-1 1-1,0-1 1,0 0-1,1 0 0,-2 0 1,1 0-1,0-1 1,-1 1-1,1-1 1,-1 0-1,0 0 0,0-1 1,-1 1-1,1 0 1,-1-1-1,0 0 0,0 1 1,2-11-1,1-9 4,0 0 0,-2-1 0,-1 1 0,-1-45 0,-1 55 4,-5-117-3,4 183-5,2 1 0,3-1 0,2 0 0,16 70 0,-8-73-72,-9-35-160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32463,'7'-8'256,"-2"8"-208,0 0-48,2 17 0,-2 20 0,-2 12 0,-3-1 0,0 2 0,0-2 0,0-9 0,-8 1 0,1-7 0,5-9-32,2-11-96,0-7-672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31919,'0'-7'560,"15"5"-400,19 0-96,14 0-48,6-3 0,-1 1-16,-4 0 0,-8-1-32,-9 3-32,-10-4-144,-10-3-1425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4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76 102 23083,'0'-44'7836,"0"-14"-5988,0 70-1848,1 71 0,-3 0 0,-4 0 0,-18 87 0,18-142 0,1 1 0,2 0 0,1 0 0,1 35 0,1-62 0,1 0 0,-1 1 0,1-1 0,-1 0 0,1 0 0,0 0 0,0 0 0,0 0 0,0 0 0,0 0 0,0 0 0,1 0 0,-1-1 0,1 1 0,-1 0 0,1-1 0,-1 1 0,1-1 0,0 0 0,0 1 0,0-1 0,0 0 0,0 0 0,0 0 0,0 0 0,0-1 0,0 1 0,0-1 0,1 1 0,-1-1 0,4 1 0,6 0 0,0 0 0,0-1 0,0 0 0,19-3 0,-27 2 0,0 0 0,0 0 0,0 0 0,0 0 0,-1-1 0,1 1 0,0-1 0,-1 0 0,0 0 0,1-1 0,-1 1 0,0-1 0,0 1 0,0-1 0,0 0 0,-1 0 0,1-1 0,-1 1 0,0 0 0,0-1 0,0 1 0,0-1 0,-1 0 0,3-6 0,0-3 0,-1-1 0,0 0 0,-1 0 0,0 0 0,-1-24 0,-1 34 0,0 0 0,-1 1 0,1-1 1,-1 0-1,0 1 0,0-1 0,0 0 0,0 1 0,-1 0 0,1-1 1,-1 1-1,0 0 0,0-1 0,0 1 0,0 0 0,-1 1 1,1-1-1,-1 0 0,0 1 0,0-1 0,0 1 0,0 0 0,0 0 1,0 0-1,0 0 0,-1 1 0,1-1 0,-1 1 0,1 0 0,-8-1 1,-5-1-11,0 0 0,0 2 1,0 0-1,-1 0 0,-30 4 1,19 4-1283,9 5-4630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3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31903,'-1'-1'32,"0"0"0,0 0 0,0 0 0,0 0 0,0-1 0,0 1 0,0 0 0,1-1 0,-1 1 0,1 0 0,-1-1 0,1 1 0,-1-1 0,1 1 0,0 0 0,0-1 0,0 1 0,0-1 0,0 1 0,0-3 0,0 4 48,3 8-64,8 7-14,1-1 0,1 0 0,0 0 0,1-1 0,0-1 1,18 12-1,-6-4-1,302 206 17,-92-70 2,-179-114-15,102 98 0,-112-92-5,195 189 0,-181-183 0,3-2 0,81 49 0,-15-23 27,-48-32-25,137 105 1,-171-114-3,2-2 0,1-2 0,2-2 0,1-3 0,2-2 0,69 23 0,339 149 0,-464-197 0,208 87 0,100 53 0,-129-32 0,9 7 0,579 352 0,-182-26 0,-247-176 0,15-20 0,-239-176 0,164 107 0,-196-119 0,96 87 0,-83-59 0,5-3 0,121 75 0,-128-97 0,-3 3 0,148 138 0,-195-165 0,-30-27 0,0 1 0,18 19 0,-28-24-11,-3-23-42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5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32623,'5'-13'96,"0"9"-48,-5 28-48,0 20 0,0 6 0,0 7 0,0-7 0,0-2 0,0-4 0,0-5 0,-5-6 0,-2-7-64,-1-10-224,3-8-2642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4:5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32559,'0'-2'128,"29"0"-80,15-2-48,14 1 32,5-5-32,3 3 0,-8 1 0,-7 2 0,-7-1-32,-17-1 0,-10 2-192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138 204 32399,'0'-11'36,"1"0"-1,0 0 1,0 0 0,2 0 0,-1 0 0,1 0 0,1 0-1,8-19 1,-8 24-33,-1 0 0,1 0 0,0 0 0,1 0-1,0 0 1,0 1 0,0 0 0,0 0 0,1 0 0,-1 1 0,1 0 0,1 0-1,-1 1 1,0-1 0,8-2 0,-12 5-3,0 1 0,0-1 0,0 0 0,0 0 0,1 1 0,-1 0 0,0-1 0,0 1 0,1 0 0,-1 0 0,0 0 0,0 0 0,1 1 0,-1-1 0,0 0 0,4 2 0,-4-1 0,-1 0 0,1 0 0,-1 0 0,0 0 0,1 1 0,-1-1 0,0 0 0,0 1 0,0-1 0,0 1 0,0-1 0,0 1 0,0-1 0,0 1 0,-1-1 0,2 4 0,0 6 0,0 0 0,-1 0 0,-1 0 0,1 0 0,-3 17 0,2-21 0,-2 6 0,0-2 0,-1 1 0,0 0 0,-1 0 0,0-1 0,-1 0 0,0 0 0,0 0 0,-2-1 0,1 1 0,-1-1 0,-1-1 0,-10 12 0,-10 7 0,0-1 0,-59 43 0,85-69 0,-3 3 0,-1 1 0,0-1 0,0 0 0,0 0 0,-1-1 0,0 1 0,1-1 0,-1-1 0,0 1 0,0-1 0,-11 1 0,17-3 0,0-1 0,1 0 0,-1 1 0,1-1 0,-1 0 0,1 0 0,-1 0 0,1 1 0,-1-1 0,1 0 0,0 0 0,-1 0 0,1 0 0,0 0 0,0 0 0,0 0 0,0 1 0,0-1 0,0 0 0,0 0 0,0 0 0,0 0 0,0-1 0,3-25 0,-1 25 0,0 0 0,-1 0 0,1 0 0,0 1 0,0-1 0,0 0 0,1 1 0,-1-1 0,0 1 0,0 0 0,1 0 0,-1 0 0,1 0 0,-1 0 0,1 0 0,-1 1 0,1-1 0,0 1 0,2-1 0,60 0 0,-49 1 0,-4 0 0,1 1 0,-1 1 0,1 0 0,-1 1 0,0 0 0,0 0 0,0 2 0,0-1 0,-1 2 0,19 10 0,-26-14-39,0 1 0,0-1 0,1 0 0,-1-1 0,1 1 0,0-1 0,-1 0 0,1 0 0,8 0 0,4-1-964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83 31919,'1'-5'78,"-1"0"0,0 0 0,-1 0 1,1 1-1,-1-1 0,0 0 0,0 0 1,0 1-1,-3-6 0,2 8-76,1 0-1,-1 0 1,0 0 0,1 0-1,-1 0 1,0 1 0,0-1-1,0 1 1,-1-1 0,1 1-1,0 0 1,-1 0-1,1 0 1,0 0 0,-1 0-1,1 1 1,-1-1 0,-4 1-1,0-2 0,-1 1-1,1 0 0,0 1 0,-1-1 1,1 2-1,0-1 0,-1 1 0,1 0 1,-11 3-1,14-2 0,-1 0 0,0 0 1,1 0-1,0 1 1,-1 0-1,1 0 0,0 0 1,0 0-1,1 1 0,-1-1 1,1 1-1,-1 0 1,1 0-1,-2 5 0,-2 3 4,0 0-1,1 0 1,1 1-1,0 0 1,0 0-1,1 0 1,-2 17-1,3-3-3,0 0-1,2 45 1,1-68 0,1-1 0,-1 1 0,1 0 0,-1-1 0,1 1 0,0-1 0,0 1 0,1-1 0,-1 1 0,1-1 0,0 0 0,0 0 0,0 1 0,0-2 0,0 1 0,5 5 0,-2-4 0,1 0 0,-1 0 0,0-1 0,1 0 0,0 0 0,0 0 0,0-1 0,0 0 0,6 2 0,14 1 0,-1-2 0,1 0 0,47-2 0,-61-1 0,-2 0 0,1 0 0,0-1 0,20-5 0,-27 5 0,0 0 0,0-1 0,0 1 0,0-1 0,0 0 0,-1 0 0,1 0 0,0 0 0,-1-1 0,0 1 0,0-1 0,5-5 0,-7 7-21,-1 0 0,1 0 0,0 0 0,-1 0 1,0 0-1,1 0 0,-1 0 0,1-1 0,-1 1 0,0 0 0,0 0 0,0 0 0,0 0 1,0 0-1,0-1 0,0 0 0,0-3-1409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28861,'0'0'3666,"0"-3"-3538,2 1-64,22 0-48,8 0 16,4 2-32,-2-5 0,0 3 0,-4 0 0,-6 2 0,-7-2 0,-7 2-32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32271,'17'3'192,"5"-1"-32,5-2-80,2 0-48,0 0 0,0 0-32,-2 0 0,-5 0 0,-5 0-32,-5-5 16,-10 1-192,-2-3-4322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42 243 31727,'1'-12'130,"1"1"0,0-1 0,1 1 0,0 0 0,1 0 1,7-16-1,6-19-68,12-54 0,-28 98-57,1 12-5,-2 438 0,0-446 0,1 0 0,-1 0 0,0 0 0,0 0 0,-1-1 0,1 1 0,0 0 0,-1 0 0,1-1 0,-1 1 0,1 0 0,-1-1 0,0 1 0,0 0 0,0-1 0,0 1 0,0-1 0,0 1 0,0-1 0,0 0 0,-1 1 0,1-1 0,0 0 0,-1 0 0,1 0 0,-1 0 0,0 0 0,1 0 0,-4 0 0,-1 1 0,0-1 0,1-1 0,-1 1 0,0-1 0,0 0 0,0 0 0,-12-3 0,-4-2 0,15 2 0,10 1 0,54 3-2,130-7-33,-180 4-187,-4-4-656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32527,'3'-7'19,"0"1"1,1-1-1,0 1 0,0-1 1,0 1-1,1 1 1,0-1-1,0 1 0,10-9 1,-10 11-17,-1 1 0,0-1 0,0 1-1,1 0 1,0 0 0,-1 1 0,1-1 0,0 1 0,0 0 0,-1 0 0,1 1-1,0-1 1,0 1 0,0 0 0,9 2 0,-10-1-3,0 0 0,0 0 0,-1 1 0,1-1 0,0 1 0,-1 0 0,1 0 0,-1 1 0,0-1 0,0 1 0,0-1 0,0 1 0,0 0 0,-1 0 0,1 0 0,-1 0 0,0 1 0,0-1 0,0 1 0,0 0 0,0-1 0,-1 1 0,0 0 0,2 5 0,1 7 0,-1-1 0,0 1 0,-1 0 0,1 29 0,-3-36 0,-1 0 0,0 1 0,0-1 0,-1 0 0,0-1 0,0 1 0,-1 0 0,0 0 0,-1-1 0,-7 14 0,1-8 0,0-1 0,0 1 0,-2-2 0,-22 22 0,3-8 0,18-16 0,1 0 0,0 1 0,-15 19 0,28-29 0,-1-1 0,1 0 0,0 1 0,-1-1 0,1 0 0,0 1 0,0-1 0,-1 0 0,1 0 0,0 0 0,0 0 0,0 0 0,-1 0 0,1 0 0,0 0 0,0 0 0,0 0 0,-1 0 0,1-1 0,0 1 0,0 0 0,0-1 0,32-8 0,1 0 0,-1 3 0,1 0 0,63-1 0,29 7-416,-120 0-1121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4.6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10 201 30254,'5'-17'2541,"-4"32"-2721,0-2 300,0 352-88,-9-257-32,-2 85 0,10 145 0,0-338 0,1 1 0,-1-1 0,1 0 0,-1 1 0,0-1 0,1 0 0,-1 1 0,1-1 0,-1 0 0,1 1 0,-1-1 0,1 0 0,-1 0 0,1 1 0,-1-1 0,1 0 0,0 0 0,-1 0 0,1 0 0,-1 0 0,1 0 0,-1 0 0,1 0 0,0 0 0,-1 0 0,1 0 0,-1 0 0,1-1 0,13 1 0,11 1 0,1-1 0,0-2 0,-1-1 0,34-7 0,65-15 0,-30 8 0,-21 4 0,137-5 0,-16 3 0,204-14-1,3 29-26,-169 2 23,105-3 4,360 3 0,-348 15 0,-100-4 0,63 0 0,361-13 0,-672 0 1,0-1 0,0 1 0,0-1-1,1 0 1,-1 1 0,0-1 0,0 0 0,0 0 0,0 0 0,-1 1 0,1-1-1,0 0 1,0 0 0,0 0 0,-1 0 0,1-1 0,0 1 0,-1 0-1,1 0 1,-1 0 0,0 0 0,1-1 0,-1-1 0,9-34 15,-8 32-21,2-25 5,0 0 0,-3-1 0,-2-31 0,0-4 0,2 19 0,17-369 0,-15 403 0,5-47 0,2 1 0,19-64 0,-24 110 0,-1 0 0,-1-1 0,0 1 0,-1 0 0,0-20 0,-1 32 0,-1 1 0,1-1 0,0 1 0,0-1 0,-1 1 0,1 0 0,0-1 0,0 1 0,-1 0 0,1-1 0,-1 1 0,1 0 0,0-1 0,-1 1 0,1 0 0,-1 0 0,1-1 0,0 1 0,-1 0 0,1 0 0,-1 0 0,1 0 0,-1 0 0,1 0 0,-1-1 0,1 1 0,-1 0 0,1 0 0,-1 1 0,0-1 0,-20 0 0,15 0 0,-774 0 0,599-11 0,30 0 0,-448 7 0,195 13 0,-717-5 0,1073-2 0,0 3 0,-59 13 0,-50 5 0,8-13 0,-98 8 0,87 8 0,-18 1 0,158-23 0,0 0 0,0 1-1,0 1 1,1 0 0,0 2 0,-31 17-1,-10 3-88,40-22-108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5.63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88 32271,'380'-15'496,"-361"15"-496,477-15 0,0-33 0,-470 42-2,-26 6 2,0 0 0,0 0 1,0 0-1,0 0 0,0 0 0,0 0 0,0 0 0,0 0 0,0 0 0,0 0 0,-1 0 0,1 0 1,0 0-1,0-1 0,0 1 0,0 0 0,0 0 0,0 0 0,0 0 0,0 0 0,0 0 1,0 0-1,1 0 0,-1 0 0,0 0 0,0 0 0,0 0 0,0-1 0,0 1 0,0 0 0,0 0 1,0 0-1,0 0 0,0 0 0,0 0 0,0 0 0,0 0 0,0 0 0,0 0 0,-40-1-60,37 1 49,-22 0-144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3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19 32639,'0'-1'5,"0"0"1,0 0-1,0 0 0,0 1 1,0-1-1,0 0 0,0 0 1,0 0-1,0 0 0,0 1 1,-1-1-1,1 0 1,0 0-1,-1 0 0,1 1 1,0-1-1,-1 0 0,1 1 1,-1-1-1,1 0 0,-2 0 1,1 1-6,0 0 1,1 0-1,-1 1 0,0-1 1,0 0-1,0 1 0,1-1 1,-1 1-1,0-1 1,1 1-1,-1-1 0,0 1 1,1-1-1,-1 1 1,1 0-1,-1-1 0,1 1 1,-1 0-1,1-1 1,-1 1-1,1 0 0,0 0 1,-1 0-1,1-1 1,0 2-1,-10 20 0,1 0 0,2 0 0,0 0 0,2 1 0,0 0 0,-3 37 0,4 145 0,5-185 0,-1-7 0,1-1 0,0 0 0,1 1 0,0-1 0,1 0 0,0 0 0,1 0 0,1 0 0,0-1 0,0 1 0,11 15 0,-11-20 0,0-1 0,0 0 0,1 0 0,0 0 0,0-1 0,0 0 0,1 0 0,0 0 0,0-1 0,0 0 0,0 0 0,0-1 0,1 0 0,0-1 0,-1 1 0,1-1 0,0-1 0,15 2 0,-17-2 6,1-1 1,0 0-1,-1 0 0,1-1 0,0 1 1,-1-1-1,1-1 0,7-2 0,-10 3-84,-1-1-1,1 0 1,-1 0-1,1 0 0,-1-1 1,0 1-1,1-1 0,-1 0 1,-1 0-1,1 0 0,0 0 1,-1 0-1,1 0 0,1-5 1,19-42-4898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6.1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32383,'0'0'291,"11"0"-233,2 1-55,0 0 1,0 2-1,-1-1 0,1 2 0,-1 0 0,0 0 0,0 1 0,0 0 0,-1 1 0,0 0 0,11 9 0,-10-6-3,0-1 0,-1 2 0,0-1-1,0 1 1,-1 1 0,-1 0 0,0 1-1,0-1 1,13 26 0,-19-29 0,0-1 0,0 1 0,-1 1 0,0-1 0,0 0 0,-1 0 0,1 11 0,-2-15 0,0-1 0,0 1 0,-1 0 0,1 0 0,-1-1 0,0 1 0,1 0 0,-2-1 0,1 1 0,0 0 0,-1-1 0,0 0 0,1 1 0,-1-1 0,-1 0 0,1 0 0,0 0 0,-4 3 0,-10 7-3,-1-1 0,0-1 0,-1 0 0,0-1-1,-38 14 1,4-9-90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6.6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243 167 32159,'0'-2'14,"1"-12"66,-2 0 0,1 0 1,-2 0-1,0 1 0,-5-21 0,6 30-76,0 1 0,-1-1 0,0 1 0,1 0 0,-1 0 1,0-1-1,-1 1 0,1 0 0,-1 1 0,1-1 0,-1 0 0,0 1 1,0-1-1,0 1 0,0 0 0,0 0 0,0 0 0,-1 1 1,1-1-1,-1 1 0,1 0 0,-1 0 0,1 0 0,-1 0 0,-6 0 1,5 0-5,1 0 0,-1 1 1,0 0-1,0 0 0,0 1 0,0-1 1,0 1-1,1 0 0,-1 0 1,0 0-1,1 1 0,-1 0 0,1 0 1,-1 0-1,1 0 0,-6 5 1,5-3-1,0 1 0,1-1 0,-1 1 0,1 0 0,0 1 0,0-1 0,1 1 0,0 0 0,0 0 0,-4 11 0,1 3 0,1 0 0,0 1 0,2-1 0,1 1 0,0-1 0,3 39 0,-1-54 0,1 1 0,0 0 0,0 0 0,0-1 0,1 1 0,-1-1 0,2 1 0,-1-1 0,0 0 0,1 1 0,0-1 0,0 0 0,1-1 0,-1 1 0,1-1 0,0 0 0,0 1 0,1-2 0,-1 1 0,1 0 0,0-1 0,0 0 0,0 0 0,0-1 0,0 1 0,1-1 0,-1 0 0,7 1 0,14 3 0,-1-1 0,1-1 0,0-1 0,49-2 0,-72 0-6,0-1 0,0 0 0,0 0 1,0 0-1,0-1 0,0 1 0,0-1 0,0 1 0,0-1 0,0 0 0,-1 0 1,1-1-1,0 1 0,0 0 0,-1-1 0,1 0 0,-1 1 0,1-1 0,-1 0 1,0 0-1,0-1 0,0 1 0,0 0 0,3-5 0,8-17-535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7.03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 32431,'5'0'224,"22"-2"-176,7-1-16,2 3-32,3 0 0,-5 0 0,-5 0 0,-9 0-32,-11 0-192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7.3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32415,'22'2'176,"3"-2"-64,4 0-96,2 0 0,-1 0-16,-6 0 0,-2 0 0,-10 0-64,-7 0-1569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9.00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1 253 32303,'106'-253'464,"-106"253"-464,0 0 0,0 0 0,0 0 0,0 1 0,0-1 0,0 0 0,0 0 0,0 0 0,0 0 0,0 0 0,0 0 0,0 0 0,1 0 0,-1 0 0,0 0 0,0 1 0,0-1 0,0 0 0,0 0 0,0 0 0,0 0 0,0 0 0,0 0 0,1 0 0,-1 0 0,0 0 0,0 0 0,0 0 0,0 0 0,0 0 0,0 0 0,0 0 0,0 0 0,1 0 0,-1 0 0,0 0 0,0 0 0,0 0 0,0 0 0,0 0 0,0 0 0,0 0 0,0 0 0,1 0 0,-1 0 0,0 0 0,0 0 0,0 0 0,0-1 0,0 1 0,0 0 0,0 0 0,0 0 0,0 0 0,0 0 0,0 0 0,1 0 0,-1-1 0,3 22 0,1 41 0,-3-38 0,9 302 0,-10-324 0,0-1 0,0 0 0,0 0 0,0 1 0,-1-1 0,1 0 0,0 0 0,-1 1 0,1-1 0,0 0 0,-1 0 0,1 0 0,-1 0 0,0 0 0,1 0 0,-1 1 0,0-2 0,0 1 0,1 0 0,-1 0 0,0 0 0,0 0 0,0 0 0,0-1 0,0 1 0,0 0 0,-1-1 0,1 1 0,0-1 0,0 1 0,-2-1 0,-3 1 0,0 0 0,0 0 0,0-1 0,0 0 0,-9-1 0,-2 0 0,181-12 0,-151 11-886,-11-3-2470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9.42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124 28 31871,'0'-1'28,"0"0"1,1 0 0,-1-1 0,0 1 0,-1 0-1,1 0 1,0-1 0,0 1 0,-1 0 0,1 0 0,0-1-1,-1 1 1,1 0 0,-1 0 0,0 0 0,1 0-1,-1 0 1,0 0 0,-1-2 0,1 3-16,0-1 1,-1 1 0,1 0-1,0-1 1,-1 1-1,1 0 1,0 0 0,-1 0-1,1 0 1,0 0 0,-1 0-1,1 0 1,-1 1-1,1-1 1,0 0 0,0 1-1,-1-1 1,1 1-1,-2 1 1,-2 0-14,1 1 0,-1 0 0,1 0 0,0 0 0,0 1 0,0-1 0,1 1 0,-1 0 0,1 0 0,0 0 0,0 0-1,0 1 1,1-1 0,-1 1 0,-3 9 0,1 1 1,1-1 0,0 1-1,0 0 1,-1 20 0,2-13 1,2 1 0,0-1 1,1 1-1,1-1 1,6 35-1,-5-50-2,0 0 0,0 0 0,0 0 0,1-1 0,0 1 0,0-1 0,1 0 0,0 0 0,0 0 0,0 0 0,1-1-1,0 0 1,0 0 0,0 0 0,0 0 0,1-1 0,0 0 0,0 0 0,0 0 0,0-1 0,11 4 0,-9-4 1,-1-1 0,0 0 0,1 0 0,-1-1 0,1 0 0,-1 0 0,1 0-1,-1-1 1,1-1 0,0 1 0,9-3 0,-12 2 0,-1 0 0,0 0 0,0-1 0,0 1 0,0-1 0,0 0 0,0-1 0,-1 1 0,1 0 0,-1-1 0,1 0 0,-1 0-1,0 0 1,0 0 0,0 0 0,-1-1 0,1 0 0,-1 1 0,0-1 0,0 0 0,2-4 0,-1-3-1,0 1 0,0-1 0,-1 1 0,0-1 0,-1 0 0,0 0 0,-1 0 0,0 0 0,-1 0 0,0 0 0,-4-17 0,1 13 0,-1-1 0,0 0 0,-1 1 0,-1 0 0,0 1 0,-1-1 0,-10-13 0,12 20 2,-1 0-1,0-1 1,0 2-1,-1-1 1,1 1-1,-2 1 1,-14-10 0,20 13-10,-1 1 1,0 0-1,0 0 1,0 1 0,0-1-1,-1 1 1,1 0 0,0 0-1,0 0 1,-1 1 0,1 0-1,-1-1 1,1 1-1,0 1 1,-1-1 0,1 1-1,0 0 1,-1 0 0,1 0-1,0 0 1,-5 3 0,-17 18-420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19.9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13 32639,'25'0'48,"9"0"-16,7 0-16,0 0 16,-2 0-32,-7 0 0,-6-4 0,-9 0 0,-4 1 0,-8 1 0,-18 2-304,-4 0-10149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0.37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95 14 32239,'5'-11'355,"-6"8"-202,-14 20-133,5-1-20,0 0 0,1 1 0,1 1 0,1-1 0,0 1 0,1 1 0,1-1 0,-4 25 0,3 8 0,-1 97 0,7-136 1,1 0-1,0-1 1,1 1 0,0 0 0,1-1-1,0 1 1,1-1 0,1 0-1,-1 0 1,1-1 0,12 18-1,-12-21-5,0 0-1,0-1 0,1 1 0,0-1 0,0-1 1,1 1-1,-1-1 0,1 0 0,1-1 0,-1 1 1,0-1-1,1-1 0,0 0 0,0 0 0,0 0 1,0-1-1,10 2 0,18-3-282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0.89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171 123 32431,'1'-12'106,"0"2"-66,0 0-1,0 0 0,-1 0 1,-3-19-1,3 27-38,0 0 0,-1 0 0,0 0 0,1 0 0,-1 0 0,0 1-1,0-1 1,0 0 0,0 0 0,0 0 0,0 1 0,0-1 0,-1 1 0,1-1 0,-1 1 0,1-1 0,-1 1 0,1 0 0,-1 0-1,0 0 1,0 0 0,1 0 0,-1 0 0,0 0 0,0 1 0,0-1 0,0 0 0,0 1 0,-4-1 0,3 1-1,-1-1 0,1 1 1,-1 0-1,1 0 0,-1 1 1,1-1-1,-1 0 1,1 1-1,0 0 0,-1 0 1,1 0-1,0 0 0,0 1 1,0-1-1,0 1 1,-4 3-1,2-1-1,1 0 1,0 0-1,0 1 0,1-1 1,0 1-1,-1 0 1,2 0-1,-1 1 0,-2 6 1,-2 8-4,1 0 1,0 1 0,2 0-1,0 0 1,2 1 0,0-1-1,2 33 1,0-49 3,0 0 0,1-1 0,-1 1 0,1 0 0,-1-1 0,1 1 0,1-1 0,-1 1 0,1-1 0,-1 0 0,1 1 0,1-1 0,-1 0 0,1 0 0,-1-1 0,1 1 0,0 0 0,0-1 0,1 0 0,3 4 0,-2-4 0,1 0 0,0 0 1,0 0-1,0 0 1,0-1-1,0 0 0,0 0 1,0-1-1,1 0 1,-1 0-1,1 0 0,-1-1 1,13-1-1,-17 1 1,1-1 0,-1 0 1,1 0-1,-1 0 0,1 0 0,-1 0 0,0-1 0,1 1 0,-1-1 0,0 0 0,0 1 0,0-1 0,0 0 0,-1 0 0,1 0 1,0 0-1,-1-1 0,1 1 0,-1 0 0,0-1 0,0 1 0,0-1 0,0 1 0,0-1 0,0 1 0,0-5 0,3-10-1,-1 0-1,2-30 0,-2-116 1,-3 137 0,-1 86-13,3 83 40,-1-124-54,1-1-1,1 1 0,1-1 0,0 0 1,11 27-1,-1-20-476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1.2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10 31390,'0'-7'1233,"0"5"-1089,0 30-144,0 12 0,2 10 0,3 0 0,-3 1 0,1-1 0,-3-11 0,0 1 0,0-7 0,0-7 0,0-6-80,0-12-144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3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18 153 31390,'0'-136'1377,"7"123"-1377,-7 12 0,1 1 0,-1 0 0,0 0 0,0-1 0,1 1 0,-1 0 0,0 0 0,1 0 0,-1 0 0,0-1 0,1 1 0,-1 0 0,0 0 0,1 0 0,-1 0 0,0 0 0,1 0 0,-1 0 0,0 0 0,1 0 0,-1 0 0,0 0 0,1 0 0,-1 0 0,1 0 0,-1 0 0,0 1 0,1-1 0,-1 0 0,0 0 0,1 0 0,-1 0 0,0 1 0,0-1 0,1 0 0,-1 0 0,0 1 0,0-1 0,1 0 0,-1 0 0,0 1 0,0-1 0,0 0 0,1 1 0,4 11 0,0 1 0,-1-1 0,0 1 0,-1 0 0,0 0 0,-1 1 0,0 15 0,4 13 0,1 2 0,2 5 0,3 87 0,-12-136 0,0 1 0,-1 0 0,1 0 0,0-1 0,-1 1 0,1 0 0,0-1 0,-1 1 0,1 0 0,-1-1 0,1 1 0,-1-1 0,1 1 0,-1-1 0,0 1 0,1-1 0,-1 1 0,1-1 0,-1 0 0,0 1 0,1-1 0,-1 0 0,0 0 0,0 1 0,1-1 0,-1 0 0,0 0 0,0 0 0,1 0 0,-1 0 0,0 0 0,0 0 0,1 0 0,-1 0 0,0 0 0,0-1 0,0 1 0,-59 1 0,43-1 0,43 0 0,-7-1 0,0-1 0,-1-1 1,24-6-1,-23 4-2,0 1-1,0 1 1,25-1 0,-44 4-12,1 0 0,0 0 0,-1 0 0,1 0 0,0 0 0,-1 0 0,1-1 0,0 1 0,-1 0 0,1 0-1,0-1 1,-1 1 0,1-1 0,-1 1 0,1 0 0,-1-1 0,1 1 0,-1-1 0,1 1 0,-1-1 0,1 1 0,-1-1 0,0 1 0,1-2 0,1 0-193,6-8-1612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1.5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11 32239,'2'-2'304,"28"2"-208,11 0-64,5 0 0,8 0-16,-3 0-16,-5 0 0,-7 0-64,-5-9-544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1.89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 20 31246,'0'-20'1340,"0"30"-1067,0 35-365,-2 59 92,7 155 0,-4-247 0,1-1 0,0 1 0,0-1 0,1 0 0,1 0 0,0 0 0,10 18 0,-12-25 0,0 0 0,0-1 0,1 1 0,0-1 0,0 0 0,0 1 0,0-1 0,0-1 0,1 1 0,-1 0 0,1-1 0,0 0 0,-1 0 0,1 0 0,0 0 0,0 0 0,1-1 0,-1 0 0,0 0 0,0 0 0,1 0 0,8 0 0,-8-1 0,1 0 0,-1 0 0,1-1 0,0 1 0,-1-1 0,1-1 0,5-1 0,-9 2 0,1 0 0,-1-1 0,0 1 0,0-1 0,0 1 0,0-1 0,0 0 0,-1 0 0,1 0 0,0 0 0,-1 0 0,0 0 0,1 0 0,-1-1 0,0 1 0,0 0 0,1-5 0,2-4 0,-1 0 0,-1 0 0,1 0 0,-2 0 0,0 0 0,0 0 0,-1-1 0,0 1 0,-3-20 0,2 25 0,-1-1 0,1 1 0,-1-1 0,-1 1 0,1 0 0,-1-1 0,0 1 0,0 1 0,-1-1 0,0 0 0,0 1 0,0 0 0,-1 0 0,1 0 0,-1 0 0,0 1 0,-7-5 0,7 6 0,-1 0 1,0 0-1,1 1 0,-1 0 0,-1 0 1,1 0-1,0 1 0,0-1 1,-1 1-1,-6 0 0,9 1-2,1 0 0,-1 0 0,0 1 0,1-1 0,-1 0-1,1 1 1,-1 0 0,1 0 0,0 0 0,-1 1 0,1-1 0,0 1-1,0-1 1,0 1 0,0 0 0,0 0 0,0 1 0,-3 2 0,-10 18-185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5:22.2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17 31550,'0'-1'58,"-1"0"-1,1 0 1,0 1-1,0-1 0,1 0 1,-1 0-1,0 0 0,0 0 1,0 1-1,0-1 1,1 0-1,-1 0 0,0 1 1,1-1-1,-1 0 0,0 0 1,1 1-1,0-2 1,0 2-49,-1 0 1,1 0 0,-1-1-1,0 1 1,1 0-1,-1 0 1,1 0 0,-1 0-1,1 0 1,-1 0 0,1 0-1,-1 0 1,0 0 0,1 0-1,-1 0 1,1 1 0,-1-1-1,1 0 1,-1 0 0,0 0-1,1 1 1,-1-1 0,1 0-1,-1 1 1,27 24-212,-24-21 289,37 40-87,63 89 0,-92-116 0,-1 0 0,-1 1 0,0 0 0,-1 1 0,-1 0 0,-1 0 0,0 1 0,-2-1 0,3 28 0,-5-29 0,-1-1 0,-1 1 0,-1 0 0,-1 0 0,-4 22 0,3-29 0,0 0 0,-1-1 0,0 1 0,-1-1 0,0 0 0,-1 0 0,0-1 0,0 1 0,-12 11 0,-5 3-6,-1 0 0,-48 36-1,6-17-86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17.776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97 192 32223,'0'0'11,"0"54"240,-12 79-1,-20-5-237,17-77-8,3 0 0,2 2-1,-4 59 1,12 166-5,5-277 0,-1 0 0,1 0 0,-1 0 0,1-1 0,-1 1 0,1-1 0,0 0 0,-1 1 0,1-1 0,0 0 0,-1 0 0,6-2 0,-3 2 0,239 0 0,380 3 0,-232 20 0,-135-5 0,-256-18 0,464 18 0,-110-16 0,369-5 0,-614-2 0,125-24 0,-43-5 0,158-23 0,-307 53 0,133-20 0,-92 6 0,83-14 0,-131 28 0,38-9 0,-70 12 0,0-1 0,-1 1 0,1-1 0,-1 1 0,1-1 0,-1 0 0,0 0 0,1-1 0,-1 1 0,-1-1 0,1 1 0,0-1 0,0 0 0,3-6 0,-4 2 0,-1 0 0,1 0 0,-2-1 0,1 1 0,-1-1 0,0 1 0,-2-13 0,1-8 0,6-723 0,-7 750 0,0 0 0,0 0 0,0 0 0,0 0 0,0 1 0,0-1 0,0 1 0,0 0 0,0-1 0,0 1 0,-4 0 0,6 0 0,-248-1 0,128 2 0,-188 8 0,178-3 0,-405-4 0,273-4 0,115 1 0,-157 3 0,109 14 0,-12 0 0,-390-14 0,307-4 0,24 26 0,201-15 0,-121 26 0,12 0 0,91-28 0,54-6 0,0 1 0,-38 9 0,31 0-3,1 0 1,0 3-1,1 1 0,-38 22 1,50-26-142,-2-2-323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20.848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6 211 31727,'-5'1131'1040,"5"-1130"-1040,1 1 0,-1-1 0,0 0 0,1 0 0,0 0 0,-1 0 0,1 0 0,0 0 0,-1 0 0,1 0 0,0 0 0,0-1 0,0 1 0,0 0 0,0 0 0,0-1 0,0 1 0,0-1 0,0 1 0,0-1 0,0 1 0,0-1 0,1 0 0,-1 1 0,0-1 0,0 0 0,0 0 0,1 0 0,0 0 0,47 3 0,-38-2 0,414 2 0,143 9 0,-92 15 0,-204-15 0,813 8 0,-1047-20 0,365-13 0,-4 0 0,-251 13 0,738-24 0,-798 17 0,13 0 0,132-28 0,-206 29 0,33-14 0,-57 18 0,1 1 0,-1-2 0,1 1 0,-1 0 0,0-1 0,4-4 0,-4 4 0,0 0 0,1 0 0,-1 1 0,0-1 0,1 1 0,4-3 0,9-1 0,-16 6 0,1 0 0,0 0 0,-1-1 0,1 1 0,-1-1 0,1 1 0,-1-1 0,1 0 0,-1 1 0,1-1 0,-1 0 0,0 0 0,1 0 0,-1 0 0,0 0 0,0-1 0,0 1 0,0 0 0,0 0 0,0-1 0,0 1 0,0-1 0,0 1 0,-1-1 0,1 1 0,-1-1 0,1 1 0,-1-1 0,1 1 0,-1-1 0,0 0 0,0 1 0,0-1 0,0 0 0,0 1 0,0-3 0,0-18 0,0-36 0,-12-106 0,-6 49 0,-3-212 0,21 263 0,12-74 0,-5 63 0,-4-101 0,-3 116 0,-1 59 0,1 0 0,0 0 0,-1 0 0,1-1 0,-1 1 0,1 0 0,-1 0 0,1 0 0,-1 0 0,0 0 0,0 0 0,1 0 0,-1 0 0,0 0 0,0 0 0,0 0 0,0 1 0,0-1 0,0 0 0,0 1 0,0-1 0,-1 0 0,1 1 0,0 0 0,0-1 0,0 1 0,-1 0 0,1-1 0,0 1 0,0 0 0,-1 0 0,0 0 0,-53-1 0,39 2 0,-312 18 0,72-10 0,37-3 0,-609 15 0,-487-19 0,966 4 0,-14 22 0,113-5 0,112-17 0,-151 14 0,-28 6 0,240-22 0,-81-3 0,86-1 0,46-2 0,-35-5 0,36 3 0,-37-1 0,-58 5-27,127 0-106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23.066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2006 12 32511,'7'-11'219,"-2"17"-157,0 25-109,-5-23 69,15 89-22,2 151 0,-18-247 0,1-1 0,0 1 0,0-1 0,-1 1 0,1-1 0,-1 0 0,1 1 0,0-1 0,-1 0 0,1 1 0,-1-1 0,1 0 0,0 1 0,-1-1 0,1 0 0,-1 0 0,1 0 0,-1 1 0,1-1 0,-1 0 0,1 0 0,-1 0 0,0 0 0,1 0 0,-1 0 0,1 0 0,-1 0 0,1 0 0,-2-1 0,-15 0 0,17 1 0,-38-5 0,14 1 0,-40-1 0,-50 3 0,29 0 0,-123 12 0,22 5 0,-226-11 0,226-5 0,-127 11 0,28 21 0,227-29 0,57-2 0,1 0 0,-1-1 0,1 1 0,0 0 0,-1-1 0,1 1 0,-1-1 0,1 1 0,0-1 0,-1 1 0,1-1 0,0 1 0,0-1 0,-1 1 0,1-1 0,0 1 0,0-1 0,0 1 0,0-1 0,-1 0 0,1 1 0,0-1 0,0 1 0,0-1 0,0 1 0,1-1 0,-1 0 0,0 1 0,0-1 0,0 1 0,0-1 0,1 0 0,-1 0 0,1-6 0,1 0 0,-1 0 0,1 1 0,0-1 0,1 0 0,0 1 0,6-11 0,30-42 0,-33 52 0,13-18 0,43-44 0,-53 55 0,-8 8 0,-5 7 0,-11 11 0,1 1 0,1 0 0,0 1 0,1 1 0,0 0 0,-10 19 0,-53 106 0,71-131 0,0-1 0,1 1 0,0 0 0,0 1 0,1-1 0,0 0 0,1 1 0,0 0 0,1 12 0,0-21 0,0 1 0,1-1 0,-1 0 0,0 0 0,1 0 0,-1 0 0,1 0 0,0 0 0,-1 0 0,1 0 0,0 0 0,-1 0 0,1 0 0,0-1 0,0 1 0,0 0 0,0 0 0,0-1 0,0 1 0,0 0 0,0-1 0,0 1 0,0-1 0,0 0 0,0 1 0,2-1 0,34 9 0,-30-8 0,26 2-5,62 0 0,-77-3-12,-7 0-116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24.913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1313 16 31775,'0'-16'774,"-1"23"-542,0 27-246,1 120 14,-10 524 0,6-305 0,5-199 0,-1-173 0,0 0 0,0 0 0,0-1 0,0 1 0,0 0 0,-1 0 0,1 0 0,0 0 0,-1 0 0,1-1 0,-1 1 0,1 0 0,-1 0 0,1-1 0,-1 1 0,0 0 0,1-1 0,-1 1 0,0-1 0,1 1 0,-1 0 0,0-1 0,0 0 0,0 1 0,1-1 0,-1 1 0,0-1 0,0 0 0,0 0 0,0 1 0,0-1 0,0 0 0,0 0 0,-39 0 0,26-1 0,-625-12 0,202 13 0,392 7 0,38-5 0,0-1 0,1 0 0,-1 0 0,0 0 0,0-1 0,1 0 0,-1 0 0,-12-2 0,18 0 0,0 0 0,0 0 0,0 1 0,1-1 0,-1 0 0,0 0 0,1 0 0,0 0 0,-1 0 0,1 0 0,0-1 0,0 1 0,0 0 0,0 0 0,0 0 0,2-3 0,-2-2 0,0 2 0,1 0 0,0 0 0,0 0 0,0 0 0,0 1 0,1-1 0,0 0 0,0 1 0,0-1 0,0 1 0,1 0 0,-1 0 0,5-5 0,7-7 0,29-26 0,-13 14 0,35-41 0,-147 169 0,66-83 0,-3 1 0,1 2 0,-22 30 0,36-45 0,1-1 0,0 1 0,0 0 0,0 1 0,1-1 0,0 0 0,0 1 0,0 0 0,1-1 0,-1 1 0,1 0 0,1 0 0,-1-1 0,1 1 0,0 0 0,2 11 0,-2-15 0,1-1 0,0 1 0,0-1 0,0 1 0,0-1 0,0 0 0,0 1 0,0-1 0,0 0 0,1 0 0,-1 0 0,0 0 0,1 0 0,-1 0 0,1 0 0,-1 0 0,1-1 0,1 2 0,35 10 0,-28-10 0,107 23 0,-117-25-1,1 0 0,0 0 1,-1 0-1,1 1 0,-1-1 0,0 0 0,1 0 1,-1 1-1,1-1 0,-1 0 0,1 1 0,-1-1 1,0 0-1,1 1 0,-1-1 0,0 1 0,1-1 1,-1 1-1,0-1 0,1 1 0,-1-1 0,0 1 1,0-1-1,0 1 0,0-1 0,1 1 0,-1-1 1,0 1-1,0-1 0,0 1 0,0-1 0,0 1 1,0-1-1,0 1 0,0 0 0,-1-1 0,1 1 1,0-1-1,0 1 0,0-1 0,-1 1 0,1-1 1,0 1-1,0-1 0,-1 0 0,1 1 0,0-1 1,-1 1-1,0 0 0,-17 8-199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2.48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237 204 30702,'0'0'1126,"0"-17"-379,1-11-665,-1 9-56,0 0 0,-3-21 0,2 35-24,0-1 1,0 1 0,0 0-1,-1 0 1,0-1 0,0 1 0,0 0-1,-1 0 1,0 1 0,0-1-1,-6-7 1,6 10-3,1 1 0,0-1 0,-1 1 0,0 0 0,1 0 0,-1 0 0,0 0 0,1 0 0,-1 0 0,0 1 0,0-1 0,1 1 0,-1 0 0,-3 0 0,1 0 0,1 0 0,-1 0 0,1 1 0,-1-1 0,1 1 0,-1 0 0,1 0 0,-6 3 0,4 0 0,0 1 0,0 0 0,0 0 0,1 0 0,0 1 0,0-1 0,1 1 0,-1 0 0,1 1 0,1-1 0,-1 1 0,-2 7 0,-3 7 0,1 0 0,-9 41 0,10-18 0,2 1 0,1 78 0,4-120 0,0 1 0,0-1 0,0 0 0,0 1 0,0-1 0,1 0 0,0 1 0,-1-1 0,1 0 0,0 0 0,1 0 0,-1 0 0,0 0 0,1 0 0,0 0 0,0 0 0,0-1 0,0 1 0,4 4 0,-2-5 0,0 0 0,0 0 0,0-1 0,0 1 0,0-1 0,0 0 0,1 0 0,-1 0 0,0-1 0,1 0 0,-1 1 0,1-1 0,-1-1 0,6 0 0,-5 0 0,0 0 0,0-1 0,0 0 0,0 1 0,-1-2 0,1 1 0,-1 0 0,0-1 0,1 0 0,-1 0 0,-1 0 0,1-1 0,0 1 0,-1-1 0,0 0 0,1 0 0,-1 0 0,-1 0 0,1-1 0,2-5 0,3-6 0,0-1 0,-1 0 0,-1 0 0,5-24 0,-4-3 0,-1 0 0,-2-1 0,-3-51 0,2 144 0,11 63 0,-2-27 0,-10-65 0,0 0 0,1 0 0,1-1 0,1 1 0,13 31 0,-17-49-14,0 0 1,-1 1-1,1-1 0,0 0 1,0 0-1,0 0 0,0 0 1,0 0-1,0 0 1,0-1-1,0 1 0,0 0 1,1 0-1,-1-1 0,0 1 1,0-1-1,1 1 0,-1-1 1,0 0-1,1 1 0,-1-1 1,0 0-1,1 0 1,-1 0-1,0 0 0,1 0 1,-1 0-1,1 0 0,-1-1 1,0 1-1,1 0 0,-1-1 1,0 1-1,3-2 0,8-14-2117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2.84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 31 32399,'0'-9'151,"5"-12"61,-3 34-207,0 115-5,-4 152 0,2-280-1,0 1-2,0-1 0,0 0 1,0 1-1,0-1 0,0 1 1,0-1-1,0 1 0,0-1 0,0 1 1,0-1-1,0 1 0,0-1 1,0 0-1,0 1 0,-1-1 1,1 1-1,0-1 0,0 0 0,0 1 1,-1-1-1,1 1 0,0-1 1,0 0-1,-1 1 0,1-1 1,0 0-1,-1 1 0,1-1 0,0 0 1,-1 0-1,1 1 0,-1-1 1,1 0-1,0 0 0,-1 0 0,1 0 1,-1 1-1,1-1 0,-1 0 1,1 0-1,-1 0 0,-8 0-314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3.17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 32239,'0'-2'464,"27"2"-432,11 0 0,13 0-32,10 0 0,-2 0 0,-1 0 0,-10 0 0,-9 0 0,-7 0 0,-13 0-64,-9 0-288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3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36 29646,'0'-2'166,"0"1"0,0-1 0,-1 1 0,1-1 1,0 1-1,-1-1 0,1 1 0,-1 0 0,1-1 0,-1 1 1,0 0-1,1-1 0,-1 1 0,0 0 0,0 0 1,-2-2-1,2 2-159,0 0 0,0 0 0,-1 0 1,1 0-1,-1 0 0,1 0 0,0 1 1,-1-1-1,1 1 0,-1-1 0,1 1 1,-1-1-1,0 1 0,1 0 0,-1 0 0,1 0 1,-1 0-1,0 0 0,1 0 0,-1 0 1,1 1-1,-1-1 0,1 1 0,-1-1 0,1 1 1,-1-1-1,1 1 0,-1 0 0,1 0 1,0-1-1,-1 1 0,1 0 0,0 0 0,0 0 1,-1 1-1,1-1 0,0 0 0,0 0 1,1 1-1,-2 1 0,-3 6-7,0 0 0,1 1 0,0 0 0,0-1 0,1 2 0,1-1 0,0 0 0,-1 12 0,-2 88 0,5-92 0,0-14 0,0 1 0,1 0 0,-1-1 0,1 1 0,0-1 0,0 1 0,0-1 0,1 1 0,0-1 0,0 0 0,0 0 0,0 1 0,0-2 0,1 1 0,0 0 0,0 0 0,0-1 0,0 1 0,0-1 0,5 3 0,-2-2 0,0-1 0,0 1 0,0-1 0,1 0 0,0-1 0,-1 1 0,1-2 0,0 1 0,0 0 0,0-1 0,0-1 0,12 1 0,-14-1 0,0 0 0,0 0 0,0-1 0,0 1 0,0-1 0,-1 0 0,1 0 0,0-1 0,-1 1 0,9-5 0,-10 4 0,0-1 0,0 1 0,0-1 0,-1 0 0,1 0 0,-1 0 0,0 0 0,1 0 0,-1 0 0,-1-1 0,1 1 0,0-1 0,-1 1 0,1-6 0,2-1 0,-2-1 0,1 0 0,-2 0 0,1 0 0,-2 0 0,1 0 0,-1 0 0,-1 0 0,0 0 0,-1 0 0,0 1 0,0-1 0,-1 0 0,-1 1 0,-7-17 0,8 20 0,-1 1 0,0 0 0,1 0 0,-2 0 0,1 0 0,-1 1 0,0 0 0,0 0 0,0 0 0,-1 0 0,0 1 0,0 0 0,0 0 0,0 0 0,-1 1 0,1 0 0,-1 0 0,0 1 0,0 0 0,0 0 0,0 1 0,0 0 0,0 0 0,-9 0 0,15 1-4,-1 0 0,1 0 0,-1 0 0,1 0 0,-1 0 0,1 0-1,0 0 1,-1 0 0,1 1 0,-1-1 0,1 1 0,0-1 0,-1 1 0,1 0 0,0-1 0,-1 1 0,1 0 0,0 0-1,0 0 1,0 0 0,0 0 0,0 0 0,0 0 0,0 0 0,0 0 0,0 0 0,1 1 0,-1-1 0,0 0 0,1 1 0,-1-1-1,1 0 1,-1 3 0,-4 28-433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9.03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89 171 30638,'0'-23'1326,"-1"14"-1115,1-1 1,1 0-1,2-18 1,-2 24-215,0 0 0,1 1 0,-1-1 0,1 0 0,0 1-1,0 0 1,0-1 0,0 1 0,0 0 0,1 0 0,0 0 0,-1 0 0,5-3 0,0 1 3,0 1 0,0-1 0,0 1 0,1 0 0,-1 1 0,1 0 0,0 0 0,0 1 0,0 0 0,0 0 0,0 1 0,1 0 0,-1 0 0,0 1 0,1 0 0,9 2 0,-16-2 0,-1 0 0,1 1 0,0-1 0,-1 0 0,1 1 0,0 0 0,-1-1 0,1 1 0,0 0 0,-1 0 0,1 0 0,-1 0 0,0 0 0,1 0 0,-1 1 0,0-1 0,0 0 0,0 1 0,0-1 0,0 1 0,0-1 0,0 1 0,0-1 0,0 1 0,-1 0 0,1-1 0,-1 1 0,1 0 0,-1 2 0,2 7 0,0 0 0,-1 0 0,-1 19 0,0-21 0,-1 5 0,-1 0 0,0 0 0,-1 0 0,0 0 0,-1-1 0,-1 0 0,0 0 0,-1 0 0,0 0 0,-1-1 0,0 0 0,-1 0 0,-18 19 0,-12 11 0,-2-3 0,-51 40 0,58-51 0,15-12 0,15-15 0,4-8 0,7-10 0,0 8 0,1 0 0,0 0 0,0 1 0,1 0 0,0 0 0,0 1 0,1 1 0,-1 0 0,2 0 0,-1 1 0,1 0 0,-1 1 0,1 0 0,0 1 0,1 1 0,-1 0 0,0 0 0,1 1 0,20 1 0,-29 2 1,0-1-1,0 1 1,0 0-1,0 0 1,-1 0-1,1 0 1,0 1-1,-1 0 1,0-1-1,0 1 1,0 0-1,0 1 1,0-1-1,0 1 1,-1-1-1,4 7 0,-4-6-6,0 0 0,1 0-1,0 0 1,-1 0-1,1-1 1,1 1-1,-1-1 1,0 0-1,1 0 1,0 0-1,0-1 1,0 1-1,0-1 1,0 0 0,0 0-1,9 3 1,4-4-245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9.41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 27 32463,'5'-26'238,"-2"32"-167,-1 47-76,-2 359 5,0-404 0,0 0 0,0 0 0,1 0 0,0-1 0,4 14 0,-4-19 0,-1 0 0,1 0 0,0 0 0,0 0 0,1 0 0,-1-1 0,0 1 0,1 0 0,-1 0 0,1-1 0,-1 1 0,1-1 0,0 0 0,-1 1 0,1-1 0,0 0 0,0 0 0,0 0 0,0 0 0,0 0 0,0-1 0,0 1 0,1-1 0,2 1 0,1 0 0,0 0 0,0 0 0,0-1 0,0 0 0,0-1 0,0 1 0,0-1 0,0 0 0,0 0 0,0-1 0,-1 0 0,1 0 0,0 0 0,-1-1 0,0 0 0,1 0 0,-1 0 0,0-1 0,-1 1 0,1-1 0,5-6 0,-5 4 0,0 0 0,-1 0 0,0-1 0,0 1 0,0-1 0,-1 0 0,0 0 0,-1 0 0,1 0 0,-2-1 0,1 1 0,-1-1 0,0 1 0,0-1 0,-1 1 0,0-14 0,-1 17 0,0 1 0,0 0 0,0 0 0,0 0 0,0 0 0,-1 0 0,1 0 0,-1 1 0,0-1 0,0 0 0,0 1 0,0-1 0,0 1 0,-1 0 0,1 0 0,-1 0 0,1 0 0,-1 0 0,0 0 0,1 1 0,-1-1 0,0 1 0,0 0 0,0 0 0,-1 0 0,1 0 0,-4 0 0,-9-3 0,0 2 0,0-1 0,-32 2 0,33 0-1,-19 0 3,32 1-3,1 0 1,-1 1-1,1-1 0,-1 0 0,1 0 0,-1 1 0,1-1 0,0 1 0,-1-1 0,1 1 0,-1 0 0,1 0 0,0-1 0,0 1 0,0 0 0,-1 0 0,0 1 0,-2 13-79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39.80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9 32687,'2'-9'75,"3"25"-63,4 31-19,-2 252-6,-8-189-460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0.14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32639,'24'0'48,"18"0"0,9 0-16,7 0-32,0 0 0,-2 0 0,-2 0 0,-11 0 0,-6 0 0,-13 0 0,-7 0 0,-12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4.68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237 19 31967,'1'-1'31,"-1"1"0,0-1 0,1 1 1,-1-1-1,0 0 0,0 0 0,1 1 1,-1-1-1,0 0 0,0 1 0,0-1 0,0 0 1,0 0-1,0 1 0,0-1 0,0 0 1,0 1-1,0-1 0,0 0 0,-1 0 1,1 1-1,0-1 0,-1 0 0,0 0-25,1 1 0,-1 0-1,1 0 1,-1-1 0,0 1-1,1 0 1,-1 0 0,1 0 0,-1 0-1,0 0 1,1 0 0,-1 0-1,1 0 1,-1 0 0,0 0-1,1 1 1,-1-1 0,1 0-1,-1 0 1,-1 1 0,-2 1-18,-1 0 1,1 1-1,-1 0 1,1 0-1,-7 5 1,-6 11 11,2-1 0,-1 2 0,2 0 0,1 1 0,1 0 0,-19 44 0,16-26 0,1 0 0,3 1 0,-9 54 0,14-51 0,2 1 0,1-1 0,6 60 0,-2-95 0,0 0 0,0-1 0,1 1 0,0-1 0,0 1 0,1-1 0,0 0 0,1 0 0,-1 0 0,1 0 0,0-1 0,1 1 0,5 5 0,-6-8 0,0 1 0,1-1 0,-1-1 0,1 1 0,0-1 0,0 1 0,0-1 0,0-1 0,1 1 0,-1-1 0,1 0 0,0 0 0,-1-1 0,1 1 0,0-1 0,0 0 0,7-1 0,1 1-15,-10-1-14,0 1 1,0-1 0,-1 0 0,1 0 0,0-1-1,0 1 1,-1-1 0,1 0 0,0 0 0,5-2 0,9-14-1280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5.2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48 151 32431,'24'-50'260,"-15"29"-234,1 0-1,23-35 0,-33 56-25,0 0 0,0-1 0,0 1 0,0 0 0,0 0 0,0 0 0,0 0 0,0 0 0,0 0 0,0 0 0,0 0 0,0-1 0,0 1 0,0 0 0,1 0 0,-1 0 0,0 0 0,0 0 0,0 0 0,0 0 0,0 0 0,0 0 0,0 0 0,0 0 0,0 0 0,1 0 0,-1 0 0,0 0 0,0 0 0,0 0 0,0 0 0,0 0 0,0 0 0,0 0 0,1 0 0,-1 0 0,0 0 0,0 0 0,0 0 0,0 0 0,0 0 0,0 0 0,0 0 0,0 0 0,0 0 0,1 0 0,-1 0 0,0 0 0,0 0 0,0 0 0,0 0 0,0 0 0,0 1 0,0-1 0,0 0 0,0 0 0,3 10 0,-3 19 0,0-25 0,0 59 0,2 2 0,-3 1 0,-3-1 0,-15 74 0,19-138 0,-1 1 0,1-1 0,-1 1 0,1-1 0,-1 0 0,0 0 0,0 1 0,1-1 0,-1 0 0,0 0 0,0 0 0,0 0 0,0 0 0,-1 0 0,1 0 0,0 0 0,0-1 0,0 1 0,-1 0 0,1-1 0,-2 1 0,-2 1 0,1-1 0,-1 0 0,0 0 0,0 0 0,1-1 0,-6 1 0,-39-6 0,250-4-8,-200 9-91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5.73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73 68 32303,'0'-58'459,"1"57"-459,-1 1 0,0 0 0,0 0 0,-1 0 0,1 0 0,0-1 0,0 1 0,0 0 0,0 0 0,0 0 1,0-1-1,0 1 0,0 0 0,0 0 0,0 0 0,0 0 0,0-1 0,-1 1 0,1 0 0,0 0 0,0 0 0,0 0 1,0 0-1,0 0 0,-1-1 0,1 1 0,0 0 0,0 0 0,0 0 0,0 0 0,-1 0 0,1 0 0,0 0 0,0 0 0,0 0 1,-1 0-1,1 0 0,0 0 0,0 0 0,0 0 0,-1 0 0,1 0 0,0 0 0,0 0 0,0 0 0,0 0 0,-1 0 1,1 0-1,0 0 0,0 0 0,0 1 0,0-1 0,-1 0 0,1 0 0,0 0 0,0 0 0,0 0 0,0 0 0,0 1 0,0-1 1,-1 0-1,1 0 0,0 0 0,-4 4 0,0 0 0,0 0 0,1 0 0,-1 1 0,1-1 0,0 1 0,1 0 0,-1-1 0,1 1 0,0 1 0,-3 7 0,0 5 0,0 1 0,-2 19 0,3-16 0,1 0 0,2 0 0,0 0 0,1 0 0,5 35 0,-3-54 0,-1 1 0,0-1 0,1 0 0,-1 0 0,1 0 0,0 0 0,0 0 0,0 0 0,1 0 0,-1 0 0,1-1 0,-1 0 0,1 1 0,0-1 0,0 0 0,0 0 0,0 0 0,0-1 0,0 1 0,0-1 0,1 0 0,-1 0 0,7 1 0,0 1 0,0-2 0,1 1 0,-1-1 0,1-1 0,-1 0 0,20-3 0,-27 3 0,1-1 0,0 0 0,-1 0 0,1 0 0,-1-1 0,1 1 0,-1-1 0,0 0 0,0 0 0,0 0 0,0 0 0,0 0 0,0-1 0,0 1 0,-1-1 0,3-3 0,-1 1 0,-1-1 0,0 1 0,0-1 0,0 0 0,-1 0 0,1 0 0,-2 0 0,3-12 0,-2 6 0,-1-1 0,0 1 0,-1 0 0,0-1 0,-1 1 0,-1 0 0,0 0 0,0 0 0,-7-17 0,5 18 0,-1 0 0,-1 0 0,0 1 0,0 0 0,-1 0 0,-15-17 0,18 23 0,-1 0 0,1 0 0,-1 0 0,0 0 0,0 1 0,0-1 0,0 1 0,0 1 0,-1-1 0,0 1 0,1 0 0,-1 0 0,0 0 0,0 1 0,-9-1 0,14 2 0,-36 2-1,36-1-2,-1-1 1,1 1 0,-1 0-1,1 0 1,0-1 0,-1 1-1,1 0 1,0 1 0,0-1-1,0 0 1,0 0 0,0 0-1,0 1 1,0-1 0,0 0-1,0 1 1,1-1 0,-1 1-1,0 2 1,-8 25-110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6.2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 31759,'5'-1'153,"0"0"0,0 0 1,1 1-1,-1 0 0,8 0 1,-8 1-66,282-1-88,-305 0-61,-6 0-246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7.62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190 257 30254,'19'-62'2511,"-14"40"-2510,-2 1-1,0-1 0,-1 0 1,-3-43-1,1 64 0,0-1 0,0 0 0,-1 1 0,1-1 0,-1 1 0,1-1 0,-1 1 0,0-1 0,1 1 0,-1-1 0,0 1 0,0 0 0,0-1 0,0 1 0,0 0 0,0 0 0,-1 0 0,1-1 0,0 1 0,-3-1 0,0 0 0,0 0 0,0 1 0,0-1 0,0 1 0,0 0 0,0 0 0,0 0 0,-7 0 0,6 1 0,-1 0 0,0 0 0,0 0 0,1 0 0,-1 1 0,0 0 0,0 0 0,1 1 0,-1 0 0,1 0 0,0 0 0,-10 6 0,8-2 0,1 1 0,-1 0 0,1 0 0,1 1 0,0 0 0,0 0 0,0 0 0,1 1 0,0-1 0,1 1 0,0 0 0,0 0 0,-2 15 0,1 1 0,1 1 0,2-1 0,2 48 0,-1-69 0,1 0 0,-1 0 0,1 0 0,0 1 0,1-1 0,-1 0 0,1 0 0,0-1 0,0 1 0,0 0 0,0 0 0,1-1 0,-1 0 0,1 1 0,0-1 0,0 0 0,0 0 0,1-1 0,-1 1 0,1-1 0,-1 1 0,1-1 0,4 1 0,-1 1 0,1-1 0,0-1 0,0 1 0,0-1 0,0-1 0,0 1 0,0-2 0,0 1 0,1-1 0,-1 0 0,11-2 0,-16 2 0,-1-1 0,0 1 0,1-1 0,-1 0 0,0 0 0,0 0 0,1 0 0,-1 0 0,0 0 0,0-1 0,0 1 0,-1-1 0,1 1 0,0-1 0,0 0 0,2-3 0,-1 0 0,-1 1 0,1-1 0,-1 0 0,0 0 0,0 1 0,0-2 0,0-6 0,2-8 0,-2 0 0,-1 0 0,0-22 0,-1 30 0,0-191 0,0 253 0,7 54 0,-5-87 0,1 0 0,1 0 0,1 0 0,0-1 0,1 0 0,0 0 0,11 18 0,-15-32-16,0 1-1,-1 0 1,1-1-1,1 1 1,-1-1-1,0 1 1,1-1 0,-1 0-1,1 0 1,-1 0-1,1-1 1,0 1-1,0-1 1,0 1-1,0-1 1,0 0 0,0 0-1,0 0 1,0-1-1,1 1 1,-1-1-1,0 1 1,0-1 0,6-1-1,11 1-1781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8.29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18 31022,'78'0'873,"122"-17"-1,-186 16-1016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6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98 226 32575,'0'-17'57,"-1"10"-48,1 1 0,0-1 1,0 1-1,0-1 0,1 0 1,0 1-1,0 0 0,1-1 0,-1 1 1,2 0-1,-1 0 0,1 0 0,4-9 1,-1 6-10,1 1 0,0-1 0,1 1 1,-1 1-1,1-1 0,1 1 0,0 1 0,0-1 1,0 1-1,0 1 0,1 0 0,0 0 1,0 1-1,1 0 0,-1 1 0,1 0 0,-1 1 1,1 0-1,0 1 0,0 0 0,0 0 1,0 1-1,12 2 0,-20-1 0,1-1 0,0 1 0,-1 0 0,1 0 0,-1 1 0,0-1 0,1 1 0,-1 0 0,0 0 0,0 0 0,0 0 0,0 0 0,-1 1 0,1-1 0,-1 1 0,1 0 0,-1-1 0,0 1 0,0 0 0,0 1 0,0-1 0,-1 0 0,1 1 0,-1-1 0,0 0 0,0 1 0,1 5 0,1 6 0,0 0 0,-1 1 0,-1-1 0,0 0 0,-2 21 0,-1-22 0,-1 0 0,0-1 0,-1 1 0,0-1 0,-1 0 0,0 0 0,-1-1 0,-1 0 0,0 0 0,0 0 0,-1-1 0,-12 12 0,-10 11 0,-2-1 0,-50 39 0,58-52 0,0 0 0,-1-2 0,-1-1 0,-54 27 0,80-44 0,-1 1 0,0-1 0,1 1 0,-1-1 0,0 1 0,0-1 0,0 0 0,1 0 0,-1 1 0,0-1 0,0 0 0,0 0 0,0 0 0,0 0 0,1 0 0,-1 0 0,0 0 0,0 0 0,0 0 0,0 0 0,0-1 0,1 1 0,-1 0 0,0 0 0,0-1 0,0 1 0,1-1 0,-1 1 0,0-1 0,1 1 0,-1-1 0,0 1 0,1-1 0,-1 1 0,0-1 0,1 0 0,-1-1 0,0-1 0,0 0 0,1-1 0,-1 1 0,1-1 0,0 1 0,0 0 0,1-7 0,0-1 0,0 7 0,-1 0 0,1 0 0,0 1 0,1-1 0,-1 0 0,1 0 0,0 1 0,-1-1 0,2 1 0,-1 0 0,0-1 0,1 1 0,-1 0 0,1 0 0,0 1 0,0-1 0,0 1 0,0-1 0,1 1 0,-1 0 0,0 0 0,1 0 0,0 1 0,-1-1 0,5 0 0,5-3 0,0 1 0,0 1 0,0 0 0,1 1 0,-1 0 0,17 1 0,-18 1 0,-1 0 0,0 0 0,1 2 0,14 2 0,-21-2 0,-1-1 0,0 1 0,0 0 0,0 0 0,0 0 0,0 1 0,-1-1 0,1 1 0,-1 0 0,0 0 0,1 0 0,-1 1 0,3 5 0,3 4 0,0 1 0,-1 0 0,7 20 0,-8-19 0,0 0 0,13 19 0,-19-32-26,1 0 0,-1 0 1,1 0-1,0 0 0,0 0 0,0 0 0,0-1 1,0 1-1,0-1 0,0 1 0,0-1 1,1 0-1,-1 0 0,1 0 0,-1 0 0,1 0 1,-1-1-1,1 1 0,-1-1 0,1 1 0,-1-1 1,1 0-1,3 0 0,21 0-1852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32511,'0'-3'256,"8"3"-256,5 10 0,8 13 0,-3 1 0,-5 1 0,-2 1 0,-6-2 0,-5 4 0,0-2 0,0-3 0,-3-6-48,-7-13-272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8.7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35 51 32479,'3'-51'280,"-3"51"-280,0 1 0,0-1 0,0 0 1,0 0-1,0 0 0,0 0 0,0 0 0,0 0 0,0 1 0,0-1 0,0 0 1,0 0-1,0 0 0,0 0 0,1 0 0,-1 0 0,0 1 0,0-1 0,0 0 1,0 0-1,0 0 0,0 0 0,0 0 0,1 0 0,-1 0 0,0 0 1,0 0-1,0 0 0,0 0 0,0 0 0,1 0 0,-1 0 0,0 0 0,0 0 1,0 0-1,0 0 0,0 0 0,1 0 0,-1 0 0,0 0 0,0 0 0,0 0 1,0 0-1,0 0 0,1 0 0,-1 0 0,0 0 0,0 0 0,0 0 1,0 0-1,0 0 0,0 0 0,0-1 0,1 1 0,-1 0 0,0 0 0,0 0 1,0 0-1,0 0 0,0-1 0,2 265 0,-4-188 0,-2 26 0,-1 51 0,5-150 0,0 0 0,1 0 0,-1 0 0,0 0 0,1 0 0,0 0 0,0-1 0,-1 1 0,2 0 0,-1 0 0,0-1 0,1 1 0,-1-1 0,1 1 0,-1-1 0,1 0 0,0 1 0,0-1 0,0 0 0,1 0 0,-1-1 0,0 1 0,1 0 0,-1-1 0,1 1 0,0-1 0,-1 0 0,5 1 0,5 1 0,0 0 0,1-1 0,-1-1 0,0 0 0,18-1 0,-19-1 0,-7 1 0,0 0 0,0 0 0,0 0 0,0-1 0,0 0 0,-1 0 0,1 0 0,0-1 0,0 1 0,0-1 0,-1 0 0,1 0 0,-1 0 0,0 0 0,1 0 0,-1-1 0,0 0 0,0 0 0,-1 1 0,1-2 0,-1 1 0,4-6 0,-2 2 0,0 0 0,-1-1 0,0 0 0,0 0 0,-1 0 0,0 0 0,-1 0 0,0-1 0,0 1 0,-1-11 0,0 15 0,0 1 0,0-1 0,0 1 0,-1-1 0,0 1 0,0 0 0,0-1 0,0 1 0,0 0 0,-1 0 0,1 0 0,-1 0 0,0 0 0,0 0 0,0 0 0,-5-5 0,2 4 0,0 0 0,0 0 0,-1 1 0,1 0 0,-1 0 0,0 0 0,0 0 0,-10-2 0,-5 0 0,0 0 0,-1 2 0,0 1 0,-34 0 0,48 2-216,-31 2 581,38-1-543,0-1 0,-1 0 1,1 1-1,0 0 0,-1-1 0,1 1 0,0 0 0,0-1 1,0 1-1,-1 0 0,1 0 0,0 0 0,0 0 0,-1 2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9.1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 32255,'0'0'41,"1"-4"302,6 8-279,8 8-55,-2 1 0,1 1 0,-2 0 0,15 20 0,40 70 10,-52-80-19,-2 1 0,-1 0 0,-1 1 0,-1 0 0,-2 0 0,0 1 0,-2 0 0,-1 1 0,-1 0 0,0 48 0,-3-56 0,-1-5 0,1 0 0,-2-1 0,1 1 0,-2-1 0,0 1 0,-1-1 0,-1 1 0,-8 22 0,-9 1-28,-1-2-1,-51 62 1,62-84-34,-2 5-415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9.4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9 32639,'20'0'48,"14"-4"0,2 1-16,6 1-32,1 2 0,1 0 0,-5 0 0,-3 0 0,-6 0 0,-11 0-96,-7 0-1121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49.81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32047,'0'0'560,"22"2"-496,17-2-16,7 0-32,5 0 16,-2 0-32,-3 0 0,-10 0 0,-9 0 0,-12 0-32,-13 0-128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0.62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8 231 32287,'79'-165'476,"-66"142"-472,-9 15-4,-3 5 0,1-1 0,-1 0 0,1 1 0,0 0 0,1-1 0,-1 1 0,0 0 0,6-5 0,-8 8 0,1 1 0,-1-1 0,1 1 0,-1-1 0,1 0 0,-1 1 0,1-1 0,-1 1 0,1 0 0,-1-1 0,0 1 0,1-1 0,-1 1 0,0-1 0,1 1 0,-1 0 0,0-1 0,0 1 0,0 0 0,0-1 0,1 1 0,-1 0 0,0-1 0,0 1 0,0 0 0,-1 1 0,1-1 0,11 108 0,-7 158 0,-4-171 0,0-95 0,-1 0 0,1 1 0,0-1 0,0 0 0,-1 0 0,1 0 0,0 0 0,-1 0 0,1 0 0,-1 0 0,0 1 0,1-2 0,-1 1 0,0 0 0,0 0 0,1 0 0,-1 0 0,0 0 0,0 0 0,0-1 0,0 1 0,0-1 0,0 1 0,0 0 0,0-1 0,0 1 0,-1-1 0,1 0 0,0 1 0,0-1 0,0 0 0,0 0 0,-2 0 0,-47 0 0,33 0 0,14 0 0,0 0 0,0 0 0,1 0 0,-1 0 0,0-1 0,0 1 0,0-1 0,0 1 0,0-1 0,1 0 0,-1 0 0,0-1 0,1 1 0,-1 0 0,1-1 0,-1 0 0,-3-3 0,25 3 0,317-11 0,-336 13-1,2 0-2,0 0 0,0-1-1,0 1 1,0 0 0,0-1 0,0 1-1,-1-1 1,1 1 0,0-1-1,0 0 1,2-1 0,-1-4-197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1.24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283 56 32639,'3'-9'50,"1"-14"22,-4 22-72,0 0 0,0 1 0,0-1 0,0 0 1,0 1-1,-1-1 0,1 0 0,0 1 0,0-1 1,-1 0-1,1 1 0,-1-1 0,1 1 1,0-1-1,-1 0 0,1 1 0,-1-1 0,1 1 1,-1 0-1,1-1 0,-1 1 0,0-1 0,1 1 1,-1 0-1,0-1 0,1 1 0,-1 0 0,0 0 1,1 0-1,-2-1 0,-22-2 0,-1 0 0,0 2 0,1 0 0,-1 2 0,-24 3 0,40-2 0,1-1 0,0 1 0,0 1 0,-9 3 0,14-5 0,-1 1 0,1-1 0,0 1 0,0 0 0,0 0 0,0 0 0,0 0 0,0 1 0,0-1 0,1 1 0,-1-1 0,-2 5 0,5-4 0,-1 1 0,0 0 0,1-1 0,0 1 0,-1 0 0,2 0 0,-1-1 0,1 6 0,0 6 0,-1 40 0,-11 93 0,10-147 0,1-1 0,0 1 0,0 0 0,0 0 0,-1 0 0,1 0 0,0 0 0,0 0 0,0 0 0,0 0 0,1 0 0,-1-1 0,0 1 0,0 0 0,1 0 0,-1 0 0,0 0 0,1 0 0,-1-1 0,1 1 0,-1 0 0,1 0 0,-1-1 0,1 1 0,-1 0 0,1-1 0,0 1 0,-1 0 0,1-1 0,0 1 0,0-1 0,-1 1 0,1-1 0,0 0 0,0 1 0,0-1 0,0 0 0,0 0 0,-1 1 0,1-1 0,0 0 0,0 0 0,0 0 0,0 0 0,0 0 0,0 0 0,0 0 0,0 0 0,-1-1 0,3 1 0,8-3 0,1 1 0,-1-2 0,17-6 0,1 0 0,-6 6 0,0 1 0,0 1 0,30 2 0,-42 0 0,-9 0 0,0 0 0,1 1 0,-1-1 0,0 1 0,0-1 0,0 1 0,0 0 0,0 0 0,0 0 0,0 0 0,0 0 0,0 0 0,0 0 0,0 1 0,-1-1 0,1 1 0,-1 0 0,1-1 0,-1 1 0,1 0 0,-1 0 0,0 0 0,0 0 0,0 0 0,0 0 0,0 0 0,-1 0 0,1 0 0,0 3 0,0-2 0,0 0 0,-1 0 0,0 0 0,1 1 0,-1-1 0,0 0 0,0 0 0,-1 0 0,1 1 0,-1-1 0,1 0 0,-1 0 0,0 0 0,0 0 0,0 0 0,-1 0 0,1 0 0,-1 0 0,0-1 0,-3 5 0,-2-1 0,1 0 0,-2-1 1,1 0-1,-1-1 0,1 1 0,-1-2 1,0 1-1,0-1 0,-1 0 0,1-1 0,-1 0 1,-11 2-1,-13 0-18,-62-1 1,78-3-143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2.6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11 32031,'378'-11'736,"-337"11"-736,-37 0-86,-6 0-105,-22 0-644,-16 0-2503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3.11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1 364 31502,'0'2'38,"0"0"-1,1 0 0,-1-1 1,1 1-1,-1 0 0,1-1 1,0 1-1,-1 0 0,1-1 0,0 1 1,0-1-1,0 0 0,1 1 1,-1-1-1,0 0 0,0 1 1,1-1-1,-1 0 0,1 0 0,-1 0 1,1 0-1,-1-1 0,1 1 1,-1 0-1,1-1 0,0 1 1,-1-1-1,1 1 0,0-1 0,0 0 1,0 1-1,2-1 0,11 1-94,0 0-1,30-2 1,-24 1 154,-15 0-95,1 0 0,-1 0 0,0-1 0,1 0 0,-1 0 1,0 0-1,0-1 0,0 0 0,0 0 0,0 0 0,0-1 0,-1 0 1,1 0-1,-1 0 0,0-1 0,0 0 0,0 0 0,0 0 0,-1 0 1,1-1-1,-1 0 0,0 0 0,-1 0 0,1 0 0,-1-1 0,0 1 1,-1-1-1,1 0 0,-1 0 0,0 0 0,0 0 0,-1 0 1,0 0-1,0-1 0,0-6 0,0-7-1,0-1 0,-2 1-1,0 0 1,-7-36 0,6 49 1,0 0-1,0-1 1,-1 1 0,1 0 0,-2 0-1,1 0 1,-1 0 0,0 1 0,0 0-1,-1-1 1,0 1 0,0 1 0,0-1-1,-1 1 1,-11-8 0,15 11-2,-1 1 0,1 0 0,0-1 0,-1 1 0,1 0 0,-1 1 0,1-1 0,-6 0 0,8 1 0,0-1 0,-1 1 0,1 0 0,0 0 0,0 0 0,0 0 0,-1 0 0,1 0 0,0 0 0,0 0 0,-1 0 0,1 0 0,0 0 0,-1 0 0,1 0 0,0 0 0,0 0 0,-1 0 0,1 0 0,0 0 0,0 0 0,0 0 0,-1 0 0,1 1 0,0-1 0,0 0 0,-1 0 0,1 0 0,0 0 0,0 0 0,0 1 0,-1-1 0,1 0 0,0 0 0,0 0 0,0 1 0,0-1 0,0 0 0,0 0 0,-1 1 0,1-1 0,0 0 0,0 0 0,0 1 0,0-1 0,0 0 0,0 0 0,0 1 0,0-1 0,0 0 0,0 0 0,0 1 0,0-1 0,0 0 0,0 0 0,0 1 0,1-1 0,-1 0 0,0 3 0,1 1 0,-1 1 0,1 0 0,0 0 0,1-1 0,-1 1 0,1 0 0,0-1 0,0 1 0,1-1 0,-1 0 0,1 0 0,0 0 0,4 5 0,10 9 0,26 24 0,-24-24 0,14 12 0,-14-14 0,-1 0 0,-1 2 0,0 0 0,26 39 0,-40-52 0,-1 1 0,1-1 0,-1 1 0,0 0 0,-1 0 0,1 0 0,0 10 0,-2-13 0,1 0 0,-1 0 0,0 0 0,0 0 0,-1 0 0,1 0 0,-1 0 0,1 0 0,-1 0 0,0 0 0,0 0 0,0 0 0,-1 0 0,1 0 0,-1 0 0,-3 4 0,-6 3-1,0-2-1,-1 1 1,0-1-1,0-1 1,-1 0-1,0-1 1,0 0-1,-24 6 1,-19 3-66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5.41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264 253 32415,'1'-50'195,"-3"-63"-73,2 110-120,-1 0-1,1 1 0,-1-1 1,0 0-1,0 0 0,0 1 0,0-1 1,0 1-1,-1-1 0,1 1 1,-1-1-1,0 1 0,1 0 1,-1 0-1,0 0 0,0 0 0,-1 0 1,1 0-1,0 1 0,-1-1 1,1 1-1,-1-1 0,1 1 1,-5-2-1,2 2-1,1 0 0,0 0 0,-1 0 0,1 0 0,0 1 1,-1-1-1,1 1 0,0 1 0,-1-1 0,1 0 0,-1 1 0,1 0 0,0 0 1,0 0-1,-1 1 0,-3 1 0,1 1 0,1 1 0,-1-1 0,1 1 0,0 0 0,1 1 0,0-1 0,-1 1 0,2 0 0,-7 9 0,0 3 0,1 0 0,-11 27 0,13-26 0,2 1 0,1 0 0,0 0 0,1 0 0,1 1 0,1 0 0,1 26 0,1-42 0,0 0 0,0 0 0,0 0 0,1 0 0,-1 0 0,1 0 0,0 0 0,1 0 0,-1 0 0,1-1 0,0 1 0,0 0 0,1-1 0,-1 0 0,1 1 0,0-1 0,0 0 0,0-1 0,1 1 0,0 0 0,-1-1 0,1 0 0,0 0 0,0 0 0,1 0 0,-1-1 0,1 1 0,-1-1 0,1 0 0,0-1 0,-1 1 0,7 0 0,-1 1 0,0-1 0,0-1 0,-1 0 0,1 0 0,0-1 0,0 0 0,19-3 0,-24 2 0,0 0 0,1-1 0,-1 0 0,0 0 0,-1 0 0,1 0 0,0-1 0,-1 0 0,1 0 0,-1 0 0,0 0 0,0-1 0,0 0 0,0 0 0,5-8 0,-1-1 0,-1 1 0,0-1 0,-1-1 0,-1 1 0,0-1 0,-1 0 0,-1 0 0,0 0 0,2-27 0,-3-2 0,-1 0 0,-6-43 0,4 74 0,-1-1 0,0 0 0,0 1 0,-2 0 0,1-1 0,-10-18 0,8 24 0,5 13 0,0-4 0,0 47 0,2-1 0,2 1 0,14 60 0,-10-73 0,-3-11 0,0-1 0,2 1 0,1-1 0,1-1 0,15 28 0,-23-49-12,1 1 0,-1 0 0,1-1 0,0 1 1,0-1-1,1 1 0,-1-1 0,0 0 0,1 0 0,-1 0 0,1 0 0,3 2 0,11-2-569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5.74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11 32639,'3'-6'96,"-3"3"-64,0 1-32,0 35 0,0 13 0,0 9 0,0 4 0,0 0 0,0-5 0,0-5 0,0-8 0,0-8 0,0-9 0,0-11-32,0-9-80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7 32111,'-2'-1'16,"-1"0"0,1 0 0,0 0 0,0 0 0,-1 1 0,1-1 0,-1 1 0,1-1 0,0 1 0,-1 0 0,1 0 0,-1 0 0,1 0 0,0 1 0,-1-1 0,1 1 0,-1-1 0,1 1 0,0 0 0,0 0 0,-1 0 0,1 0 0,0 0 1,0 0-1,0 1 0,0-1 0,0 1 0,0-1 0,1 1 0,-1 0 0,0 0 0,1-1 0,-1 1 0,1 0 0,0 1 0,0-1 0,0 0 0,0 0 0,-1 3 0,-2 8-21,1 0 0,1 0 0,0 0 0,1 0 0,0 26 0,1-20 9,-1 6-1,2 1 0,6 43 1,-5-60-4,0-1-1,1 1 1,0-1 0,0 0 0,1 0 0,0 0 0,0 0 0,1 0 0,0-1 0,1 0 0,9 10 0,-9-11 0,0-1 0,0 0 0,0-1 0,1 1 0,-1-1 0,1-1 0,0 1 0,1-1 0,-1 0 0,0-1 0,1 0 0,0 0 0,-1 0 0,1-1 0,0-1 0,0 1 0,0-1 0,10-1 0,-16 1 1,0 0 0,1-1 0,-1 1 0,1-1 0,-1 1 0,1-1 0,-1 0 0,0 0 0,1 0-1,-1 0 1,0 0 0,0-1 0,0 1 0,0 0 0,0-1 0,0 0 0,0 0 0,-1 1 0,1-1 0,0 0 0,-1 0 0,0 0 0,1-1 0,-1 1 0,0 0 0,0 0 0,0-1 0,-1 1-1,1-1 1,0 1 0,-1-3 0,3-11 0,-1 1-1,0-1 1,-2-30-1,0 31 0,0 2 0,-1 0 0,-1 0 0,0 0 0,-1 0 0,0 0 0,-1 1 0,-1 0 0,0 0 0,0 0 0,-1 0 0,-1 1 0,-8-13 0,10 18 0,1 0 0,-1 0 0,-1 0 0,1 1 0,-1-1 0,0 1 0,0 1 0,0-1 0,-1 1 0,0 0 0,1 1 0,-1 0 0,-1 0 0,1 0 0,0 1 0,-1 0 0,1 0 0,-1 1 0,0 0 0,1 0 0,-16 1 0,21 0 0,1 0-1,0 0 1,-1 1-1,1-1 1,0 0 0,-1 1-1,1-1 1,0 1 0,0-1-1,-1 1 1,1 0-1,0 0 1,0-1 0,0 1-1,0 0 1,0 0-1,0 0 1,0 0 0,0 0-1,0 0 1,0 0-1,1 1 1,-1-1 0,0 0-1,1 0 1,-1 1 0,0 1-1,0 2-61,0 1-1,0 0 0,1-1 1,-1 1-1,2 7 0,-1-6-137,0 28-2046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6.07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4 32335,'0'0'192,"27"0"-80,12 0-48,9 0-48,8 0 0,0 0-16,-2 0 32,-8 0-32,-7 0 0,-10 0-32,-12 0-16,-7-4-464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6.5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26 115 31839,'6'-10'117,"0"0"0,0 0 0,2 1 1,-1 0-1,1 0 0,0 1 1,16-13-1,-19 18-118,0-1 1,-1 1-1,1 0 1,0 1-1,1-1 1,-1 1-1,0 0 0,1 1 1,-1-1-1,1 1 1,0 0-1,-1 0 1,1 1-1,0-1 1,0 1-1,-1 1 1,10 1-1,-13-2 1,0 1 0,0 0 0,0 0 0,0 0 0,-1 0 0,1 0 0,0 0 0,-1 0 0,1 0 0,-1 1 0,1-1 0,-1 1 0,0-1 0,1 1 0,-1 0 0,0-1 0,0 1 0,0 0 0,0 0 0,-1 0 0,1 0 0,0 0 0,0 2 0,6 49 0,-6-51 0,0 16 0,-1 0 0,-1 0 0,0 0 0,-2-1 0,1 1 0,-2-1 0,-1 1 0,0-1 0,-1 0 0,-1-1 0,0 0 0,-1 0 0,-1 0 0,0-1 0,-2 0 0,1-1 0,-14 14 0,3-7 0,0 0 0,-37 27 0,24-20 0,42-46 0,12-13 0,-5 9 0,-6 7 0,1 1 0,1 0 0,0 1 0,0 0 0,2 1 0,15-13 0,-27 24 0,0 0 0,0 0 0,1 0 0,-1 0 0,0 0 0,1 1 0,-1-1 0,0 0 0,1 1 0,-1-1 0,1 1 0,-1 0 0,1-1 0,0 1 0,-1 0 0,1 0 0,-1 0 0,1 0 0,-1 0 0,1 0 0,-1 1 0,1-1 0,-1 0 0,1 1 0,-1-1 0,1 1 0,-1 0 0,1-1 0,-1 1 0,0 0 0,1 0 0,-1 0 0,0 0 0,2 2 0,2 3 0,-1 1 0,0-1 0,0 1 0,0 0 0,4 14 0,2 1 0,-7-15-15,-1-1 0,1-1 0,1 1 1,-1 0-1,1-1 0,0 0 0,0 0 0,1 0 0,-1 0 0,1-1 0,0 1 1,1-1-1,7 4 0,12 2-481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6:56.91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16 101 28525,'-4'-17'1059,"0"1"0,2-1 1,-2-33-1,3 203-1054,2 184-5,-1-325 0,1-1 0,0 1 0,1-1 0,0 1 0,5 16 0,-6-25 0,1 0 0,-1 0 0,1 1 0,-1-1 0,1 0 0,0 0 0,0-1 0,0 1 0,0 0 0,1-1 0,-1 1 0,1-1 0,0 0 0,-1 0 0,1 0 0,0 0 0,0 0 0,1 0 0,-1-1 0,0 0 0,0 0 0,5 2 0,0-2 0,-1 1 0,0-1 0,1-1 0,-1 1 0,1-1 0,-1-1 0,1 1 0,-1-1 0,1 0 0,-1-1 0,0 0 0,0 0 0,0-1 0,12-5 0,-15 5 0,1 0 0,-1 0 0,0-1 0,0 0 0,0 1 0,-1-1 0,1-1 0,-1 1 0,0 0 0,0-1 0,0 0 0,-1 0 0,1 0 0,-1 0 0,-1 0 0,1 0 0,-1 0 0,0-1 0,0 1 0,0 0 0,0-6 0,0-3 0,-1 1 0,0-1 0,0 1 0,-2-1 0,0 1 0,0 0 0,-1 0 0,-7-19 0,8 27 0,0 0 0,0 1 0,-1-1 0,0 0 0,0 1 0,0 0 0,0-1 0,-1 1 0,0 1 0,1-1 0,-1 1 0,-1-1 0,1 1 0,-1 0 0,1 0 0,-1 1 0,0 0 0,0-1 0,0 2 0,0-1 0,0 0 0,0 1 0,0 0 0,-8 0 0,8 0-6,-5 0 10,1 1 0,-1-1 0,-15 3 0,24-2-9,-1 0-1,0 0 0,0 1 1,0-1-1,0 1 1,0-1-1,1 1 1,-1 0-1,0 0 1,1 0-1,-1 0 1,0 0-1,1 0 1,-1 0-1,1 0 1,0 1-1,-1-1 0,1 0 1,0 1-1,0-1 1,0 1-1,0 0 1,-2 2-1,-3 20-479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0.4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32 35 27485,'1'-7'2408,"4"-17"293,-2 21-2395,-2 13-439,-3 89 133,-16 102 0,15-162 0,3-24-1,-2-1-1,0 1 1,-5 20 0,2-48-618,2-16-1830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0.79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32271,'0'0'272,"7"0"-176,22 0-32,10 0-48,10 0 0,2 0-16,0 0 0,-5 0 0,-2 0-32,-8 0-368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1.12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75 102 32431,'12'-19'129,"-5"9"-94,-1-1-1,0 1 1,0-1-1,-1 0 1,6-18-1,-13 44-34,1 0 0,0 0 0,3 26 0,0 0 0,-2 288 0,0-327 0,0-1 0,0 0 0,0 1 0,0-1 0,0 0 0,0 1 0,-1-1 0,1 1 0,-1-1 0,1 0 0,-1 1 0,1-1 0,-1 0 0,1 0 0,-1 0 0,0 1 0,0-1 0,0 0 0,0 0 0,0 0 0,0 0 0,0 0 0,-2 1 0,0-1 0,1 0 0,-1 0 0,1-1 0,-1 1 0,1-1 0,-1 1 0,1-1 0,-1 0 0,1 0 0,-1 0 0,0 0 0,-2-1 0,-5-1 0,-1 0 0,1-1 0,0 0 0,0-1 0,-11-6 0,21 10 0,0 0 0,-1 0 0,1 0 0,0 0 0,0 0 0,0 0 0,0 0 0,0 0 0,0 0 0,-1 0 0,1 0 0,0 0 0,0 0 0,0 0 0,0 0 0,0 0 0,-1 0 0,1 0 0,0 0 0,0 0 0,0 0 0,0-1 0,0 1 0,0 0 0,0 0 0,0 0 0,-1 0 0,1 0 0,0 0 0,0 0 0,0-1 0,0 1 0,0 0 0,0 0 0,0 0 0,0 0 0,0 0 0,0 0 0,0-1 0,0 1 0,0 0 0,0 0 0,0 0 0,0 0 0,0 0 0,0-1 0,0 1 0,0 0 0,0 0 0,0 0 0,0 0 0,0 0 0,0 0 0,0-1 0,0 1 0,0 0 0,0 0 0,0 0 0,1 0 0,-1 0 0,0 0 0,0 0 0,0 0 0,0-1 0,0 1 0,0 0 0,0 0 0,1 0 0,16-3 0,37 3 0,-40 0 0,200 0-43,-213 0-557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1.54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139 52 32479,'0'-45'280,"0"45"-280,-1-1 1,1 1-1,-1-1 0,1 1 1,-1-1-1,0 1 0,1-1 0,-1 1 1,0-1-1,1 1 0,-1 0 1,0-1-1,1 1 0,-1 0 1,0 0-1,0 0 0,1-1 1,-1 1-1,0 0 0,0 0 1,0 0-1,1 0 0,-1 0 0,0 1 1,0-1-1,1 0 0,-2 0 1,-24 5-2,21-2 1,0 0 0,0 1 0,1 0 0,-1 0 0,1 0 0,0 0 0,0 1 0,0-1 0,1 1 0,0 0 0,-1 0 0,2 0 0,-1 1 0,-3 8 0,0 2 0,1 1 0,0-1 0,-4 33 0,6-27 0,1 1 0,1-1 0,1 1 0,0-1 0,6 27 0,-6-44 0,1 0 0,0 0 0,1 0 0,-1 1 0,1-2 0,0 1 0,0 0 0,0 0 0,1-1 0,0 1 0,0-1 0,0 0 0,0 0 0,1 0 0,0 0 0,-1-1 0,1 1 0,1-1 0,-1 0 0,0 0 0,1-1 0,-1 1 0,1-1 0,0 0 0,0 0 0,0 0 0,0-1 0,6 1 0,-4-1 0,0 0 0,0 0 0,-1-1 0,1 0 0,0 0 0,0-1 0,0 0 0,0 0 0,0 0 0,-1-1 0,1 0 0,-1-1 0,1 1 0,7-6 0,-9 5 0,0-1 0,0 0 0,0 0 0,-1 0 0,0-1 0,0 1 0,0-1 0,-1 0 0,1 0 0,-1-1 0,0 1 0,-1-1 0,1 1 0,-1-1 0,0 0 0,2-10 0,-1 0 0,-1 0 0,0 0 0,-1 0 0,0-1 0,-1 1 0,-1 0 0,-4-22 0,2 27 0,1 0 0,-1 1 0,-1-1 0,0 1 0,0-1 0,-1 1 0,-1 0 0,0 1 0,0 0 0,0 0 0,-12-11 0,16 17 3,0 1-1,-1 0 1,1 0-1,-1 0 1,0 1 0,0-1-1,0 1 1,1-1-1,-1 1 1,-1 0 0,1 0-1,0 0 1,0 1-1,0-1 1,0 1 0,-1-1-1,-4 1 1,6 1-31,0-1 1,0 0 0,0 0-1,0 1 1,0-1 0,0 1 0,0 0-1,0 0 1,1 0 0,-1-1-1,0 2 1,0-1 0,1 0 0,-1 0-1,1 0 1,-1 1 0,1-1-1,0 1 1,-1-1 0,1 1-1,0 0 1,0-1 0,0 1 0,0 0-1,0 0 1,1 0 0,-2 3-1,-1 25-2760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1.85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16 32671,'9'0'32,"28"0"-16,7 0 32,4 0-48,-2 0 0,-4 0 0,-8 0 0,-12 0 0,-8 0 0,-7 0 0,-7-5-80,0-5-1137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2.30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214 80 31502,'2'-7'421,"3"-36"391,-5 42-811,0 0 0,0 0 0,1 0 0,-1 0 0,0 0 0,0 0 0,-1 0 0,1 0 0,0 0 0,0 0 0,0 0 0,-1 0 0,1 0 0,0 0 0,-1 0 0,1 0 0,-1 0 0,1 0 0,-1 0-1,0 0 1,1 1 0,-1-1 0,0 0 0,0 0 0,1 1 0,-1-1 0,0 1 0,0-1 0,0 0 0,0 1 0,0 0 0,-1-1 0,-4 0-1,1 1 0,-1 0 0,0 0 0,1 0 0,-1 1 0,0 0 0,1 0 0,-1 0 0,1 1 0,0 0 0,-1 0 0,1 0 0,0 1 0,-6 3 0,4 0 0,-1-1 0,1 1 0,1 1 0,-1-1 0,1 1 0,0 0 0,1 0 0,-7 11 0,4-3 0,0-1 0,2 2 0,0-1 0,0 0 0,1 1 0,1 0 0,1 1 0,0-1 0,0 29 0,2-38 0,1 1 0,1 0 0,-1-1 0,1 1 0,1-1 0,-1 1 0,1-1 0,1 0 0,-1 0 0,5 9 0,-4-13 0,-1 1 0,1-1 0,0 0 0,-1 0 0,2 0 0,-1 0 0,0-1 0,0 1 0,1-1 0,-1 0 0,1 0 0,0 0 0,0-1 0,0 1 0,-1-1 0,1 0 0,1 0 0,-1 0 0,0-1 0,6 1 0,-4 0 0,1-1 0,-1 0 0,1 0 0,0 0 0,-1-1 0,1 0 0,-1 0 0,1-1 0,-1 1 0,0-1 0,7-4 0,-8 4 0,-1-1 0,0 0 0,0 0 0,0 0 0,0-1 0,-1 1 0,1-1 0,-1 0 0,0 0 0,0 0 0,0 0 0,0-1 0,-1 1 0,0-1 0,3-7 0,0-4 0,-1-1 0,0 0 0,-1 0 0,2-29 0,-5-74 0,-1 60 0,1 98 0,3 85 0,-1-108 0,0-1 0,1 0 0,0-1 0,1 1 0,1 0 0,0-1 0,8 13 0,21 26 83,-31-49-164,-1 0 0,1 1 0,0-2 0,1 1 0,-1 0 1,0-1-1,1 1 0,-1-1 0,1 0 0,0 0 0,0-1 0,6 3 1,14-2-4507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3.13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16 32543,'0'-2'192,"0"0"-160,17-1-32,17 1 0,7 2 0,8 0 0,-1 0 0,-2 0 0,-7 0 0,-7 0 0,-13 0 0,-9-2 0,-5-2 0,-10 4-48,-10 0-848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32463,'0'0'7,"0"0"-1,0-1 1,0 1 0,0 0 0,0 0 0,0-1-1,0 1 1,0 0 0,0 0 0,0-1 0,0 1-1,0 0 1,0 0 0,0-1 0,1 1 0,-1 0-1,0 0 1,0-1 0,0 1 0,0 0 0,1 0-1,-1 0 1,0 0 0,0-1 0,1 1 0,-1 0-1,0 0 1,0 0 0,1 0 0,-1 0 0,0 0-1,0-1 1,1 1 0,-1 0 0,0 0 0,0 0-1,1 0 1,-1 0 0,0 0 0,1 0 0,-1 0-1,18 6 39,15 14-71,-17-8 26,0 1 0,-1 0 0,0 1 0,-1 1 0,-1 0 0,0 1 0,-1 1 0,-1 0 0,-1 0 0,0 1 0,-1 0 0,-1 1 0,-1 0 0,0 0 0,-2 1 0,0 0 0,-1 0 0,-1 0 0,0 22 0,-1-25 0,-2-1 0,0 1 0,-1-1 0,-1 1 0,0-1 0,-1 1 0,-1-1 0,0 0 0,-2 0 0,-11 25 0,-1-10-33,-2-1 0,-32 36 0,3-8-268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3.57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25 32495,'0'-24'160,"0"28"-68,0 45-72,-2 400-20,2-441 0,0 0 0,1 0 0,0-1 0,0 1 0,1 0 0,0-1 0,0 1 0,1-1 0,0 1 0,0-1 0,1 0 0,0 0 0,0-1 0,8 10 0,-8-11 0,0-1 0,1 1 0,0-1 0,0 0 0,0-1 0,1 1 0,-1-1 0,1 0 0,0-1 0,0 1 0,0-1 0,0 0 0,0 0 0,0-1 0,1 0 0,-1 0 0,13 0 0,-16-1 0,1 0 0,0 0 0,-1 0 0,1 0 0,-1 0 0,1-1 0,0 1 0,-1-1 0,1 0 0,-1 0 0,0 0 0,1-1 0,-1 1 0,0-1 0,0 0 0,0 0 0,0 0 0,0 0 0,0 0 0,0-1 0,-1 1 0,1-1 0,-1 0 0,0 0 0,0 0 0,0 0 0,0 0 0,0 0 0,-1 0 0,0-1 0,1 1 0,-1-1 0,1-4 0,0-2 0,1-1 0,-1 0 0,-1 0 0,0 0 0,0 0 0,-1 0 0,-1 1 0,0-1 0,0 0 0,-1 0 0,-1 0 0,1 1 0,-6-13 0,5 17 0,1 1 0,-1-1 0,0 1 0,0 0 0,-1 0 0,0 0 0,0 1 0,0-1 0,0 1 0,-1 0 0,1 0 0,-1 0 0,0 1 0,0 0 0,0 0 0,-1 0 0,1 0 0,-1 1 0,0 0 0,0 0 0,1 0 0,-1 1 0,0 0 0,0 0 0,-9 1 0,5-1-1,5 0-1,0 1 1,0-1 0,0 1 0,0 0 0,0 1 0,0-1 0,0 1 0,1 0 0,-1 0 0,0 0 0,0 1 0,0 0 0,1 0 0,-1 0-1,-4 3 1,-6 14-92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3.9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44 32655,'0'-7'80,"22"-1"-48,10 3-32,9-1 0,8-3 0,2 7 0,0 0 0,-5-1 0,-10 3 0,-9-2 0,-15 2 0,-19 0-2993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4.29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31550,'0'7'641,"0"-3"-257,17 0-272,14 1-80,8-5-16,2 0-16,3 0 0,-5 0-16,-2 0-288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4.67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89 181 32639,'8'-72'87,"-6"46"-73,2 0-1,6-31 1,-11 66-14,0-1 0,0 1 0,1-1 0,0 1 0,2 10 0,0 14 0,-1 84 0,-3 129 0,2-243 0,0-1 0,0 0 0,-1 1 0,1-1 0,-1 0 0,1 1 0,-1-1 0,0 0 0,0 1 0,0-1 0,0 0 0,0 0 0,-1 0 0,1 0 0,-1 0 0,1 0 0,-1-1 0,0 1 0,1 0 0,-1-1 0,0 1 0,0-1 0,0 0 0,-3 2 0,1-2 0,1 0 0,-1 0 0,0 0 0,0 0 0,0 0 0,1-1 0,-1 0 0,0 0 0,0 0 0,0 0 0,0-1 0,0 1 0,1-1 0,-8-2 0,-6-6 0,27 5 0,35 3 0,-39 1 0,47 1 0,65-3 0,-97-2-24,-5-6-96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5.26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246 6 32655,'0'0'2,"0"0"-1,1 0 1,-1-1-1,0 1 1,0 0 0,0 0-1,0 0 1,0 0 0,0 0-1,0 0 1,0-1-1,0 1 1,0 0 0,0 0-1,0 0 1,0 0 0,0 0-1,0-1 1,0 1-1,-1 0 1,1 0 0,0 0-1,0 0 1,0 0-1,0 0 1,0 0 0,0-1-1,0 1 1,0 0 0,0 0-1,0 0 1,-1 0-1,1 0 1,0 0 0,0 0-1,0 0 1,0 0 0,0 0-1,0 0 1,0 0-1,-1-1 1,1 1 0,0 0-1,0 0 1,0 0 0,0 0-1,0 0 1,-1 0-1,1 0 1,0 0 0,0 0-1,0 0 1,0 1-1,0-1 1,0 0 0,-1 0-1,1 0 1,0 0 0,0 0-1,0 0 1,0 0-1,0 0 1,0 0 0,-1 0-1,-21-2 16,-25 2-27,37 1 10,1 0 0,0 1 0,-17 5 0,24-7 0,1 0 0,-1 1 0,0 0 0,1-1 0,-1 1 0,1 0 0,-1 0 0,1 0 0,-1 0 0,1 0 0,-1 0 0,1 0 0,0 0 0,0 1 0,0-1 0,-1 0 0,1 1 0,1-1 0,-1 1 0,0-1 0,0 1 0,0 0 0,1-1 0,-1 1 0,1 0 0,-1 3 0,-1 33 0,-7 44 0,4-41 0,-1 49 0,9-90 0,1 1 0,-1 0 0,0-1 0,0 1 0,1-1 0,-1 0 0,6-1 0,-7 1 0,38-3 0,-28 2 0,1 0 0,22 1 0,-32 0 0,0 1 0,1-1 0,-1 1 0,0 0 0,0 0 0,0 0 0,0 0 0,0 0 0,0 1 0,0 0 0,0-1 0,0 1 0,-1 0 0,1 0 0,2 4 0,3 2 0,-2 1 0,1 1 0,-1-1 0,-1 1 0,0 0 0,0 1 0,-1-1 0,0 1 0,0-1 0,-2 1 0,1 0 0,-1 1 0,-1-1 0,0 0 0,-1 0 0,0 1 0,-3 21 0,2-30 0,-1 1 0,0-1 0,1 0 0,-1 0 0,0 0 0,0-1 0,-1 1 0,1 0 0,0-1 0,-1 1 0,0-1 0,0 0 0,1 0 0,-1 0 0,0 0 0,-1-1 0,1 1 0,0-1 0,0 1 0,-7 0 0,-2 2 0,-1-1 0,1-1 0,-1 0 0,-17 1 0,-2-2 0,17 1 0,0-1 0,0-1 0,0-1 0,0 0 0,-18-4 0,5-9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6.6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93 8 32287,'-3'-7'446,"1"23"-412,3 68-34,1-22 0,-3 0 0,-2 0 0,-21 112 0,7-111 0,9-39 0,1 1 0,1 0 0,2 0 0,0 0 0,0 43 0,4-66 0,0-1 0,1 0 0,-1 0 0,1 1 0,-1-1 0,1 0 0,0 0 0,-1 1 0,1-1 0,0 0 0,0 0 0,0 0 0,0 0 0,0 0 0,0 0 0,0-1 0,0 1 0,0 0 0,0 0 0,1-1 0,-1 1 0,0-1 0,0 1 0,1-1 0,-1 1 0,0-1 0,1 0 0,-1 0 0,0 0 0,3 0 0,53 1 0,-42-2 0,-9 0 0,0 1 0,1-1 0,-1 0 0,0-1 0,0 0 0,0 0 0,0 0 0,-1 0 0,1-1 0,-1 0 0,1 0 0,-1-1 0,0 1 0,0-1 0,0 0 0,-1-1 0,1 1 0,-1-1 0,7-9 0,-7 7 0,0 1 0,-1-1 0,0 1 0,0-1 0,0 0 0,-1 0 0,0 0 0,0-1 0,-1 1 0,0 0 0,0-1 0,-1 1 0,1-1 0,-2 1 0,1-1 0,-3-11 0,1 15 0,0 0 0,0 0 0,0 0 0,0 0 0,-1 0 0,0 1 0,1-1 0,-1 1 0,-1-1 0,1 1 0,0 0 0,-1 0 0,0 1 0,1-1 0,-1 1 0,0 0 0,0 0 0,-1 0 0,1 0 0,-6-1 0,-5-2 0,0 1 0,0 0 0,-1 1 0,-24-2 0,23 4 0,11 0 0,-1 0 0,1 1 0,-1 0 0,0 0 0,1 0 0,-1 1 0,-9 2 0,12 4-64,3 2-256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7.03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32143,'42'0'448,"11"0"-384,10 0-16,-4 0-48,-8 0 0,-15 0 0,-12 0-64,-14 0-224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07.3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16 29245,'29'0'3346,"10"0"-3250,9 0-64,1 0-16,-3 0-16,-5 0 0,-11 0 0,-6-7-48,-10-1-1105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11.39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258 46 32495,'24'-17'210,"-19"14"-200,0 0 1,0-1-1,-1 1 0,1-1 1,4-5-1,-32 6-10,-25 3 0,0 2 0,0 3 0,-65 13 0,110-18 0,-9 6 0,12-4 0,-1 0 0,1 1 0,0-1 0,-1 0 0,1 0 0,0 1 0,0-1 0,0 0 0,1 0 0,-1 1 0,1-1 0,0 3 0,15 41 0,-10-32 0,-1 1 0,5 23 0,-3 4 0,-3-13 0,12 43 0,-16-72 0,0 0 0,0 1 0,0-1 0,1 0 0,-1 1 0,0-1 0,0 0 0,0 0 0,0 1 0,1-1 0,-1 0 0,0 1 0,0-1 0,0 0 0,1 0 0,-1 0 0,0 1 0,0-1 0,1 0 0,-1 0 0,0 0 0,1 0 0,-1 1 0,0-1 0,1 0 0,-1 0 0,0 0 0,1 0 0,-1 0 0,0 0 0,1 0 0,-1 0 0,0 0 0,1 0 0,-1 0 0,0 0 0,1 0 0,-1 0 0,0 0 0,1 0 0,-1-1 0,0 1 0,0 0 0,1 0 0,0-1 0,8-6 0,-4 2 0,-1 1 0,1 0 0,0 0 0,0 1 0,0 0 0,0-1 0,0 2 0,1-1 0,-1 1 0,1-1 0,0 2 0,8-3 0,-3 2 0,0 1 0,0 0 0,0 0 0,0 1 0,0 1 0,14 2 0,-22-3 0,-1 1 0,1-1 0,-1 1 0,1 0 0,-1 0 0,1 0 0,-1 0 0,1 0 0,-1 0 0,0 1 0,0-1 0,0 1 0,0-1 0,0 1 0,0 0 0,0 0 0,-1 0 0,1 0 0,0 0 0,-1 0 0,0 0 0,1 1 0,0 3 0,1 2 0,-1 0 0,-1 0 0,1 0 0,-2 0 0,1 0 0,-1 11 0,0-16 0,0 0 0,-1 0 0,1 1 0,-1-1 0,0 0 0,0 0 0,0 0 0,0 0 0,-1 0 0,1 0 0,-1-1 0,0 1 0,1 0 0,-4 2 0,0 1 0,-1-1 0,0 1 0,0-1 0,0 0 0,-11 5 0,-2 1 0,0-2 0,0-1 0,-31 10 0,37-15 0,-1 0 0,0-1 0,0-1 0,0 0 0,-27-2 0,39 1-6,-1-1 0,1 1 0,-1-1 0,1 0 0,-1 0 1,1 0-1,0 0 0,-1 0 0,1-1 0,0 1 0,0-1 0,0 1 0,0-1 0,0 0 0,0 0 0,0 0 1,1 0-1,-1 0 0,1 0 0,-1 0 0,1-1 0,0 1 0,0 0 0,0-1 0,0 1 0,0-1 0,0-3 1,1 0-694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13.80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26 29870,'0'-26'2897,"12"499"-2897,-4-250 0,-5-86 0,23 151 0,-5-166 0,-6-49 0,-4 1 0,2 97 0,-14 48 0,10 371 0,26-325 0,0 9 0,-23 321 0,-12-528 0,2 21 0,-1-27 0,-8 94 0,-3-33 0,8 170 0,4-141 0,-7 43 0,5-193 0,0-1 0,1 0 0,-1 0 0,0 1 0,1-1 0,-1 0 0,0 0 0,1 0 0,-1 1 0,0-1 0,1 0 0,-1 0 0,1 0 0,-1 0 0,0 0 0,1 0 0,-1 0 0,1 0 0,-1 0 0,0 0 0,1 0 0,-1 0 0,1 0 0,-1 0 0,0 0 0,1 0 0,-1 0 0,0 0 0,1-1 0,-1 1 0,1 0 0,-1 0 0,0 0 0,1-1 0,-1 1 0,0 0 0,0 0 0,1-1 0,-1 1 0,0-1 0,2-30 0,4-2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50 26396,'0'-18'4968,"-4"-1"-3566,3 18-1403,1 1-1,0-1 1,-1 0 0,1 0-1,-1 1 1,1-1 0,-1 0-1,1 1 1,-1-1 0,0 1-1,1-1 1,-1 1 0,1-1-1,-1 1 1,0-1 0,0 1-1,1-1 1,-1 1 0,0 0-1,0 0 1,1-1 0,-1 1-1,0 0 1,0 0 0,0 0-1,1 0 1,-1 0-1,0 0 1,0 0 0,0 0-1,0 0 1,1 0 0,-1 0-1,0 1 1,0-1 0,0 0-1,1 0 1,-1 1 0,0-1-1,1 1 1,-1-1 0,0 1-1,1-1 1,-1 1 0,0-1-1,0 2 1,-2 0 2,1 0 1,0 0-1,-1 1 0,1 0 0,0-1 1,0 1-1,0 0 0,0 0 1,1 0-1,-1 0 0,1 0 1,0 0-1,-1 5 0,-11 50 5,10-38-1,-5 26 2,2 1 0,3-1 0,1 1 0,8 74 0,-3-101-7,0 0 1,2 0-1,1 0 0,0 0 0,1-1 1,2 0-1,0-1 0,0 0 0,2 0 1,0-1-1,15 17 0,-17-22-2,1-2 0,0 1-1,0-1 1,1-1 0,0 0 0,1 0 0,0-1-1,0-1 1,0 0 0,1 0 0,0-2-1,1 1 1,-1-2 0,1 0 0,0 0 0,21 2-1,14-5-90,-6-1-195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3.9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233 197 32207,'0'-8'126,"-3"-77"314,2 77-441,-1 0 0,0 0 1,0 0-1,0 1 0,-1-1 1,0 1-1,0-1 1,-7-8-1,9 14 1,-1 0 0,0 0 0,0 0 0,0 0 0,0 0 0,0 1 0,0-1 0,0 1 0,-1-1 0,1 1 0,0 0 0,-1 0 0,1 0 0,-1 0 0,0 0 0,1 1 0,-1-1 0,1 1 0,-1 0 0,0 0 0,1 0 0,-1 0 0,0 0 0,1 0 0,-1 1 0,0-1 0,1 1 0,-1 0 0,-2 1 0,-2 0 0,1 1 0,0-1 0,0 1 0,0 1 0,1-1 0,-1 1 0,1 0 0,-1 0 0,1 0 0,-6 8 0,4-3 0,1 1 0,0 0 0,1 0 0,-1 0 0,2 0 0,0 1 0,0 0 0,1 0 0,-4 19 0,4-1 0,0 1 0,3 46 0,0-70 0,1-1 0,0 1 0,0-1 0,1 1 0,-1-1 0,1 1 0,0-1 0,1 0 0,0 0 0,-1 0 0,1 0 0,1 0 0,-1-1 0,1 1 0,0-1 0,0 0 0,0 0 0,0-1 0,1 1 0,0-1 0,0 0 0,-1 0 0,2 0 0,-1-1 0,0 0 0,0 0 0,1 0 0,-1-1 0,1 0 0,0 0 0,-1 0 0,1 0 0,0-1 0,-1 0 0,1 0 0,0-1 0,-1 0 0,1 0 0,6-2 0,-8 2 0,0-1 0,-1 0 0,1 0 0,-1 0 0,0 0 0,0-1 0,0 1 0,0-1 0,0 0 0,0 0 0,-1 0 0,1 0 0,-1 0 0,0 0 0,0-1 0,0 1 0,-1-1 0,1 0 0,-1 1 0,0-1 0,0 0 0,1-5 0,1-10 0,0 0 0,-2 0 0,0-25 0,-2 31 0,2-23 0,0 12 0,-1 1 0,-1-1 0,-1 1 0,-8-39 0,8 57 0,2 4 0,0 1 0,0-1 0,0 0 0,0 1 0,0-1 0,0 0 0,-1 1 0,1-1 0,0 0 0,0 1 0,-1-1 0,1 1 0,-1-1 0,1 0 0,0 1 0,-1-1 0,1 1 0,-1-1 0,1 1 0,-1-1 0,0 1 0,0-1 0,-1 6 0,-2 44 0,3 0 0,9 88 0,-5-120 0,0 0 0,1-1 0,0 0 0,2 1 0,0-2 0,0 1 0,2-1 0,13 23 0,-19-36-2,-1-1-1,0 1 1,1-1-1,-1 0 1,1 1-1,0-1 1,-1 0-1,1 0 1,0 0-1,0 0 1,0 0-1,0-1 1,-1 1-1,1 0 1,0-1-1,0 0 1,0 1-1,0-1 1,1 0-1,-1 0 1,0 0 0,0 0-1,0 0 1,0-1-1,0 1 1,0-1-1,2 0 1,13-10-345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4.3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16 32655,'0'-2'17,"0"2"-14,0-1 0,0 1 0,0-1 0,0 1 1,0-1-1,0 1 0,0-1 0,1 0 1,-1 1-1,0-1 0,0 1 0,0-1 0,0 1 1,1-1-1,-1 1 0,0-1 0,1 1 0,-1 0 1,0-1-1,1 1 0,-1-1 0,0 1 1,1 0-1,-1-1 0,1 1 0,-1 0 0,1-1 1,3 6 1,6 53-3,7 107 1,-13 65-56,-4-218 45,0-10-464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4.71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32015,'26'0'432,"16"0"-240,4 0-128,5 0-32,-2 0-32,-3 0 32,-5 0-32,-5 0-32,-1 0-96,-1 0-5459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5.04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22 110 32079,'2'-110'688,"-3"303"-688,3 221 0,-2-408 0,0 1 0,1 0 0,0-1 0,0 1 0,1-1 0,0 0 0,3 10 0,-4-14 0,1 0 0,-1 1 0,0-1 0,1 0 0,-1 0 0,1 0 0,-1 0 0,1-1 0,0 1 0,0 0 0,0-1 0,0 1 0,0-1 0,0 0 0,0 0 0,1 0 0,-1 0 0,0 0 0,1 0 0,-1 0 0,0-1 0,4 1 0,1 0 0,0-1 0,0 1 0,0-1 0,0-1 0,-1 1 0,1-1 0,0 0 0,0-1 0,0 0 0,-1 0 0,1 0 0,-1-1 0,0 0 0,7-3 0,-9 2 0,1 1 0,-1-1 0,0 0 0,0 0 0,0 0 0,-1 0 0,0 0 0,1-1 0,-1 0 0,-1 0 0,1 0 0,-1 0 0,0 0 0,0 0 0,0 0 0,-1-1 0,0 1 0,1-8 0,0 2 0,-1 0 0,-1 0 0,0-1 0,0 1 0,-1 0 0,0 0 0,-5-20 0,4 26 0,0-1 0,-1 1 0,1-1 0,-1 1 0,0 0 0,0 0 0,-1 0 0,0 0 0,0 1 0,0-1 0,0 1 0,0 0 0,-1 1 0,0-1 0,0 1 0,-7-5 0,2 4 0,-1 0 0,1 0 0,-1 1 0,0 1 0,0 0 0,0 0 0,0 1 0,0 0 0,0 1 0,-15 1 0,25-1-19,-1 0 0,1 0-1,0 0 1,-1 0 0,1 0 0,0 1-1,-1-1 1,1 0 0,0 1 0,0-1-1,-1 1 1,1-1 0,0 1 0,0 0-1,0-1 1,-1 1 0,1 0 0,0 0-1,0 0 1,0 0 0,1 0 0,-1 0-1,0 0 1,0 0 0,0 0 0,1 0-1,-2 3 1,-4 15-2355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5.77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32495,'0'494'264,"0"-494"-352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6.11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5 25548,'7'0'6979,"27"0"-6883,15 0-16,7 0-64,7 0 0,-5 0-16,-7 0 0,-9 0 0,-11 0 0,-7 0-32,-11-2-160,-9-1-3842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7.6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105 277 32287,'0'-14'32,"0"0"0,1 0 0,0 0 0,1 0 0,1 1 0,0-1 0,1 1 0,0 0 0,1 0 0,0 0 0,1 0 0,1 1 0,0 0 0,11-14 0,-12 19-32,-1 0 0,1-1 0,1 2 0,-1-1 0,11-7 0,-14 12 0,0 0 0,1 0 0,-1 1 0,0-1 0,1 1 0,-1 0 0,1 0 0,0 0 0,-1 0 0,1 1 0,0-1 0,0 1 0,-1 0 0,1 0 0,0 0 0,4 1 0,-5 0 0,-1 0 0,1 1 0,0-1 0,-1 0 0,1 1 0,0 0 0,-1-1 0,0 1 0,0 0 0,1 0 0,-1 1 0,0-1 0,-1 0 0,1 1 0,0-1 0,-1 1 0,1-1 0,-1 1 0,0 0 0,0-1 0,0 1 0,0 0 0,0 3 0,3 8 0,-1 0 0,0 0 0,0 24 0,-1-27 0,-1 0 0,-1 1 0,0-1 0,-1 0 0,0 0 0,0 1 0,-2-1 0,1 0 0,-1-1 0,-1 1 0,0 0 0,-10 18 0,0-8 0,-1-1 0,-1-1 0,-1 0 0,-35 30 0,38-38 0,0 0 0,-1-1 0,0-1 0,0 0 0,-1-1 0,0-1 0,-29 10 0,44-17 0,0 1 0,-1-1 0,1 1 0,0-1 0,-1 1 0,1-1 0,0 0 0,-1 0 0,1 0 0,0 0 0,-1 0 0,1 0 0,0 0 0,-1 0 0,1 0 0,0 0 0,0-1 0,-1 1 0,1-1 0,0 1 0,0-1 0,-1 1 0,1-1 0,0 0 0,0 1 0,0-1 0,0 0 0,0 0 0,0 0 0,0 0 0,0 0 0,0 0 0,0 0 0,1 0 0,-1 0 0,0 0 0,1-1 0,-1 0 0,0-5 0,0 1 0,0 0 0,1 0 0,0-1 0,0 1 0,0 0 0,3-9 0,-3 13 0,1 0 0,-1 0 0,1 0 0,-1 1 0,1-1 0,0 0 0,0 0 0,0 1 0,0-1 0,0 0 0,0 1 0,1-1 0,-1 1 0,0 0 0,1-1 0,-1 1 0,1 0 0,2-2 0,0 1 0,0 0 0,1 0 0,-1 0 0,0 0 0,1 1 0,0 0 0,8-1 0,-8 1 0,0 0 0,1 1 0,-1-1 0,1 2 0,-1-1 0,1 0 0,-1 1 0,0 0 0,1 0 0,-1 1 0,0 0 0,0 0 0,0 0 0,7 4 0,39 42-1,-37-34 2,0-1 0,20 15-1,-27-23-2,-1-1 0,1 0 0,0-1 0,0 0 0,0 0 0,0 0 0,1-1 0,-1 0 0,11 1 0,8-2-1409,-3-1-5291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9.1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184 68 32559,'21'-68'208,"-43"101"-208,-10 34 0,3 1 0,3 0 0,3 3 0,4-1 0,2 2 0,3 1 0,4 0 0,-1 81 0,11-154 0,-1 30 0,1-1 0,1 0 0,2 1 0,8 39 0,-9-61 0,1-1 0,-1 1 0,1-1 0,0 0 0,1 0 0,0 0 0,0 0 0,0 0 0,1-1 0,0 0 0,0 0 0,1 0 0,0-1 0,0 1 0,0-2 0,0 1 0,1-1 0,0 1 0,0-2 0,0 1 0,11 3 0,-6-4-11,0 0 0,0-1 0,0 0 0,0-1-1,21-1 1,9 0-194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29.71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8 124 32319,'0'-7'23,"1"0"1,-1 0 0,1 1-1,1-1 1,-1 0-1,1 1 1,0-1 0,1 1-1,0-1 1,0 1-1,0 0 1,1 0-1,-1 1 1,1-1 0,1 1-1,-1 0 1,1 0-1,7-6 1,-12 10-24,0 1 0,0 0 0,1 0 0,-1 0 0,0 0 0,0 0 0,0 0 0,0 0 0,0 0 0,0 0 0,0 0 0,0 0 0,0 0 0,0-1 0,1 1 0,-1 0 0,0 0 0,0 0 0,0 0 0,0 0 0,0 0 0,0 0 0,0 0 0,0 0 0,1 0 0,-1 0 0,0 0 0,0 0 0,0 0 0,0 0 0,0 0 0,0 0 0,0 0 0,0 0 0,1 0 0,-1 1 0,0-1 0,0 0 0,0 0 0,0 0 0,0 0 0,0 0 0,0 0 0,0 0 0,0 0 0,0 0 0,0 0 0,0 0 0,1 0 0,-1 1 0,0-1 0,0 0 0,0 0 0,0 0 0,0 0 0,0 0 0,0 0 0,0 0 0,0 0 0,0 1 0,1 8 0,-1-7 0,4 84 0,8 269 0,-12-354 0,0 0 0,0 0 0,-1 0 0,1 0 0,0 0 0,-1 0 0,1 0 0,0 0 0,-1 0 0,1-1 0,-1 1 0,0 0 0,1 0 0,-1-1 0,0 1 0,1 0 0,-1-1 0,0 1 0,0 0 0,1-1 0,-1 1 0,0-1 0,0 0 0,0 1 0,0-1 0,-2 1 0,-33 5 0,7-7 0,24 0 0,12 0 0,212 1-179,-204 0-330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0.1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120 56 32431,'0'-8'50,"1"5"-24,-1 0-1,0 0 0,0 0 1,-1-1-1,1 1 1,-1 0-1,1 0 0,-3-6 1,2 8-24,0 0 0,0 0 1,0 0-1,0 0 1,0 0-1,0 0 0,0 0 1,-1 0-1,1 1 1,0-1-1,0 0 0,-1 1 1,1-1-1,0 1 1,-1-1-1,1 1 0,-1 0 1,1 0-1,-1 0 0,1 0 1,0 0-1,-1 0 1,-2 0-1,2 1-2,-1-1 0,1 1 0,-1-1 0,1 1 0,-1 0 0,1 0 0,-1 0 0,1 1 0,0-1 0,0 1 0,-1-1 0,1 1 0,0 0 0,1-1 0,-1 1 0,0 0 0,0 0 0,1 1 0,-1-1 0,1 0 0,0 0 0,0 1 0,-1-1 0,1 3 0,-5 8 0,2 0 0,-1 1 0,-2 16 0,2 2 0,2-1 0,0 1 0,3 0 0,4 47 0,-3-73 0,0-1 0,0 1 0,1-1 0,-1 1 0,1-1 0,1 0 0,-1 0 0,1 0 0,0 0 0,0 0 0,0-1 0,1 1 0,-1-1 0,1 0 0,0 0 0,1 0 0,-1-1 0,1 1 0,-1-1 0,1 0 0,0 0 0,0-1 0,0 0 0,1 0 0,-1 0 0,0 0 0,1-1 0,-1 0 0,1 0 0,0 0 0,-1-1 0,1 0 0,0 0 0,-1 0 0,1-1 0,-1 0 0,10-2 0,-11 1 0,-1 1 0,0-1 0,0 0 0,0 0 0,-1 0 0,1-1 0,0 1 0,-1 0 0,0-1 0,1 0 0,-1 0 0,0 0 0,0 0 0,-1 0 0,1 0 0,0 0 0,-1 0 0,0-1 0,0 1 0,0 0 0,0-1 0,-1 1 0,1-5 0,1-10 0,-1 0 0,-1 0 0,-2-21 0,2 33 0,-2-7 0,0 1 0,-1 0 0,0-1 0,-1 1 0,0 1 0,-1-1 0,0 0 0,-1 1 0,0 0 0,-1 1 0,0-1 0,-1 1 0,0 1 0,0-1 0,-12-9 0,-7 4 15,26 14-24,-1 1 0,1-1-1,0 1 1,0 0 0,0-1 0,-1 1 0,1 0 0,0 0-1,0-1 1,0 1 0,-1 0 0,1 0 0,0 1 0,0-1-1,-1 0 1,1 0 0,0 1 0,0-1 0,0 0 0,-1 1-1,0 0 1,0 6-668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24 32607,'0'-1'10,"0"-1"-1,0 1 1,0-1 0,0 1 0,-1 0 0,1-1-1,0 1 1,-1 0 0,1-1 0,-1 1-1,1 0 1,-1-1 0,-1 0 0,2 1-10,-1 1 1,1 0 0,-1-1-1,1 1 1,-1 0 0,0-1-1,1 1 1,-1 0 0,0 0-1,1 0 1,-1 0 0,1 0-1,-1-1 1,0 1 0,1 0-1,-1 1 1,0-1 0,1 0-1,-1 0 1,0 0 0,1 0-1,-1 0 1,0 1 0,1-1-1,-1 0 1,1 0 0,-1 1-1,1-1 1,-1 1 0,0-1-1,1 0 1,-1 1 0,1-1-1,-1 2 1,-2 1-1,0 0 0,0 0 0,0 1 0,0 0 0,1-1 0,-1 1 0,1 0 0,0 0 0,1 0 0,-1 0 0,1 0 0,-3 9 0,-6 55 0,10-67 0,-4 43 0,2 0 0,6 60 0,-4-97 0,1-1 0,0 1 0,0 0 0,1-1 0,0 1 0,0-1 0,0 0 0,1 0 0,0 0 0,0 0 0,1 0 0,0 0 0,0-1 0,0 0 0,1 0 0,-1 0 0,8 6 0,-6-7 0,0 0 0,1-1 0,-1 1 0,1-1 0,0-1 0,0 1 0,0-1 0,0-1 0,0 1 0,0-1 0,1 0 0,-1-1 0,0 1 0,0-2 0,13-1 0,-17 2 0,1-1 0,-1 0 0,0 0 0,0-1 0,0 1 0,1-1 0,-1 1 0,-1-1 0,1 0 0,0 0 0,0-1 0,-1 1 0,1 0 0,-1-1 0,0 1 0,0-1 0,0 0 0,0 0 0,0 0 0,-1 0 0,1 0 0,-1 0 0,0 0 0,0-1 0,0 1 0,0 0 0,0-7 0,3-9 0,-2 0 0,-1-1 0,-1-29 0,0 47 0,-1-13 0,-1 0 0,0 1 0,-1 0 0,-1-1 0,0 1 0,-1 1 0,0-1 0,-1 1 0,-1-1 0,0 2 0,-1-1 0,0 1 0,-1 0 0,0 1 0,-1 0 0,-1 1 0,-12-11 0,16 15 0,1 1 1,-1 1-1,-1-1 1,1 1-1,-16-6 1,21 9-2,-1 1 1,1-1-1,-1 0 1,0 1-1,1-1 1,-1 1-1,0 0 1,0 0-1,1 0 1,-4 1-1,4-1 0,1 0-1,0 1 1,0-1 0,-1 1-1,1-1 1,0 1-1,0 0 1,0 0 0,0-1-1,0 1 1,0 0-1,0 0 1,0 0 0,0 0-1,0 0 1,1 0 0,-1 0-1,0 0 1,1 0-1,-1 0 1,0 1 0,0 0-1,-3 36-78,3 6-141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0.4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20 32303,'0'-6'352,"12"4"-304,17 2-16,8 0-32,2 0 32,-8 0-32,-2-3 0,-4 3 0,-8 0 0,-8 0-32,-6-2-80,-3-4-1953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0.84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190 65 32527,'0'-4'15,"0"1"1,0-1-1,0 0 1,0 1-1,-1-1 1,0 1-1,0-1 1,0 1-1,0-1 1,0 1-1,0 0 1,-4-6-1,4 8-13,-1-1 0,0 1-1,1 0 1,-1 0-1,1 0 1,-1 0-1,0 0 1,0 0-1,0 0 1,0 0-1,0 1 1,0-1-1,1 1 1,-1 0 0,0-1-1,0 1 1,-1 0-1,1 0 1,0 0-1,0 0 1,0 1-1,0-1 1,0 0-1,-3 2 1,0 0-2,0 0 0,1 1 0,-1-1 0,1 1 0,-1 0 0,1 0 0,0 0 0,0 1 0,0-1 0,1 1 0,-1 0 0,1 0 0,0 0 0,0 0 0,0 1 0,-3 7 0,-4 7 0,1 0 0,-10 35 0,13-32-1,1 0 0,1 0 0,1 0 0,1 0 1,1 28-1,1-47-1,0 1 1,0 0 0,1 0 0,-1 0 0,1-1-1,0 1 1,0 0 0,0-1 0,0 1 0,1-1-1,0 1 1,-1-1 0,1 0 0,0 0 0,1 0-1,-1 0 1,0 0 0,1 0 0,0 0 0,5 3-1,-3-2 1,1-1 0,-1 0-1,1-1 1,0 0 0,0 0-1,0 0 1,0 0 0,0-1-1,0 0 1,0 0 0,1-1-1,5 0 1,-6 0 2,0 0-1,0 0 1,0 0 0,0-1-1,0 0 1,0 0 0,-1 0-1,1-1 1,0 0 0,-1 0-1,7-4 1,-9 3-1,0 1 1,0-1-1,0 0 1,0-1-1,0 1 1,-1 0-1,1-1 1,-1 1-1,0-1 0,0 0 1,0 0-1,-1 0 1,1 0-1,-1 0 1,0 0-1,0 0 1,0-5-1,4-34 12,-2-1-1,-4-85 1,-1 89-15,2 32 3,-5-40 0,5 74 0,-2-10 0,2 26 0,2 1 0,8 46 0,-7-72 0,1 0-1,0-1 1,2 0-1,0 0 0,0 0 1,2-1-1,0 0 0,13 19 1,-2-13-56,1-12-123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1.1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36 32607,'0'0'80,"3"0"-32,23-2-16,8-5-32,8 5 0,-1-3 0,-5 1 0,-6 0 0,-6 2 0,-5-5-64,-9 5-977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1.65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83 7 32575,'-2'-6'166,"-4"16"-140,-4 41-26,-6 74 0,8-50 0,-1-1 0,4 0 0,3 81 0,2-151 0,1-1 0,-1 1 0,1 0 0,-1-1 0,1 1 0,0 0 0,0-1 0,1 0 0,-1 1 0,1-1 0,0 0 0,0 1 0,0-1 0,0 0 0,0 0 0,1-1 0,-1 1 0,1 0 0,0-1 0,0 0 0,0 1 0,0-1 0,0 0 0,0-1 0,0 1 0,5 1 0,4 1 0,0-1 0,0-1 0,0 0 0,0 0 0,0-1 0,18-1 0,-26 0 0,0 0 0,0-1 0,-1 0 0,1 1 0,0-1 0,0 0 0,-1-1 0,1 1 0,-1-1 0,1 0 0,-1 1 0,0-2 0,0 1 0,1 0 0,-1-1 0,-1 1 0,1-1 0,0 0 0,-1 0 0,1 0 0,-1 0 0,0 0 0,0 0 0,0-1 0,-1 1 0,1-1 0,-1 1 0,0-1 0,0 0 0,0 0 0,1-4 0,-1 0 0,1-1 0,-1-1 0,-1 1 0,0 0 0,0 0 0,-1 0 0,0 0 0,0 0 0,-1 0 0,0 0 0,-1 1 0,-5-15 0,4 16 0,1 1 0,-1 0 0,0 1 0,-1-1 0,1 1 0,-1-1 0,0 1 0,-1 1 0,1-1 0,-1 1 0,0 0 0,0 0 0,0 1 0,-8-4 0,3 2 0,0 2 0,0 0 0,-1 0 0,1 1 0,-1 0 0,1 1 0,-1 0 0,-12 1 0,22 0-72,0 0 0,0 0-1,0 0 1,0 0 0,-1 0 0,1 0-1,0 1 1,0-1 0,0 1 0,0-1-1,0 1 1,0 0 0,0 0 0,0 0-1,0 0 1,0 0 0,1 0 0,-1 0-1,0 1 1,1-1 0,-1 1 0,1-1 0,-1 1-1,1 0 1,-2 2 0,-6 20-8935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2.01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20 32431,'1'-15'207,"5"11"-99,-4 5-106,0 0 0,0 1 0,-1-1 0,1 1 0,0-1 0,0 1-1,-1-1 1,1 1 0,-1 0 0,3 3 0,17 24-2,-1 1 0,-2 1 0,-1 0 0,25 65 0,-20-35 0,25 120 0,-37-116 0,-3 1 0,-3 0 0,-5 92 0,-1-147-9,0 1 1,0 0-1,-1-1 0,-1 1 1,0-1-1,0 0 0,-1-1 1,0 1-1,-1-1 0,0 0 1,-1 0-1,0 0 0,-1-1 1,1 0-1,-2-1 0,1 0 1,-1 0-1,-1-1 0,-11 8 1,-8 2-667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2.34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26 32335,'17'-6'336,"7"-1"-272,5 3-32,8-1-32,2 3 0,2 2 0,0 0 0,-4-2 0,-1 2 0,-7 0-32,-7 0-480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2.68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62 32255,'43'0'320,"3"-7"-176,1-4-128,-11 0-16,-4 2-16,-8-4-80,-7 2-1665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3.10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34 115 32623,'10'-20'36,"1"-1"0,1 2 0,18-25 0,-27 36-36,-1 5 0,-2 11 0,3 52 0,15 80 0,2 50 0,-18-152 0,0-22 0,-2 1 0,0-1 0,0 0 0,-5 28 0,3-41 0,1 0 0,0 0 0,-1 0 0,1 0 0,-1 0 0,0 0 0,0-1 0,0 1 0,0-1 0,0 1 0,0-1 0,-1 0 0,1 0 0,-1 0 0,0 0 0,0-1 0,0 1 0,1-1 0,-1 1 0,-1-1 0,1 0 0,0 0 0,-6 1 0,5-1 0,0-1 0,0 1 0,0-1 0,0 0 0,0 0 0,0 0 0,0-1 0,0 1 0,0-1 0,0 0 0,0 0 0,0 0 0,0-1 0,0 1 0,1-1 0,-1 0 0,0 0 0,-4-4 0,8 6 0,0 0 0,0 0 0,0 0 0,0 0 0,0 0 0,1 0 0,-1 0 0,0 0 0,0 0 0,0 0 0,0 0 0,0 0 0,0 0 0,1-1 0,-1 1 0,0 0 0,0 0 0,0 0 0,0 0 0,0 0 0,0 0 0,1 0 0,-1 0 0,0 0 0,0 0 0,0-1 0,0 1 0,0 0 0,0 0 0,0 0 0,0 0 0,0 0 0,0 0 0,0-1 0,0 1 0,1 0 0,-1 0 0,0 0 0,0 0 0,0 0 0,0-1 0,0 1 0,0 0 0,0 0 0,0 0 0,-1 0 0,1 0 0,0 0 0,0-1 0,0 1 0,0 0 0,0 0 0,0 0 0,0 0 0,0 0 0,0 0 0,0-1 0,0 1 0,0 0 0,-1 0 0,1 0 0,0 0 0,0 0 0,0 0 0,0 0 0,0 0 0,0 0 0,0-1 0,28-2 0,0 1 1,1 1-1,34 3 0,2 0-54,-38-2-717,-3 0-2551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3.56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0 281 32591,'1'-10'12,"1"0"1,-1-1 0,2 1-1,-1 0 1,2 0-1,-1 0 1,1 0-1,0 1 1,1-1-1,0 1 1,1 0-1,0 1 1,0-1-1,9-7 1,-2 1-15,2 1 0,0 0 1,1 1-1,0 0 0,0 1 1,25-12-1,-32 20 2,-1 0 0,1 0 0,-1 1 0,1 1 0,13-3 0,-20 4 0,0 1 0,0-1 0,0 1 0,0 0 0,0 0 0,0 0 0,0 0 0,0 0 0,0 0 0,0 1 0,0-1 0,0 1 0,0-1 0,0 1 0,0 0 0,0 0 0,0-1 0,0 1 0,-1 1 0,1-1 0,0 0 0,-1 0 0,1 1 0,-1-1 0,1 1 0,-1-1 0,0 1 0,1 0 0,-1-1 0,1 4 0,3 12 0,-2 0 0,1 0 0,-2 1 0,-1-1 0,0 1 0,-1 0 0,-3 25 0,2-27 0,0-2 0,-1 0 0,0 1 0,-1-1 0,-1 0 0,0-1 0,-8 19 0,-44 71 0,1-1 0,55-102 0,-1 1 0,1-1 0,0 1 0,-1 0 0,1-1 0,0 1 0,-1-1 0,1 1 0,0 0 0,0-1 0,0 1 0,-1 0 0,1-1 0,0 1 0,0 0 0,0-1 0,0 1 0,0 0 0,0-1 0,0 1 0,1 0 0,-1-1 0,0 1 0,0 0 0,0-1 0,1 1 0,-1 0 0,0-1 0,1 1 0,-1-1 0,0 1 0,1-1 0,0 2 0,22 1 0,-20-3 0,83 0 0,122-15 0,-204 15-488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5.48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 20 32383,'-5'-6'304,"2"1"-256,1 1-16,19 2-32,24 2 0,20 0 0,9-2 0,-2 2 0,-16 0 0,-14 0 0,-16 0 0,-17 0 0,-19 4-816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32607,'5'-5'96,"8"5"-64,1 0 0,1 0-32,-2 17 0,0 4 0,-5 2 0,-3 1 0,-2 4 0,-3 0 0,0 3 0,0-6-32,-16-8-80,3-12-881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5.8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1 445 31550,'53'1'771,"-21"0"-654,54-4 1,-82 2-114,0 1-1,0-1 0,0 0 0,0-1 1,0 1-1,-1-1 0,1 1 1,-1-1-1,1 0 0,-1 0 1,0-1-1,1 1 0,-1-1 1,0 1-1,-1-1 0,1 0 1,0 0-1,-1 0 0,0-1 0,1 1 1,-1 0-1,-1-1 0,1 0 1,0 1-1,-1-1 0,0 0 1,0 0-1,1-5 0,1-10 15,-1 0-1,-1-1 0,-1 1 1,-3-31-1,2 38-21,-1-5 6,0 1 0,-2 0 0,0 0 0,0 0 0,-9-20 0,-41-73 18,101 159-20,12 9 0,-34-36 0,-1 1 0,-2 1 0,0 1 0,31 49 0,-49-67 0,-1-1 0,0 0 0,0 1 0,-1 0 0,1 0 0,-2 0 0,1 0 0,-1 0 0,-1 0 0,1 13 0,-2-16 0,1 0 0,-1 1 0,0-1 0,0 0 0,0 0 0,-1 0 0,0 0 0,0-1 0,0 1 0,-1 0 0,1-1 0,-1 1 0,0-1 0,0 0 0,-1 0 0,-6 6 0,-7 3-18,0 0-1,-2 0 1,1-2 0,-2-1 0,1 0-1,-37 12 1,2-9-494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6.43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216 104 32447,'-5'-11'49,"-1"0"0,1 1 0,-2 0 0,0 0 1,-14-17-1,19 25-49,0 0 1,1 0 0,-1 0 0,0 0-1,0 1 1,-1-1 0,1 0 0,0 1-1,0 0 1,-1-1 0,1 1 0,-1 0-1,1 0 1,-1 1 0,1-1 0,-1 0-1,0 1 1,1 0 0,-1-1 0,0 1-1,1 0 1,-1 0 0,0 1 0,1-1-1,-1 0 1,1 1 0,-1 0 0,0 0-1,1-1 1,-1 1 0,1 1 0,0-1-1,-4 2 1,1 2-1,0 0 0,0 0 0,1 0 0,-1 0 0,1 1 0,0-1 0,1 1 0,0 0 0,-4 9 0,0 1 0,1 0 0,-7 30 0,10-30 0,1-1 0,0 0 0,1 1 0,0 0 0,2-1 0,0 1 0,0-1 0,6 24 0,-5-34 0,-1 1 0,1-1 0,0 1 0,0-1 0,0 0 0,1 0 0,0 0 0,0 0 0,0-1 0,1 1 0,0-1 0,0 0 0,0 0 0,0 0 0,0 0 0,1-1 0,-1 0 0,1 0 0,0 0 0,0 0 0,0-1 0,1 0 0,-1 0 0,0 0 0,1-1 0,7 1 0,-9-1 0,1 0 0,0-1 0,0 1 0,-1-1 0,1 0 0,0-1 0,0 1 0,0-1 0,-1 0 0,1 0 0,0-1 0,-1 1 0,0-1 0,6-3 0,-7 3 0,0-1 0,1 0 0,-1 0 0,0 0 0,0 0 0,-1 0 0,1-1 0,-1 1 0,1-1 0,-1 0 0,0 1 0,0-1 0,-1 0 0,1-1 0,-1 1 0,1-4 0,3-21 0,-2 1 0,-1-1 0,-1 1 0,-1-1 0,-5-33 0,-8-3 0,4 32 0,11 48 0,-1 0 0,0 0 0,-3 21 0,1 34 0,5-37 0,2 0 0,0 0 0,3-1 0,0 0 0,24 51 0,-31-78-48,-1-2 1,1 1-1,0 0 1,0 0-1,1-1 0,-1 1 1,1-1-1,0 1 0,0-1 1,0 0-1,0 0 1,7 4-1,11 1-2663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6.79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 32719,'0'-2'48,"0"21"-48,2 16 0,13 16 0,-3-1 0,-5 2 0,1 3 0,-1-5 0,-5-4 0,-2-4 0,3-7 0,-3-11 0,0-7 0,0-10-32,2-7-704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7.12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32447,'46'0'176,"14"0"-96,4 0-48,-1 0-32,-12 0 0,-7 0-48,-13 0-304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7.49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76 45 32431,'-4'-40'297,"3"36"-250,1 21-49,0-9-4,3 140 6,-6 159 0,1-288 0,0 4 0,1 0 0,0 1 0,4 28 0,-3-50 0,0 0 0,1 0 0,-1 0 0,1 0 0,-1-1 0,1 1 0,0 0 0,-1 0 0,1 0 0,0 0 0,0-1 0,1 1 0,-1-1 0,0 1 0,0 0 0,1-1 0,-1 0 0,1 1 0,0-1 0,-1 0 0,1 0 0,0 0 0,-1 0 0,1 0 0,0 0 0,0-1 0,0 1 0,0-1 0,0 1 0,0-1 0,0 0 0,0 1 0,0-1 0,0 0 0,0 0 0,0-1 0,0 1 0,2-1 0,1 1 0,-1-1 0,1-1 0,-1 1 0,1-1 0,-1 1 0,1-1 0,-1 0 0,0-1 0,0 1 0,0-1 0,0 0 0,-1 0 0,1 0 0,5-7 0,-4 4 0,-2-1 0,1 0 0,-1 0 0,0 1 0,0-2 0,-1 1 0,0 0 0,2-15 0,-1-1 0,-1-36 0,-2 52 0,0 2 0,0 0 0,-1 0 0,1 1 0,-1-1 0,0 0 0,0 1 0,0-1 0,-1 1 0,0-1 0,0 1 0,0 0 0,0 0 0,0 0 0,-1 0 0,0 0 0,0 0 0,0 1 0,-5-5 0,3 4 0,0 0 0,-1 1 0,1 0 0,-1 0 0,0 0 0,0 1 0,0-1 0,0 1 0,0 1 0,-1-1 0,1 1 0,0 0 0,-7 1 0,2-1-114,-42 1 363,51 0-306,1 0 0,-1 0 1,0 1-1,1-1 0,-1 1 0,1-1 0,-1 1 1,1-1-1,-1 1 0,1 0 0,-1 0 1,1-1-1,0 1 0,-1 0 0,1 0 1,0 1-1,0-1 0,-1 0 0,1 0 0,0 1 1,1-1-1,-1 0 0,0 1 0,0-1 1,0 1-1,0 1 0,0 17-6677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8.61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 1 32527,'0'44'195,"-2"19"-180,3 1 0,13 92 0,5-59-36,-17-93-385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8.9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16 32527,'0'-7'192,"0"5"-144,12 0-48,27-3 0,7 5 0,7 0 0,-2 0 0,-2 0 0,-10 0-48,-5 0-6659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9.2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14 162 32335,'11'-19'114,"0"1"1,2 1-1,27-32 1,-35 44-117,1-1 0,-1 1 1,1 0-1,0 0 0,0 1 0,0 0 1,1 0-1,-1 0 0,1 1 1,0 0-1,0 1 0,0-1 0,1 1 1,10-2-1,-17 4 2,1 0 0,-1 0 0,0 0 0,0 0 0,1 1 0,-1-1 0,0 0 0,0 0 0,0 1 0,1-1 0,-1 1 0,0-1 0,0 1 0,0 0 0,0-1 0,0 1 0,0 0 0,0-1 0,0 1 0,0 0 0,1 2 0,0 0 0,-1-1 0,1 1 0,-1 0 0,0-1 0,0 1 0,0 0 0,0 0 0,0 0 0,0 3 0,0 10 0,-1 0 0,-2 31 0,1-31 0,0-5 0,-1-1 0,0 1 0,-1-1 0,0 1 0,-1-1 0,0 0 0,0-1 0,-1 1 0,0-1 0,-1 0 0,0 0 0,0 0 0,-16 14 0,-8 8 0,-3-2 0,-39 28 0,49-39 0,59-68 0,-32 45 0,42-40 0,-43 42 0,0 1 0,1 0 0,0-1 0,-1 1 0,1 1 0,0-1 0,0 0 0,0 1 0,0 0 0,0 0 0,0 0 0,0 1 0,5-1 0,-7 1 0,0 0 0,0 1 0,0-1 0,-1 1 0,1 0 0,0-1 0,0 1 0,-1 0 0,1 0 0,0 0 0,-1 0 0,1 0 0,-1 1 0,0-1 0,1 0 0,-1 1 0,0-1 0,2 2 0,20 35 0,-14-23 0,-5-8-75,0 0 0,1-1-1,-1 1 1,2-1 0,-1 0 0,1-1-1,0 1 1,0-1 0,7 5 0,15 4-2422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39.61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156 280 31502,'8'-38'253,"-2"0"0,-2-1 0,-1 0 0,-5-62 0,2 100-253,0 0 0,-1-1 0,1 1 0,0 0 0,-1 0 0,1 0 0,-1 0 0,1 0 0,-1 0 0,0 0 0,1 0 0,-1 0 0,0 0 0,0 0 0,0 0 0,0 0 0,1 1 0,-1-1 0,0 0 0,0 1 0,-1-1 0,1 1 0,0-1 0,0 1 0,0-1 0,0 1 0,0 0 0,0-1 0,-1 1 0,0 0 0,-1 0 0,0-1 0,1 1 0,-1 0 0,0 0 0,0 1 0,1-1 0,-1 1 0,0-1 0,1 1 0,-1 0 0,0 0 0,-3 2 0,0 1 0,1 0 0,0 0 0,0 1 0,1 0 0,-1 0 0,1 0 0,0 1 0,0-1 0,-5 12 0,0 3 0,-14 37 0,15-25 0,1 0 0,2 1 0,1 0 0,2 0 0,2 45 0,0-71 0,0 1 0,0-1 0,1 0 0,0 0 0,1 0 0,-1 0 0,1 0 0,1 0 0,3 7 0,-5-11 0,1 0 0,0 0 0,1 0 0,-1 0 0,0 0 0,1-1 0,0 1 0,-1-1 0,1 0 0,0 1 0,0-1 0,0-1 0,1 1 0,-1 0 0,0-1 0,1 0 0,-1 1 0,1-1 0,6 1 0,-2-1 0,0 0 0,0 0 0,0 0 0,0-1 0,0-1 0,0 1 0,0-1 0,0 0 0,0-1 0,0 0 0,0 0 0,-1-1 0,1 0 0,9-5 0,-11 4 0,0-1 0,0 1 0,-1-1 0,1 0 0,-1-1 0,0 1 0,0-1 0,-1 0 0,1 0 0,-1-1 0,-1 1 0,1-1 0,-1 0 0,-1 0 0,5-13 0,-3 3 0,0 0 0,-1 0 0,-1-1 0,-1 1 0,0-1 0,-4-33 0,3 44 0,-1 0 0,0 0 0,-1 0 0,0 1 0,0-1 0,0 0 0,-1 1 0,0-1 0,0 1 0,0 0 0,-1 0 0,0 0 0,0 0 0,-1 1 0,1-1 0,-1 1 0,0 0 0,-1 1 0,-9-7 0,10 8-1,-1 1 0,1 0-1,0 0 1,-1 0 0,0 1 0,1 0 0,-1 0-1,0 0 1,0 1 0,0 0 0,0 0-1,1 0 1,-1 1 0,0 0 0,0 0 0,1 0-1,-1 1 1,1 0 0,-1 0 0,1 0 0,-7 5-1,-13 17-131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0.01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31 32575,'0'-2'112,"0"0"-64,15 0-16,24 2-32,16 0 0,11 0 0,5 0 0,-3-3 0,-10-1 0,-14 0 0,-10-3 0,-12 5 0,-13 0 0,-4 2 0,-5-2-80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32511,'11'-64'162,"-6"44"-132,-2-2-1,2-29 1,8 113-25,7 34-5,0-4 0,-4 0 0,6 158 0,-22-249-1,0-1 0,0 0 1,0 1-1,0-1 0,0 1 0,0-1 0,0 1 0,0-1 1,-1 1-1,1-1 0,0 0 0,0 1 0,0-1 0,-1 1 1,1-1-1,0 0 0,-1 1 0,1-1 0,0 0 0,-1 1 1,1-1-1,0 0 0,-1 0 0,1 1 0,0-1 0,-1 0 1,1 0-1,-1 0 0,1 1 0,-1-1 0,1 0 0,0 0 1,-1 0-1,-18 0-4,11 0 6,8 0-1,0 0 0,0 0 0,0 0 0,-1 0 0,1-1 0,0 1 0,0 0 0,0 0 0,0 0 0,-1 0 0,1 0 0,0 0 0,0 0 0,0 0 0,0 0 0,0 0 0,0-1 0,-1 1 0,1 0 0,0 0 0,0 0 0,0 0 0,0 0 0,0-1 0,0 1 0,0 0 0,0 0 0,0 0 0,0 0 0,0 0 0,0-1 0,0 1 0,0 0 0,0 0 0,0 0 0,0 0 0,0-1 0,0 1 0,0 0 0,0 0 0,0 0 0,0 0 0,0-1 0,0 1 0,0 0 0,0 0 0,0 0 0,0 0 0,0 0 0,1 0 0,-1-1 0,5-7 0,8 0 0,0 1 0,1 0 0,0 1 1,0 1-1,0 0 0,0 1 0,18-3 0,19-7 26,21-3-53,-71 15-61,-1-2-224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0.46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190 107 32655,'6'-13'22,"1"1"0,0 0-1,1 1 1,15-19 0,-21 28-22,0-1 0,0 1 0,0 0 1,0 0-1,0 0 0,0 0 0,1 1 0,-1-1 0,1 1 0,-1-1 0,1 1 0,-1 0 0,1 0 0,0 0 1,-1 0-1,1 0 0,0 1 0,0-1 0,0 1 0,0 0 0,-1 0 0,1 0 0,0 0 0,0 0 0,0 1 1,0-1-1,0 1 0,-1 0 0,1 0 0,4 2 0,-4-1 0,0 1 0,0-1 0,0 1 0,-1 0 0,1 0 0,-1 0 0,0 0 0,0 0 0,0 0 0,0 1 0,-1-1 0,1 1 0,-1-1 0,0 1 0,1 5 0,2 7 0,-2 1 0,1 18 0,-1-18 0,-2-1 0,0 0 0,-4 26 0,2-34 0,1-1 0,-2 0 0,1 0 0,-1 1 0,0-1 0,0-1 0,-1 1 0,0 0 0,-9 10 0,-6 5 0,-2-1 0,0-1 0,-2-1 0,0-1 0,0-1 0,-2-1 0,0-2 0,-1 0 0,-1-1 0,-36 11 0,34-18 0,29-6 0,0-1 0,-1 1 0,1 0 0,0-1 0,0 1 0,-1-1 0,1 1 0,0-1 0,0 1 0,0-1 0,0 1 0,0-1 0,0 1 0,-1-1 0,1 1 0,0-1 0,0 1 0,0-1 0,1 1 0,-1-1 0,0 1 0,0-1 0,0 1 0,0-1 0,0 1 0,1-1 0,-1 1 0,0 0 0,0-1 0,1 1 0,-1-1 0,5-8 0,0 2 0,0-1 0,0 1 0,1-1 0,0 1 0,1 1 0,-1-1 0,1 1 0,0 1 0,1-1 0,0 1 0,-1 0 0,2 1 0,8-4 0,-7 3 0,1 1 0,0 1 0,0 0 0,0 0 0,0 1 0,0 0 0,0 1 0,1 0 0,-1 1 0,1 0 0,14 3 0,-20-1 16,-1 0 0,1 0 0,-1 0 0,0 1 0,0 0 1,0 0-1,-1 0 0,1 0 0,-1 1 0,1 0 0,-1 0 0,4 6 0,-4-6-253,0 1-1,0-1 1,1 0-1,-1 0 1,1-1-1,0 1 0,0-1 1,0 0-1,1 0 1,-1-1-1,0 1 1,12 2-1,11-2-11306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0.92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195 181 32079,'1'-9'81,"3"-17"71,-1 0 0,-1-1-1,-3-47 1,0 73-152,0-1 0,0 1 0,1 0 0,-1 0 0,0 0 0,0 0 0,0 0 0,-1 0 0,1 0 0,0 0 0,0 0 0,0 0 0,-1 1 0,1-1 0,0 0 0,-1 1 0,1-1 0,0 1 0,-1 0 0,1-1 0,-1 1 0,1 0 0,-1 0 0,1 0 0,-1 0 0,1 0 0,-1 0 0,1 0 0,-3 1 0,-1-1 0,-1 1 0,0 0 0,0 0 0,0 0 0,1 0 0,-10 5 0,7-1 0,1 0 0,1 1 0,-1 0 0,1 0 0,0 0 0,0 1 0,1 0 0,0 0 0,0 1 0,0-1 0,1 1 0,-5 15 0,2-5 0,1-1 0,0 2 0,2-1 0,0 0 0,-1 21 0,4-25 0,-1-1 0,2-1 0,-1 1 0,2 0 0,1 14 0,-2-24 0,1-1 0,-1 1 0,1 0 0,0-1 0,0 1 0,0-1 0,0 0 0,0 1 0,0-1 0,1 0 0,-1 1 0,1-1 0,-1 0 0,1 0 0,0 0 0,0-1 0,0 1 0,0 0 0,0-1 0,0 1 0,1-1 0,-1 0 0,0 0 0,1 0 0,3 1 0,1 1 0,1-2 0,0 1 0,0-1 0,-1 0 0,1-1 0,0 0 0,0 0 0,0 0 0,15-4 0,-20 3 0,1 0 0,0-1 0,0 1 0,-1-1 0,1 0 0,-1 0 0,0 0 0,0 0 0,1-1 0,-1 1 0,-1-1 0,1 0 0,0 0 0,-1 0 0,1 0 0,-1 0 0,0 0 0,0-1 0,0 1 0,-1-1 0,3-5 0,5-26 0,-1 0 0,-2 0 0,-1-1 0,-2 1 0,-2-46 0,-1 100 0,1-1 0,1 1 0,1-1 0,0 1 0,2-1 0,0 0 0,9 21 0,-12-33 0,1 1 0,1 0 0,-1-1 0,1 1 0,0-1 0,1 0 0,-1 0 0,1-1 0,0 1 0,1-1 0,-1 0 0,1-1 0,0 1 0,0-1 0,1 0 0,-1-1 0,1 1 0,0-2 0,0 1 0,0 0 0,9 1 0,-2-2 1,-1 0-1,23 0 1,-32-2-3,0-1 0,0 1 1,0 0-1,0-1 0,0 0 0,0 0 0,-1 0 0,1-1 0,0 1 0,-1-1 1,1 0-1,-1 0 0,5-3 0,15-21-118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2.52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27 32175,'99'0'296,"172"-21"0,-262 18-267,-9 3-43,0 0 1,0 0-1,0 0 0,-1 0 1,1 0-1,0 0 1,0 0-1,0 0 1,0 0-1,0 0 1,0 0-1,0 0 0,0 0 1,0 0-1,0-1 1,0 1-1,0 0 1,0 0-1,0 0 1,0 0-1,0 0 0,0 0 1,0 0-1,0 0 1,0 0-1,0 0 1,0 0-1,0-1 1,0 1-1,0 0 0,0 0 1,0 0-1,0 0 1,-9 0-1892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3.01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139 53 32591,'0'-2'6,"0"0"0,0 0 0,0 1 1,0-1-1,1 0 0,-1 0 0,1 0 0,-1 0 0,1 0 1,0 0-1,0 0 0,0 1 0,0-1 0,0 0 0,0 1 1,0-1-1,0 1 0,1-1 0,-1 1 0,1-1 0,-1 1 1,1 0-1,-1 0 0,1 0 0,0 0 0,-1 0 1,1 0-1,0 0 0,0 1 0,2-2 0,6 0-11,0 1-1,0 0 0,0 0 1,18 1-1,-15 0 19,-8 0-13,0 0 0,-1 0 0,1 1 0,0 0 0,-1 0 0,1 0 0,-1 0 0,1 1 0,-1 0 0,0 0 0,0 0 0,0 0 0,0 0 0,0 1 0,0 0 0,-1 0 0,1 0 0,-1 0 0,0 1 0,0-1 0,0 1 0,0 0 0,0 0 0,-1 0 0,0 0 0,0 0 0,0 0 0,0 1 0,-1-1 0,0 1 0,0-1 0,1 10 0,0-4 0,0-1 0,-1 1 0,0 0 0,0 0 0,-1 0 0,-1 0 0,0 0 0,0 0 0,-1 0 0,0 0 0,-1-1 0,0 1 0,0-1 0,-1 0 0,0 0 0,-1 0 0,0 0 0,0-1 0,-1 0 0,-12 13 0,-3 0 0,-1-2 0,-2 0 0,0-2 0,0 0 0,-2-2 0,0-1 0,0-1 0,-1-1 0,-50 14 0,77-26 0,0 1 0,0-1 0,-1 0 0,1 0 0,0 0 0,0 1 0,-1-1 0,1 0 0,0 0 0,-1 0 0,1 0 0,0 0 0,-1 0 0,1 0 0,0 0 0,-1 0 0,1 0 0,0 0 0,0 0 0,-1 0 0,1 0 0,0 0 0,-1 0 0,1 0 0,0 0 0,-1 0 0,1 0 0,0 0 0,-1 0 0,1-1 0,0 1 0,0 0 0,-1 0 0,1 0 0,0-1 0,0 1 0,-1 0 0,1-1 0,8-11 0,19-13 0,-16 17 0,1 0 0,0 1 0,0 0 0,1 1 0,0 0 0,0 1 0,0 1 0,16-4 0,-5 4 0,0 0 0,0 2 0,46 1 0,-65 2 1,0 0 0,0 0-1,0 0 1,0 1 0,0-1 0,0 1 0,0 0 0,0 1-1,-1-1 1,1 1 0,-1 0 0,0 0 0,5 4-1,32 20-275,-24-20-309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3.40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47 52 32527,'0'-52'229,"-4"55"-217,-2 10-13,-3 17 1,2 0 0,1 0 0,-4 57 0,8 99 0,2-122 0,-1-21 0,-1-16 0,4 44 0,-1-64 0,0-1 0,0 0 0,0 0 0,1 0 0,-1 0 0,2 0 0,-1 0 0,1 0 0,-1-1 0,2 1 0,-1-1 0,6 8 0,-6-11 0,-1 0 0,1 1 0,0-2 0,-1 1 0,1 0 0,0 0 0,0-1 0,0 0 0,0 1 0,0-1 0,0 0 0,1-1 0,4 2 0,44-1 0,-32-1 0,-16 0 0,0 0 0,0 0 0,0-1 0,0 1 0,0-1 0,-1 0 0,1 0 0,0 0 0,-1-1 0,1 1 0,-1-1 0,1 0 0,-1 0 0,0 0 0,1 0 0,-1-1 0,0 1 0,-1-1 0,1 0 0,0 0 0,-1 0 0,0 0 0,1 0 0,-1 0 0,-1-1 0,1 1 0,0-1 0,1-7 0,1-2 0,-1-1 0,0 0 0,-2 0 0,1 0 0,-2 0 0,-1-24 0,1 34 0,-1-1 0,0 0 0,0 1 0,0-1 0,0 1 0,-1-1 0,0 1 0,1 0 0,-2-1 0,1 1 0,0 0 0,-1 0 0,0 1 0,0-1 0,0 0 0,0 1 0,-1 0 0,1 0 0,-1 0 0,0 0 0,0 1 0,0-1 0,-6-2 0,-1 0 0,0 1 0,-1 1 0,1-1 0,-1 2 0,1-1 0,-1 2 0,0 0 0,-14 0 0,24 1-5,0-1 1,-1 1-1,1 0 1,0 0-1,-1 0 0,1 0 1,0 1-1,-1-1 1,1 1-1,0 0 0,0-1 1,-1 1-1,1 0 0,0 0 1,0 0-1,0 0 1,0 1-1,0-1 0,0 1 1,1-1-1,-4 4 1,-4 14-375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4.4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48 32015,'0'-6'480,"0"-1"-304,18 3-128,16 2-32,12-3 16,7 3-32,6 0 0,-4-5 0,-6 3 0,-10 2 0,-10-3 0,-12 3 0,-12 2 0,-22 0-384,-15 2-4210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4.7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31598,'0'3'577,"3"-1"-177,26 0-272,10 2-96,12-4 0,5 0-32,-3 0 0,-7 0 0,-7 0 0,-12 0 0,-8 0 0,-11 0-32,-6 0-384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46.08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46 263 29069,'1'-32'3725,"0"27"-3728,0 0 1,0 0 0,0 0-1,1 0 1,0 0-1,0 0 1,0 0-1,0 1 1,1-1-1,3-4 1,6-9 2,-2 0 0,0 0 0,-1-1 0,-1-1 0,-1 1 0,10-41 0,-19 86 0,3 51 0,0-19 0,-1 278 0,0-335 0,0 0 0,0 0 0,-1 0 0,1 1 0,0-1 0,-1 0 0,1 0 0,-1 0 0,0 0 0,1 0 0,-1 0 0,0 0 0,1 0 0,-1 0 0,0 0 0,0 0 0,0 0 0,0-1 0,0 1 0,0 0 0,0-1 0,0 1 0,0-1 0,0 1 0,0-1 0,0 1 0,-1-1 0,1 0 0,0 1 0,0-1 0,0 0 0,-3 0 0,-48 1 0,36-2 0,-17 1 0,20 0 0,16 0 0,306 0-109,-303 0-182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55.39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10 190 27645,'1'-6'473,"-1"1"1,1-1-1,0 1 1,0-1-1,0 1 1,1-1-1,0 1 1,0 0-1,5-9 1,-3 7-342,1-1 1,1 0-1,0 1 1,0 0-1,10-9 0,-6 7-183,1 0 1,0 1-1,1 1 0,0 0 0,0 0 0,0 1 0,24-8 0,-27 12 51,0 1 0,0-1 0,0 1 0,0 1 0,0 0 0,0 0 0,11 2 0,-18-2 0,-1 1 0,1-1 0,-1 1 0,0 0 0,1-1 0,-1 1 0,0 0 0,1 0 0,-1 0 0,0 0 0,0 0 0,0 0 0,0 1 0,0-1 0,0 0 0,0 0 0,0 1 0,0-1 0,-1 1 0,1-1 0,0 1 0,-1-1 0,1 1 0,-1-1 0,0 1 0,0-1 0,1 3 0,2 49 0,-3-44 0,-1 0 0,0 1 0,-1-1 0,0 1 0,0-1 0,-1 0 0,0 0 0,0 0 0,-1 0 0,-1 0 0,1-1 0,-2 0 0,1 0 0,-1 0 0,0-1 0,0 1 0,-1-2 0,-7 7 0,-18 14 0,0-3 0,-61 37 0,57-39 0,33-20 0,1-1 0,0 0 0,0 0 0,0 0 0,1 0 0,-1 0 0,0 0 0,1 1 0,-1-1 0,1 0 0,0 1 0,-1 0 0,1-1 0,-1 3 0,12-2 0,-8-2 0,322 7-1868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58.72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32383,'310'0'384,"-310"0"-384,0 0-1,0 0 0,1 0 1,-1 0-1,0 0 1,1 0-1,-1 0 1,0 0-1,0 0 1,0 1-1,1-1 1,-1 0-1,0 0 1,0 0-1,1 0 1,-1 0-1,0 0 1,0 1-1,0-1 1,1 0-1,-1 0 1,0 0-1,0 1 1,0-1-1,0 0 1,0 0-1,1 1 1,-1-1-1,0 0 1,0 0-1,0 1 1,0-1-1,0 0 1,0 0-1,0 1 1,0-1-1,0 0 1,0 0-1,0 1 1,0-1-1,0 0 1,0 0-1,0 1 1,0-1-1,0 0 1,0 0-1,-1 1 1,-6 12-77,-19 9-174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55 32543,'-1'-3'7,"-1"-1"0,0 1-1,1 0 1,-1 0 0,-1-1 0,1 1 0,0 1 0,-1-1 0,1 0 0,-1 1-1,0-1 1,0 1 0,0 0 0,0 0 0,0 0 0,-1 0 0,1 1-1,0-1 1,-1 1 0,0 0 0,1 0 0,-1 0 0,1 1 0,-1-1-1,0 1 1,0 0 0,-6 0 0,8 0-7,1 1 0,-1-1 0,1 0 0,-1 1 0,1-1 0,0 1 0,-1 0 0,1-1 0,-1 1 0,1 0 0,0 0 0,0 0 0,-1 0 0,1 0 0,0 0 0,0 0 0,0 1 0,0-1 0,0 0 0,1 0 0,-1 1 0,0-1 0,1 1 0,-1-1 0,0 2 0,-12 43 0,12-39 0,-3 22 0,0 1 0,3-1 0,0 1 0,4 30 0,-3-51 0,2 1 0,-1-1 0,1 0 0,1 0 0,0 0 0,0-1 0,0 1 0,1-1 0,1 1 0,-1-1 0,1 0 0,11 12 0,-11-14 0,0-1 0,0 0 0,0 0 0,1-1 0,0 0 0,0 0 0,0 0 0,0 0 0,1-1 0,-1 0 0,1-1 0,0 1 0,0-1 0,0-1 0,0 1 0,14 0 0,-17-2 1,0 1 0,0-1 0,1 0 0,-1-1 0,0 1 0,1-1 0,-1 0 0,0 0 0,0 0 0,0 0 0,5-3 0,-6 1 0,0 1 0,-1 0 0,0 0 1,1-1-1,-1 1 0,0-1 0,0 0 1,0 0-1,-1 0 0,1 1 1,-1-2-1,1 1 0,-1 0 0,0 0 1,1-5-1,1-5-1,0 0 0,-1 0-1,0 0 1,-1 0 0,-1 0 0,0 0-1,0-1 1,-2 1 0,1 0 0,-2 0-1,0 0 1,0 0 0,-1 1 0,-1-1 0,0 1-1,-1 0 1,0 1 0,0-1 0,-1 1-1,-1 0 1,0 1 0,-16-16 0,21 23-5,0 0 1,-1 0 0,1 1-1,-1-1 1,0 1 0,0 0-1,1 0 1,-2 0 0,1 1-1,0-1 1,0 1 0,0 0 0,-1 0-1,1 0 1,0 1 0,-1 0-1,1-1 1,0 2 0,-1-1-1,-5 1 1,9-1-46,1 0-1,-1 0 1,0 1-1,0-1 1,0 0-1,0 0 1,1 1 0,-1-1-1,0 0 1,0 1-1,1-1 1,-1 1-1,0-1 1,1 1 0,-1-1-1,0 1 1,1 0-1,-1-1 1,0 2-1,-4 21-4254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7:59.15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0 374 31871,'1'1'31,"-1"1"0,0-1 0,1 1 0,-1-1 0,1 0 0,-1 1 0,1-1 0,0 0 0,0 1 0,-1-1 0,1 0 0,0 0 0,0 0 0,0 0 0,0 0 1,1 0-1,-1 0 0,0 0 0,0 0 0,0-1 0,1 1 0,-1 0 0,0-1 0,1 1 0,-1-1 0,1 1 0,-1-1 0,3 1 0,52 6-139,-41-6 177,31 3-68,0-2 0,56-4 0,-99 1-1,0 1 0,0-1 0,-1 0 0,1 0 0,0 0 0,-1 0 0,1 0 0,0 0 0,-1-1 0,0 0 0,1 1 0,-1-1 0,0 0 0,0 0 0,0 0 0,0 0 0,0-1 0,0 1 0,-1 0 0,1-1 0,-1 1 0,0-1 0,1 0 0,-1 1 0,0-1 0,-1 0 0,1 0 0,0-4 0,2-10 0,-1 0 0,0 0 0,-2-29 0,0 31 0,0-2 0,-1 0-1,-1 0 1,0 0-1,-2 0 1,-9-31-1,9 38 4,0 1 0,0 0 0,0 0 0,-1 0 0,-1 1 0,0 0-1,0 0 1,0 0 0,-1 0 0,0 1 0,-14-10 0,21 17-3,0 0 0,1 0 0,-1 0 0,0 0 0,0 0 0,0 0 0,0 0 0,0 0 0,0 0 0,0 0 0,0 0 0,0 0 0,0 1 0,0-1 0,0 0 0,0 0 0,0 0 0,0 0 0,0 0 0,0 0 0,0 0 0,0 0 0,0 0 0,0 0 0,0 0 0,0 0 0,0 0 0,0 1 0,0-1 0,0 0 0,0 0 0,-1 0 0,1 0 0,0 0 0,0 0 0,0 0 0,0 0 0,0 0 0,0 0 0,0 0 0,0 0 0,0 0 0,0 0 0,0 0 0,6 9 0,12 13 0,6 6 0,39 60 0,-56-78 0,-2 1 0,0 0 0,0 0 0,-1 0 0,0 1 0,-1 0 0,0-1 0,-1 1 0,0 0 0,0 16 0,-2-11 0,1-11 0,-1-1 0,1 1 0,-2 0 0,1 0 0,-1-1 0,1 1 0,-1 0 0,-1 0 0,1-1 0,-1 1 0,0-1 0,-1 0 0,1 1 0,-7 8 0,0-3-36,0 0 0,-1-1 0,0 0-1,-1 0 1,0-1 0,0-1 0,-1 0 0,-23 11 0,-14 0-1464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19.91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314 248 31855,'3'-63'801,"-1"42"-785,-1 1 0,-1-1 1,0 1-1,-5-25 1,4 42-16,0 0 0,0 0 0,-1 0 0,1 0 0,-1 0 0,1 0 0,-1 0 0,0 1 1,0-1-1,-1 0 0,1 1 0,0 0 0,-1 0 0,1-1 0,-1 2 0,0-1 0,0 0 0,1 0 1,-1 1-1,0 0 0,-1-1 0,1 1 0,0 0 0,0 0 0,0 1 0,-1-1 0,1 1 0,-5 0 1,0-1-3,0 1 1,0 0 0,-1 0 0,1 1-1,0 1 1,0-1 0,0 1 0,0 0-1,0 1 1,-12 6 0,11-4 0,-1 1 0,1 1 0,1-1 0,0 2 0,0-1 0,0 1 0,1 0 0,0 1 0,0 0 0,1 0 0,0 0 0,1 1 0,0-1 0,-7 21 0,6-12 0,1 1 0,1-1 0,0 1 0,2 0 0,0 0 0,1 0 0,3 34 0,-1-48 0,0 0 0,0 0 0,0 0 0,0 0 0,1 0 0,0 0 0,0-1 0,0 1 0,1-1 0,0 1 0,0-1 0,0 0 0,0 0 0,0 0 0,1-1 0,0 1 0,0-1 0,0 0 0,0 0 0,0 0 0,1 0 0,-1-1 0,8 3 0,-4-2 0,1 0 0,-1 0 0,1-1 0,0 0 0,0-1 0,-1 0 0,1 0 0,0-1 0,0 0 0,0-1 0,0 0 0,0 0 0,8-3 0,-12 2 0,0 0 0,0 0 0,-1 0 0,1-1 0,-1 0 0,1 0 0,-1 0 0,0 0 0,0-1 0,-1 0 0,1 0 0,-1 0 0,0 0 0,0 0 0,0-1 0,0 1 0,-1-1 0,0 1 0,0-1 0,0 0 0,-1 0 0,1 0 0,0-7 0,2-13 0,0 0 0,-2 0 0,-1-36 0,-1 50 0,0-115 0,-1 165 0,0-9 0,1 0 0,6 50 0,-4-71 0,-1-1 0,1 1 0,1 0 0,0-1 0,0 0 0,0 0 0,1 0 0,0 0 0,1-1 0,-1 1 0,2-1 0,-1 0 0,1-1 0,9 10 0,-12-14-8,1 0 0,-1 0 1,1 0-1,-1-1 0,1 1 0,0-1 0,-1 0 0,1 0 1,0 0-1,0 0 0,0-1 0,0 0 0,0 0 0,5 0 1,10 0-452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0.27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32607,'26'203'160,"-18"24"-691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0.6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16 32383,'36'0'256,"15"0"-176,8 0-64,1 0 16,1 0-32,-10 0 0,-2 0 0,-10-2-32,-8-5-64,-7 0-881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0.9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69 0 32687,'0'44'47,"-12"290"-14,7-267-33,3 79 0,2-143 0,0-1 0,1 1 0,-1 0 0,1 0 0,0-1 0,0 1 0,0-1 0,0 1 0,1-1 0,-1 1 0,0-1 0,1 0 0,0 1 0,0-1 0,0 0 0,0 0 0,0-1 0,0 1 0,0 0 0,0-1 0,1 1 0,-1-1 0,1 1 0,-1-1 0,1 0 0,-1 0 0,1 0 0,0-1 0,-1 1 0,1-1 0,0 1 0,0-1 0,3 0 0,2 1 0,0-1 0,1 0 0,-1 0 0,0-1 0,1 0 0,-1-1 0,0 1 0,0-2 0,0 1 0,10-5 0,-13 4 0,0 0 0,0 0 0,-1-1 0,1 1 0,-1-1 0,0 0 0,0 0 0,0-1 0,0 1 0,-1-1 0,0 1 0,0-1 0,0 0 0,0-1 0,2-7 0,-2 4 0,0-1 0,-1 0 0,0 1 0,-1-1 0,0 0 0,-1 0 0,0 0 0,-1-13 0,0 20 0,0-1 0,0 1 0,0-1 0,-1 1 0,1-1 0,-1 1 0,0 0 0,0 0 0,0 0 0,0 0 0,0 0 0,-1 0 0,1 1 0,-1-1 0,0 1 0,0 0 0,0 0 0,0 0 0,0 0 0,0 0 0,-1 1 0,1-1 0,0 1 0,-1 0 0,-6-1 0,-7-2 0,1 0 0,-1 2 0,0 0 0,-23 1 0,22 0-17,8 1 26,0-1 0,0 2-1,-16 2 1,24-3-18,0 0-1,0 1 1,0 0-1,0-1 1,0 1-1,0 0 1,0 0-1,0 0 1,1 0-1,-1 0 1,0 0-1,1 1 1,-1-1-1,1 0 1,-1 1-1,1 0 1,-1-1-1,1 1 1,0 0-1,0-1 1,0 1-1,-1 3 1,-1 15-863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1.27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10 1 30094,'0'0'2673,"17"0"-2673,22 0 0,12 0 0,7 0 0,-2 0 0,-7 0 0,-8 0 0,-14 0 0,-15 0-304</inkml:trace>
  <inkml:trace contextRef="#ctx0" brushRef="#br0" timeOffset="1">0 207 32511,'0'4'144,"29"-2"-64,15-2-48,7 0-32,3 0 0,-3 0 0,-10 0 0,-12 0 0,-10-6-64,-16-1-368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2.58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279 168 32495,'3'-10'94,"0"-1"-72,0 0 1,-1 1-1,0-1 0,-1 0 0,0 0 1,0 0-1,-3-19 0,2 28-22,-1 0 0,0-1 0,0 1 0,0 0 0,-1 0 0,1 0 0,0 0 0,-1 0 0,0 0 0,1 0 0,-1 0 0,0 1 0,0-1 0,0 0 0,0 1 0,0 0 0,0-1 0,0 1 0,0 0 0,-1 0 0,1 0 0,0 1 0,-1-1 0,-3 0 0,-8-2 0,-1 0 0,-26 0 0,39 3 0,-9-1 0,0 1 0,0 0 0,-1 1 0,1 0 0,0 0 0,0 2 0,-16 4 0,23-5 0,0-1 0,0 1 0,0 0 0,0 1 0,1-1 0,-1 1 0,1-1 0,0 1 0,0 0 0,0 0 0,0 1 0,0-1 0,1 1 0,-1-1 0,1 1 0,0 0 0,0 0 0,0 0 0,1 0 0,-1 0 0,1 0 0,-1 8 0,0-5 0,1 0 0,0 0 0,1 0 0,-1 0 0,1 0 0,1 0 0,-1 0 0,1 0 0,1 0 0,-1 0 0,1 0 0,0 0 0,1 0 0,-1-1 0,2 0 0,-1 1 0,0-1 0,1 0 0,0 0 0,1-1 0,-1 1 0,1-1 0,0 0 0,11 8 0,15 9 0,1-2 0,61 29 0,1 0 0,-91-47 0,1 1 0,0-1 0,-1 1 0,0-1 0,0 1 0,0 0 0,0 0 0,5 8 0,-7-10 0,0 0 0,-1 0 0,1 1 0,-1-1 0,1 0 0,-1 1 0,1-1 0,-1 1 0,0-1 0,0 0 0,0 1 0,0-1 0,0 1 0,0-1 0,0 1 0,0-1 0,0 0 0,-1 1 0,1-1 0,-1 0 0,1 1 0,-1-1 0,1 0 0,-1 1 0,0-1 0,1 0 0,-1 0 0,0 0 0,0 1 0,0-1 0,-2 1 0,-4 4 0,0-1 0,0 0 0,-1 0 0,1-1 0,-1 0 0,-1 0 0,1-1 0,-17 5 0,1-2-1,0-1-1,-30 3 0,43-7-4,-4 0 0,-1 1 1,1-2 0,-31-3 0,45 3 5,1 0 0,-1 0 0,0 0 0,0-1 0,1 1 0,-1 0 0,0-1 0,0 1 0,1 0 0,-1-1 0,1 1 0,-1-1 0,0 1 0,1-1 0,-1 0 0,1 1 0,-1-1 0,1 0 0,0 1 0,-1-1 0,1 0 0,-1 1 0,1-1 0,0 0 0,0 0 0,-1-25-1,2 20-1,0 1 1,1 0-1,-1 0 1,1 0-1,0 0 1,1 0-1,4-8 1,7-1 0,0 1 1,1 0-1,0 1 1,1 1-1,30-17 1,10-7 3,-54 33-2,13-8 8,-1 0-1,-1-1 1,15-16 0,-24 23-8,0 0-1,-1 0 1,0-1-1,0 0 1,0 0 0,-1 1-1,1-1 1,-1-1-1,0 1 1,-1 0 0,1-1-1,-1 1 1,0 0-1,0-9 1,-1 6-1,-1 0 0,0 0 0,0-1 0,-1 1 0,0 0 0,-1 0 0,1 1 0,-1-1 0,-1 0 0,0 1 0,0 0 0,0 0 0,-1 0 0,0 0 0,0 1 0,-1 0 0,1 0 0,-1 0 0,-1 1 0,1 0 0,-1 0 0,0 1 0,0-1 0,0 1 0,-12-4 0,14 6 0,-1 0 0,1 0 1,-1 1-1,1 0 0,-1 0 0,1 0 1,-8 0-1,11 1-1,-1 0-1,0 0 1,1 0 0,-1 0-1,1 1 1,-1-1 0,0 1 0,1 0-1,-1 0 1,1 0 0,0 0-1,-1 0 1,1 0 0,0 1 0,-1-1-1,1 1 1,-2 1 0,-12 21-106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3.74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 33 31486,'-2'-1'82,"1"1"0,0-1 0,0 0 0,0 0 0,0 1 0,0-1-1,0 0 1,0 0 0,0 0 0,1 0 0,-1 0 0,0 0 0,1 0 0,-2-2-1,3 2-79,-1 0 0,1 1 0,-1-1 0,1 0 0,0 1 1,-1-1-1,1 1 0,0-1 0,-1 1 0,1-1 0,0 1 0,0-1 0,0 1 0,-1 0 0,1-1 0,0 1 0,0 0 0,0 0 0,0 0 0,0 0 0,-1 0 0,1 0 0,0 0 0,0 0 0,1 0 0,75-7-2,127 6-1,-94 2-59,-123 1-386,-19 5-1096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4.14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1 423 28365,'0'1'169,"1"0"0,-1 0 0,1-1 0,-1 1 0,1-1 0,-1 1 0,1 0-1,0-1 1,-1 1 0,1-1 0,0 0 0,-1 1 0,1-1 0,0 1 0,-1-1 0,1 0 0,0 0 0,0 1 0,0-1 0,-1 0 0,1 0 0,0 0-1,0 0 1,1 0 0,27 3-482,-24-3 592,34 2-194,61-5 0,-83 1-83,1 0 0,0-2 0,-1 0-1,0-1 1,29-12 0,-42 15-2,0 0 0,0 0 0,-1 0 0,1-1 0,-1 0 0,0 1 0,0-1 0,0 0 0,0 0 0,0-1 0,-1 1 0,1-1 0,-1 1 0,0-1 0,0 0 0,0 0 0,-1 0 0,1 0 0,-1 0 0,2-7 0,-2-3 0,0 0 0,0 1 0,-1-1 0,-1 0 0,-3-16 0,-2 0 5,-1 0 1,-2 1-1,0 0 0,-3 0 1,-27-51-1,39 80-5,0 1 0,0-1 0,0 0 0,0 0 0,0 0 0,0 0 0,0 0 0,0 0 0,0 0 0,0 0 0,1 0 0,-1 0 0,0 0 0,0 0 0,0 1 0,0-1 0,0 0 0,0 0 0,0 0 0,0 0 0,0 0 0,1 0 0,-1 0 0,0 0 0,0 0 0,0 0 0,0 0 0,0 0 0,0 0 0,0 0 0,0 0 0,1 0 0,-1 0 0,0 0 0,0 0 0,0 0 0,0 0 0,0 0 0,0 0 0,0 0 0,0-1 0,0 1 0,1 0 0,-1 0 0,0 0 0,0 0 0,0 0 0,0 0 0,0 0 0,0 0 0,0 0 0,0 0 0,0 0 0,0-1 0,0 1 0,0 0 0,0 0 0,0 0 0,0 0 0,0 0 0,17 9 0,18 16 0,-12-7 0,-2 1 0,0 1 0,-1 0 0,20 28 0,-34-40 0,-1 1 0,0-1 0,0 1 0,-1 0 0,0 1 0,0-1 0,-1 1 0,-1-1 0,0 1 0,0 0 0,0 0 0,-2 0 0,1 0 0,-1 0 0,-3 19 0,2-22 0,-1 1 0,-1-1 0,1 0 0,-1 0 0,0 0 0,-1 0 0,0-1 0,0 1 0,0-1 0,-1 0 0,-10 10 0,-7 6 0,-39 29 0,45-39 0,-36 26-123,3-10-490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7.60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253 261 32655,'4'-26'19,"-2"0"-1,0 0 1,-1 0 0,-2-1-1,-4-26 1,5 49-19,-1 0 0,0 1 0,0-1 0,0 1 0,0-1 0,0 1 0,0 0 0,-1-1 0,0 1 0,0 0 0,0 0 0,0 0 0,0 0 0,-1 1 0,1-1 0,-1 0 0,-5-3 0,4 3 0,-1 1 0,0 0 0,0 0 0,0 1 0,0-1 0,0 1 0,0 0 0,0 1 0,0-1 0,0 1 0,-10 0 0,10 1 0,0 0 0,0 0 0,1 1 0,-1-1 0,1 1 0,0 0 0,-1 0 0,1 1 0,0-1 0,0 1 0,0 0 0,1 0 0,-1 0 0,1 0 0,-1 1 0,1-1 0,0 1 0,0 0 0,-4 7 0,-2 6 0,0-1 0,1 1 0,-11 34 0,12-24 0,1 0 0,1 1 0,2 0 0,1 0 0,1 43 0,2-63 0,0 0 0,0 0 0,1 0 0,0 0 0,0 0 0,1-1 0,-1 1 0,2-1 0,-1 0 0,1 0 0,0 0 0,1 0 0,0-1 0,0 1 0,0-1 0,1 0 0,0-1 0,0 0 0,0 0 0,1 0 0,-1 0 0,1-1 0,0 0 0,0-1 0,1 1 0,-1-2 0,1 1 0,0-1 0,0 0 0,0 0 0,0-1 0,0 0 0,9-1 0,-9 1 0,38-3 0,-43 1 0,0 0 0,0 0 0,-1 0 0,1 0 0,-1-1 0,1 1 0,-1 0 0,1-1 0,-1 0 0,0 0 0,0 1 0,0-1 0,0-1 0,2-2 0,3-5 0,0 0 0,-1-1 0,-1 0 0,0 0 0,0 0 0,-1-1 0,-1 1 0,0-1 0,0 0 0,1-17 0,-1-17 0,-3-66 0,-1 52 0,1-93 0,0 218 0,-2 24 0,5 0 0,21 140 0,-23-223 1,0 1 0,1 0 0,0-1 1,5 10-1,-7-14-4,1-1 0,0 1 0,0-1 0,0 0 0,0 1 0,0-1 0,0 0 1,0 0-1,0 0 0,0 0 0,1 0 0,-1 0 0,0 0 0,1 0 0,-1 0 0,1-1 0,-1 1 1,1 0-1,-1-1 0,1 0 0,-1 1 0,1-1 0,-1 0 0,3 1 0,15-1-202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4:4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32351,'-5'-5'256,"10"5"-240,29 15 0,13 24 32,8 13-32,-6 4 0,-5 3 0,-4 0-16,-9 2 32,-8 5-32,-12 11 0,-11 12 0,0 5 0,-37 0 0,-15-5 0,-5-9-80,-6-10-464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8.1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8 0 32463,'0'339'304,"0"-153"-312,0-186-67,-1-2-1339,-5-7-4805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8.49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24 32351,'0'0'208,"24"0"-80,20 0-80,9 0-16,10 0-32,1-2 0,-1-2 0,-10 2 0,-9-3 0,-10 5 0,-14-2 0,-8 2 0,-12-2-96,0-5-672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9.1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265 17 32495,'0'0'9,"0"-1"1,0 0 0,0 1-1,0-1 1,0 0-1,0 1 1,0-1-1,0 1 1,0-1 0,0 0-1,-1 1 1,1-1-1,0 1 1,0-1-1,-1 0 1,1 1 0,0-1-1,-1 1 1,1-1-1,-1 1 1,1-1-1,0 1 1,-1 0-1,1-1 1,-1 1 0,1 0-1,-1-1 1,0 1-1,1 0 1,-2-1-1,-18 1-53,8 1 64,-200-1-20,211 0 0,1 0 0,-1 0 0,1 1 0,-1-1 0,1 0 0,-1 1 0,1-1 0,-1 0 0,1 1 0,-1-1 0,1 0 0,-1 1 0,1-1 0,0 1 0,-1-1 0,1 1 0,0-1 0,-1 1 0,1-1 0,0 1 0,0-1 0,0 1 0,-1 0 0,1-1 0,0 1 0,0-1 0,0 1 0,0 0 0,0-1 0,0 1 0,0-1 0,0 1 0,0-1 0,0 1 0,1 0 0,-1-1 0,0 1 0,1 0 0,-1 0 0,12 143 0,-12-27 0,0-116 0,0 0 0,1 0 0,-1 0 0,1-1 0,-1 1 0,1 0 0,-1-1 0,1 1 0,-1 0 0,1-1 0,0 1 0,-1-1 0,1 1 0,0-1 0,-1 1 0,1-1 0,0 1 0,0-1 0,0 0 0,-1 1 0,1-1 0,0 0 0,0 0 0,0 1 0,0-1 0,0 0 0,-1 0 0,1 0 0,0 0 0,0 0 0,0-1 0,1 1 0,31-2 0,-21-2 0,1 1 0,-1-1 0,22-11 0,-24 9 0,1 2 0,0-1 0,0 1 0,0 1 0,21-4 0,-26 6 0,1 1 0,-1-1 0,0 1 0,1 1 0,-1-1 0,0 1 0,1 0 0,-1 0 0,0 1 0,0 0 0,0 0 0,6 3 0,-9-3 0,0 0 0,0 0 0,0 1 0,0 0 0,-1-1 0,1 1 0,-1 0 0,1 0 0,-1 0 0,0 1 0,0-1 0,-1 0 0,1 1 0,-1 0 0,1-1 0,-1 1 0,0 0 0,-1-1 0,1 1 0,-1 0 0,1 4 0,-1-3 0,1 0 0,-1 1 0,0-1 0,0 0 0,0 1 0,-1-1 0,0 0 0,0 0 0,0 0 0,-1 1 0,0-1 0,0-1 0,0 1 0,-1 0 0,1 0 0,-4 4 0,0-3 0,0 0 0,0 0 0,-1-1 0,0 1 0,0-2 0,0 1 0,-1-1 0,1 0 0,-12 4 0,4-2 0,0-1 0,0 0 0,0-1 0,-1-1 0,1 0 0,-1-1 0,-27 0 0,42-2 0,0 0 0,0 0 0,1 0 0,-1 0 0,0-1 0,0 1 0,0 0 0,0 0 0,0 0 1,0-1-1,1 1 0,-1 0 0,0-1 0,0 1 0,0-1 0,1 1 0,-1-1 0,0 1 0,1-1 0,-1 0 0,0 1 0,1-1 0,-1 0 0,1 0 0,-1 1 0,1-1 0,-1 0 1,1 0-1,-1-1 0,-2-28-19,3 24 7,0-27-135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9.50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20 30942,'0'-11'1825,"0"4"-1825,22 5 0,10 2 0,4 0 0,3 0 0,-2 0 0,-6 0 0,-6 0 0,-8 0 0,-10 0-464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29.83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23 32543,'7'2'144,"27"-2"-96,5 0-16,7 0-32,0 0 0,-2 0 0,-5-5 0,-5-8-80,-5 7-896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0.21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275 185 32191,'3'-32'371,"-2"18"-337,1 0 1,-2 0-1,0-1 0,0 1 0,-6-27 0,5 39-34,0 0 0,0-1 0,0 1 0,0 0 0,-1 0 0,1 0 0,-1 0 0,1 0 0,-1 1 0,0-1 0,0 0 0,0 1 0,0-1 0,0 1 0,0 0 0,0 0 0,0 0 0,-1 0 0,1 0 0,0 0 0,-1 0 0,1 1 0,-4-1 0,-6-1 0,-1 1 0,1 0 0,-17 1 0,23 0 0,0 1 0,-1-1 0,1 1 0,-1 1 0,1-1 0,0 1 0,0 0 0,0 0 0,0 1 0,0 0 0,0 0 0,1 0 0,0 0 0,-1 1 0,1 0 0,0 0 0,1 1 0,-1-1 0,1 1 0,0 0 0,0 0 0,0 1 0,1-1 0,-5 11 0,3-6 0,1 1 0,0-1 0,1 1 0,0 0 0,1 0 0,0 0 0,1 0 0,0 0 0,1 0 0,0 0 0,0 0 0,1 0 0,4 14 0,-3-17 0,1-1 0,0 1 0,0-1 0,1 0 0,0 0 0,1 0 0,-1-1 0,1 1 0,0-1 0,1 0 0,11 10 0,10 5 0,44 28 0,-34-24 0,-26-18 0,-1 0 0,0 1 0,0 1 0,-1 0 0,9 11 0,-17-19 0,0 1 0,1-1 0,-1 0 0,0 1 0,0-1 0,-1 1 0,1-1 0,0 1 0,0-1 0,-1 1 0,1 0 0,-1-1 0,1 1 0,-1 0 0,0 0 0,1-1 0,-1 1 0,0 0 0,0 0 0,-1-1 0,1 1 0,0 0 0,0 0 0,-1-1 0,1 1 0,-1 0 0,0-1 0,1 1 0,-1-1 0,0 1 0,0-1 0,0 1 0,0-1 0,0 1 0,0-1 0,0 0 0,-1 0 0,1 1 0,0-1 0,-1 0 0,1 0 0,-1 0 0,1-1 0,-1 1 0,0 0 0,1-1 0,-3 2 0,-12 3 0,1 1 0,-1-2 0,0 0 0,-1-1 0,1-1 0,0 0 0,-28-2 0,42 0 0,1 1 0,-1-1 0,1 0 0,-1 0 0,1 0 0,-1-1 0,1 1 0,-1 0 0,1-1 0,-1 1 0,1 0 0,-1-1 0,1 0 0,0 1 0,-1-1 0,1 0 0,0 0 0,0 0 0,-2-1 0,2 0 0,0 0 0,0 0 0,0-1 0,1 1 0,-1 0 0,1 0 0,-1-1 0,1 1 0,0 0 0,0-1 0,0-3 0,1-3-2,-1 0 1,1 0-1,1 0 0,0 0 1,0 0-1,1 0 0,0 1 0,0-1 1,1 1-1,0 0 0,1 0 1,7-11-1,8-5 2,0 1 1,33-30-1,-34 35 5,0 0 0,-1-2 1,25-34-1,-41 50-5,0 1 0,-1 0 0,1-1 0,0 0 0,-1 1 0,0-1 0,0 0 0,0 1 0,0-1 0,-1 0 0,1 0 0,-1 0 0,0 0 0,0 1 0,0-1 0,-1 0 0,1 0 0,-1 0 0,0 0 0,0 1 0,-1-1 0,-1-3 0,0 1 0,0 2 0,0-1 0,0 0 0,-1 1 0,0-1 0,0 1 0,0 0 0,-1 0 0,1 1 0,-1-1 0,0 1 0,0 0 0,-9-4 0,2 2-2,-1 1 0,-1 1 0,1 0 1,0 1-1,-1 0 0,1 1 0,-1 0 0,0 1 0,-19 3 0,5 2-91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1.1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38 32575,'0'0'192,"19"0"-192,15 0 0,10 0 0,12 0 0,7 0 0,0 0 0,-5 0 0,-7-11 0,-9 2 0,-18 0-32,-12 0-256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1.5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0 322 31454,'1'0'43,"0"1"-1,0 0 1,-1-1-1,1 1 1,0-1-1,0 1 0,0-1 1,0 1-1,0-1 1,0 0-1,0 1 1,0-1-1,0 0 0,0 0 1,0 0-1,0 1 1,0-1-1,0 0 1,0-1-1,0 1 0,1 0 1,3 0 53,191 2 152,-184-2-246,-1-1-1,1-1 0,-1 0 0,0 0 1,1-1-1,13-6 0,-21 8 0,-1 0 0,0-1 0,0 1 0,1-1 0,-1 0 0,0 0 0,-1 0 0,1 0 0,0 0 0,-1-1 0,1 1 1,-1-1-1,1 0 0,-1 0 0,0 0 0,0 0 0,-1 0 0,1 0 0,-1 0 0,1 0 0,-1-1 0,0 1 0,0-1 0,0-5 0,-1 0-1,0-1 0,0 1 0,-1-1 0,0 1 0,-1 0 0,0 0 0,-1 0 0,0 0 0,0 0 0,-9-16 0,-2 2 0,-1 1 0,-27-30 0,40 50 0,-19-23 0,20 24 0,5 7 0,33 40 0,-19-25 0,-1-1 0,0 1 0,-1 1 0,-1 0 0,16 33 0,-28-50 0,-1 1 0,0-1 0,0 1 0,0-1 0,0 1 0,-1 0 0,0 0 0,0 0 0,-1-1 0,0 1 0,0 0 0,0 0 0,-1 0 0,0 0 0,0 0 0,0-1 0,-1 1 0,1 0 0,-1-1 0,-1 1 0,1-1 0,-1 0 0,0 0 0,0 0 0,-7 8 0,-1-1-3,0-1 0,-1 0-1,0 0 1,-25 16 0,-7-3-77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2.80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195 191 32559,'2'-34'108,"-1"22"-92,-1 1 1,0 0 0,0-1 0,-1 1-1,-4-22 1,4 32-17,0-1 0,0 0 0,0 1 0,0-1 0,0 1 0,0 0 0,0-1 0,-1 1 0,1 0 0,0 0 0,-1 0 0,1 0 0,-1 0 0,1 0 0,-1 0 0,0 0 0,1 1 0,-1-1 0,0 1 0,0-1 0,1 1 0,-1-1 0,0 1 0,0 0 0,1 0 0,-1 0 0,0 0 0,0 0 0,0 1 0,-2 0 0,-1-1 0,0 1 0,0 0 0,1 0 0,-1 1 0,0 0 0,1-1 0,-1 2 0,1-1 0,0 0 0,-7 6 0,3-1 0,1 1 0,0 0 0,1 0 0,0 1 0,0 0 0,1 0 0,0 0 0,0 1 0,1-1 0,0 1 0,-2 13 0,1 0 0,0 0 0,2 1 0,0 47 0,3-66 0,-1 1 0,2-1 0,-1 0 0,0 1 0,1-1 0,0 0 0,1 0 0,-1 0 0,1 0 0,0 0 0,0 0 0,0 0 0,1 0 0,0-1 0,-1 1 0,2-1 0,-1 0 0,1 0 0,-1 0 0,1 0 0,0 0 0,0-1 0,1 0 0,-1 0 0,1 0 0,-1-1 0,1 1 0,0-1 0,0 0 0,0 0 0,0-1 0,0 0 0,1 0 0,-1 0 0,10 0 0,-9 0 0,1-1 0,-1 1 0,0-2 0,1 1 0,-1-1 0,0 0 0,0 0 0,0 0 0,0-1 0,0 0 0,0-1 0,0 1 0,0-1 0,-1 0 0,1 0 0,-1-1 0,0 0 0,0 1 0,0-2 0,-1 1 0,1-1 0,-1 1 0,0-1 0,0 0 0,-1-1 0,0 1 0,0-1 0,4-9 0,-1 3 0,-1-1 0,-1 1 0,0-1 0,-1 0 0,-1 0 0,2-21 0,-2-83 0,-3 65 0,1 52 0,0-10 0,0 0 0,0 0 0,-1 0 0,0 0 0,-1 0 0,0 1 0,-4-11 0,7 24 0,-1 1 0,1-1 0,-1 1 0,0-1 0,0 1 0,-1 5 0,0 8 0,1 10 0,1 0 0,2 0 0,1-1 0,1 1 0,1-1 0,2 0 0,0 0 0,18 36 0,-24-60-4,-1 1 1,1-1-1,0 0 0,0 1 1,0-1-1,0 0 0,0 0 1,1-1-1,0 1 0,-1 0 0,1-1 1,0 1-1,0-1 0,0 0 1,1 0-1,-1-1 0,0 1 1,1 0-1,-1-1 0,7 2 1,25-2-384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3.15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3 32575,'0'0'160,"9"0"-128,28-2-32,14 2 0,5 0 0,0 0 0,-10 0 0,-12 0-64,-19 0-752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209 271 32431,'-9'-20'120,"6"13"-92,-1-1 0,1 1 0,-1-1 0,-1 1 0,-8-11-1,11 16-25,1 1 0,-1-1 0,0 1 0,0-1 0,0 1 0,0 0 0,0 0 0,0 0 0,-1 0 0,1 0 0,0 0 0,0 0 0,-1 1 0,1-1 0,0 1 0,-1 0-1,1 0 1,0 0 0,-1 0 0,1 0 0,-1 0 0,1 0 0,0 1 0,-5 1 0,4-1-2,0 1 0,0-1 0,0 1 0,1 0 0,-1 0 0,1 0 0,-1 0 0,1 0 0,0 1 0,-1-1 0,1 1 0,0-1 0,1 1 0,-1 0 0,0 0 0,0 3 0,-22 54 0,20-48 0,-7 23 0,2 1 0,2 1 0,1 0 0,2-1 0,1 2 0,3-1 0,4 50 0,-4-80 0,1-1 0,1 1 0,-1-1 0,1 1 0,0-1 0,0 0 0,1 0 0,0 0 0,0 0 0,0 0 0,1 0 0,0-1 0,0 0 0,10 10 0,-10-12 0,0 0 0,0 0 0,0 0 0,1 0 0,-1-1 0,1 0 0,-1 0 0,1 0 0,0 0 0,0-1 0,0 0 0,0 0 0,0 0 0,0-1 0,1 1 0,-1-1 0,0-1 0,0 1 0,8-2 0,-8 1 0,-1-1 0,0 0 0,-1 1 0,1-1 0,0-1 0,0 1 0,-1 0 0,0-1 0,1 0 0,-1 0 0,0 0 0,0 0 0,0 0 0,-1 0 0,1-1 0,-1 0 0,0 1 0,0-1 0,0 0 0,1-5 0,3-5 0,-2 0 0,1 0 0,-2-1 0,3-24 0,0-20 0,-4 1 0,-9-110 0,7 163 0,0 0 0,-1 0 0,0 0 0,0 1 0,0-1 0,-1 0 0,0 1 0,1-1 0,-4-4 0,0 3 0,2 7 0,3 10 0,0-10 0,0 50 0,10 72 0,-6-101 0,0 0 0,2 0 0,0 0 0,1-1 0,19 38 0,-24-55 0,0 0 0,0 0 0,1 0 0,-1-1 0,1 1 0,0-1 0,0 0 0,0 1 0,0-1 0,1 0 0,-1-1 0,1 1 0,-1-1 0,1 1 0,0-1 0,0-1 0,0 1 0,1 0 0,-1-1 0,0 0 0,0 0 0,1 0 0,-1 0 0,1-1 0,-1 0 0,1 0 0,8-1 0,-10 1 0,0-1 0,0 0 0,0 0 0,0 0 0,0 0 0,0 0 0,0-1 0,0 1 0,-1-1 0,1 0 0,-1 0 0,1 0 0,-1 0 0,0 0 0,1-1 0,-1 1 0,0 0 0,-1-1 0,1 0 0,0 1 0,-1-1 0,1 0 0,0-4 0,5-8 0,-2-1 0,0-1 0,3-16 0,-8 33 0,7-42 0,-2 0 0,-2-1 0,-2-47 0,-1 69 0,0 18 0,0-1 0,0 1 0,0-1 0,0 1 0,-1 0 0,0-1 0,1 1 0,-1 0 0,0 0 0,-1-1 0,1 1 0,-1 0 0,1 0 0,-1 0 0,0 1 0,0-1 0,-3-4 0,3 12 0,3 13 0,0 0 0,1 0 0,1 0 0,1 0 0,11 32 0,-1 1 0,6 36 0,-5 0 0,-3 1 0,0 136 0,-11-215 0,1-8 0,0-10 0,3-92 0,-14-190 0,2 201 0,-6-108 0,13 197 0,0 0 0,0 1 0,0-1 0,1 0 0,-1 0 0,0 0 0,0 1 0,0-1 0,1 0 0,-1 0 0,0 1 0,1-1 0,-1 0 0,0 1 0,1-1 0,-1 0 0,1 1 0,-1-1 0,1 0 0,0 1 0,-1-1 0,1 1 0,0-1 0,-1 1 0,1 0 0,0-1 0,1 0 0,0 1 0,1-1 0,-1 0 0,1 1 0,0 0 0,-1 0 0,1-1 0,-1 2 0,1-1 0,3 1 0,0 0 0,0 0 0,0 0 0,0 1 0,0 0 0,0 0 0,0 1 0,9 6 0,-9-4 0,1 0 0,-1 1 0,-1 0 0,1 0 0,-1 1 0,0 0 0,-1 0 0,1 0 0,-1 0 0,-1 1 0,1-1 0,-1 1 0,2 9 0,-1 3 0,0 0 0,-1 1 0,-2-1 0,0 26 0,-1-39 0,0 1 0,-1-1 0,0 0 0,-1 1 0,1-1 0,-1 0 0,-1 0 0,1 0 0,-1 0 0,0-1 0,-1 1 0,-5 6 0,2-4 0,0 0-1,0-1 0,-1 0 1,-1 0-1,1-1 0,-1 0 0,-16 10 1,70-44-6,-16 11-2,0-1 0,42-34 0,-64 45 7,1-1 0,-1-1 0,0 1 0,-1-1 1,0 0-1,0 0 0,-1-1 0,0 0 0,0 0 0,-1 0 0,0 0 0,0-1 0,1-10 0,0-9 16,-2 1 0,-1-57 0,-2 60-12,1 49-3,2-1 0,1 1 0,8 25 0,5 33 0,-9-3 0,-4 109 0,-4-142 0,-9-385 0,8 319 0,-1-11 0,1 0 0,5-42 0,-4 70 0,1 1 0,-1 0 0,1-1 0,-1 1 0,1 0 0,0 0 0,0 0 0,0 0 0,0 0 0,0 0 0,1 0 0,-1 0 0,1 0 0,-1 0 0,1 0 0,0 1 0,-1-1 0,1 1 0,0-1 0,0 1 0,0 0 0,0 0 0,0 0 0,1 0 0,-1 0 0,2 0 0,6-2 0,-1 2 0,1-1 0,-1 1 0,20 1 0,-23 0 0,-3 0 0,0 0 0,-1 0 0,1 1 0,0-1 0,-1 1 0,1-1 0,-1 1 0,1 0 0,-1 0 0,0 0 0,1 0 0,-1 1 0,0-1 0,0 1 0,1-1 0,-1 1 0,3 3 0,-2-1 0,0 0 0,0 0 0,-1 1 0,1-1 0,-1 0 0,0 1 0,0 0 0,2 8 0,0 7 0,-1-1 0,-1 1 0,-1 34 0,-1-46 0,-1 1 0,0-1 0,-1 0 0,0 0 0,0 0 0,-1-1 0,0 1 0,0-1 0,0 1 0,-1-1 0,-8 10 0,4-4 0,-2-1 0,0-1 0,0 0 0,-1 0 0,-18 13 0,29-21 0,8-2 0,10-1 0,18-4 0,0-1 0,62-19 0,-91 21 0,-1 1 0,0-1 0,1-1 0,-2 1 0,1-1 0,0 0 0,-1-1 0,0 1 0,0-1 0,0 0 0,0 0 0,-1 0 0,0-1 0,0 0 0,0 0 0,-1 0 0,0 0 0,0 0 0,-1-1 0,1 1 0,-1-1 0,1-8 0,2-14 0,-2 0 0,-1 0 0,-3-58 0,0 36 0,2 25 0,-1 1 0,-2 0 0,-1 0 0,0-1 0,-2 2 0,-9-28 0,14 56 0,3 39 0,3-18 0,-1 0 0,-1 0 0,-1 1 0,-1-1 0,-2 39 0,-1-26 0,7 53 0,-4-79 0,0 1 0,1-1 0,0 0 0,1 0 0,0 0 0,1-1 0,1 1 0,8 12 0,-12-20 0,1-1 0,0 1 0,0-1 0,0 0 0,0 1 0,1-2 0,-1 1 0,1 0 0,0-1 0,0 1 0,0-1 0,0 0 0,0-1 0,0 1 0,7 1 0,-3-1 0,0-1 0,0 0 0,0-1 0,0 1 0,0-2 0,0 1 0,0-1 0,9-2 0,-10 0 0,0-1 0,0 0 0,-1-1 0,1 1 0,-1-1 0,0 0 0,0-1 0,6-7 0,-6 7 0,8-9 0,-2 0 0,1-1 0,-2-1 0,0 0 0,-1-1 0,-1 0 0,-1 0 0,0-1 0,-1 0 0,-1 0 0,-1 0 0,-1-1 0,-1 0 0,0 0 0,-1 0 0,-2 0 0,-2-32 0,2 52 0,0-1 0,0 1 0,-1-1 0,1 1 0,0-1 0,-1 1 0,1-1 0,-1 1 0,1-1 0,0 1 0,-1 0 0,1-1 0,-1 1 0,1 0 0,-1-1 0,1 1 0,-1 0 0,1 0 0,-1 0 0,0-1 0,1 1 0,-1 0 0,1 0 0,-1 0 0,1 0 0,-1 0 0,0 0 0,1 0 0,-1 0 0,0 0 0,-19 2 0,19-2 0,-2 2 0,0-1 0,0 0 0,1 1 0,-1 0 0,0-1 0,0 1 0,1 0 0,0 0 0,-1 1 0,1-1 0,0 1 0,0-1 0,0 1 0,0-1 0,0 1 0,1 0 0,-1 0 0,1 0 0,0 0 0,-1 5 0,-3 5 0,1 1 0,1 0 0,-3 21 0,3-13 0,1 1 0,1 0 0,1 0 0,1 0 0,4 25 0,-4-44 0,0 1 0,0 0 0,0-1 0,1 1 0,-1-1 0,1 1 0,0-1 0,0 0 0,1 1 0,-1-1 0,1 0 0,0-1 0,0 1 0,0 0 0,1-1 0,-1 0 0,1 0 0,0 0 0,0 0 0,0-1 0,0 1 0,0-1 0,1 0 0,-1 0 0,1-1 0,-1 1 0,1-1 0,0 0 0,-1 0 0,10 0 0,-5 0-1,12 0 2,1 0 0,23-3-1,-39 1-1,0 0 0,1 0 0,-1-1 0,0 1 0,0-2 0,0 1 0,0 0 0,0-1 0,-1 0 0,1-1 0,7-5 0,24-25-52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3.52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22 32639,'17'5'80,"29"-3"-32,10-2-48,10 0 0,-3 0 0,-5 0 0,-7 0 0,-10-2 0,-11-9-112,-13-5-4050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33.85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66 77 32463,'0'-2'15,"0"0"-1,1-1 1,-1 1 0,0-1 0,1 1 0,0-1-1,-1 1 1,1 0 0,0 0 0,0-1 0,0 1-1,0 0 1,1 0 0,-1 0 0,1 0 0,-1 0 0,1 0-1,2-2 1,0 1-9,0 0-1,1 0 1,-1 1-1,1 0 1,-1 0-1,1 0 1,0 0 0,7-2-1,9 1-14,-1 0 0,1 1 0,29 1 1,-46 1 16,11 0-8,-6-1 0,1 1 0,-1 0 0,1 1 0,-1 0 0,0 1 0,15 3 0,-22-4 0,0 0 0,0 0 0,0 0 0,0 1 0,0-1 0,-1 0 0,1 1 0,0-1 0,-1 1 0,1 0 0,-1-1 0,0 1 0,1 0 0,-1 0 0,0 0 0,0 0 0,0 0 0,0 0 0,-1 0 0,1 0 0,-1 0 0,1 1 0,-1-1 0,0 0 0,1 0 0,-1 1 0,-1-1 0,1 0 0,0 0 0,0 0 0,-1 1 0,1-1 0,-2 4 0,0 0 0,0-1 0,0 0 0,0 1 0,-1-1 0,1 0 0,-1 0 0,0 0 0,-1-1 0,1 1 0,-1-1 0,-9 8 0,-5 4 0,-33 21 0,7-6 0,37-25 0,-1 1 0,1-1 0,1 1 0,-1 0 0,-9 16 0,14-22 0,1 1 0,0 0 0,0 0 0,1-1 0,-1 1 0,0 0 0,1 0 0,-1 0 0,1 0 0,-1 0 0,1 0 0,0 0 0,0 0 0,0 0 0,0 0 0,0 0 0,0 0 0,1 0 0,-1 0 0,1 0 0,-1 0 0,1 0 0,0-1 0,-1 1 0,1 0 0,0 0 0,0 0 0,1-1 0,-1 1 0,0-1 0,1 1 0,-1-1 0,0 1 0,1-1 0,1 1 0,9 6 0,1-1 0,0 0 0,0-1 0,0 0 0,0-1 0,25 5 0,-22-6 0,0 1 0,-1 0 0,1 1 0,26 15 0,-41-20 0,0-1 0,-1 1 0,1-1 0,0 0 0,-1 1 0,1-1 0,-1 1 0,1 0 0,-1-1 0,1 1 0,-1-1 0,1 1 0,-1 0 0,0-1 0,1 1 0,-1 0 0,0-1 0,0 1 0,1 0 0,-1 0 0,0-1 0,0 1 0,0 0 0,0 0 0,0-1 0,0 1 0,0 0 0,0 0 0,0-1 0,0 1 0,-1 0 0,1 0 0,0-1 0,0 1 0,-1 0 0,1-1 0,0 1 0,-1 0 0,1-1 0,-1 1 0,1 0 0,-1-1 0,1 1 0,-1-1 0,1 1 0,-1-1 0,0 1 0,-9 4 0,0-1 0,0-1 0,-1 1 0,1-2 0,-1 1 0,-13 0 0,-74 4 0,72-6 0,-148 2 0,162-6-32,10-3-128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41.519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32 173 32335,'0'-10'149,"2"-26"105,-2 35-252,0-1-1,1 0 0,-1 1 1,1-1-1,-1 1 0,1-1 1,0 1-1,-1 0 1,1-1-1,0 1 0,0 0 1,0-1-1,0 1 0,0 0 1,1 0-1,-1 0 1,0 0-1,1 0 0,-1 0 1,2-1-1,0 22-1,23 460 0,-25-405 0,-4-1 0,-24 144 0,20-183 0,-8 29 0,3 0 0,3 0 0,-1 68 0,10-111 0,4-21 0,-1 1 0,1 0 0,0-1 0,0 0 0,0 0 0,6 0 0,-8 0 0,664-18 0,-659 17 0,592-31 0,310 28 0,-754 4 0,-94-2 0,-60 1 0,-1 0 0,1 0 0,-1-1 0,1 1 0,-1 0 0,0 0 0,1 0 0,-1 0 0,0-1 0,0 1 0,0 0 0,0 0 0,0 0 0,0-1 0,-1-1 0,1 1 0,-14-390 0,1-42 0,13 353 0,1 45 0,1 0 0,2 0 0,2 1 0,1 0 0,1 0 0,2 1 0,15-36 0,-21 61 0,7-23 0,-29 29 0,-416 18 0,-1-1 0,52-16 0,-403 4 0,731 1 0,-1 2 0,-73 16 0,99-12 0,23-6 0,0-1 0,0 0 0,-1 0 0,1-1 0,-10 1 0,-46 2 0,62-3 0,1 0 0,0 0 0,-1 0 0,1 0 0,0 0 0,0 0 0,-1 0 0,1 0 0,0 0 0,0 0 0,0 0 0,0 0 0,0 0 0,0 0 0,0 0 0,1 0 0,-1 0 0,0 0 0,1 0 0,0 1 0,14 11-32,13-4-128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43.964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28 225 31919,'-1'-1'21,"1"1"0,-1-1 0,1 1 0,-1-1 0,0 1 1,0-1-1,1 1 0,-1-1 0,0 1 0,0 0 0,1-1 1,-1 1-1,0 0 0,0-1 0,0 1 0,0 0 0,0 0 1,1 0-1,-1 0 0,0 0 0,0 0 0,0 0 1,0 0-1,0 0 0,1 1 0,-1-1 0,0 0 0,-1 1 1,1 1-10,0 0 0,1 0-1,-1 0 1,1 0 0,0 0 0,0 0 0,0 0 0,0 0 0,0 0 0,0 0 0,0 0 0,1 0 0,0 3 0,8 50 19,2 95 0,-25 591-26,14-613-5,0-128 0,0 1 0,0-1 0,0 1 0,0-1 0,0 1 0,1-1 0,-1 1 0,0-1 0,0 1 0,1-1 0,-1 0 0,0 1 0,1-1 0,-1 1 0,0-1 0,1 0 0,-1 0 0,1 1 0,-1-1 0,1 0 0,-1 0 0,0 1 0,1-1 0,-1 0 0,1 0 0,-1 0 0,1 0 0,-1 0 0,1 1 0,-1-1 0,1 0 0,0-1 0,23 1 0,-15 0 0,1309-9 0,-1081 11 0,265-4 0,-468 1 0,466-9 0,-294 10 0,-205 0 0,-1 0 0,0 0 0,1 0 0,-1 0 0,1 0 0,-1 0 0,0 0 0,1 0 0,-1 0 0,0 0 0,1 0 0,-1-1 0,0 1 0,1 0 0,-1 0 0,0 0 0,1-1 0,-1 1 0,0 0 0,0 0 0,1-1 0,-1 1 0,0 0 0,0-1 0,0 1 0,1 0 0,-1-1 0,0 1 0,0 0 0,0-1 0,0 1 0,0 0 0,0-1 0,0 1 0,1 0 0,-1-1 0,0 1 0,0-1 0,0 1 0,-1 0 0,1-1 0,0 1 0,0 0 0,0-1 0,0 1 0,0 0 0,0-1 0,0 1 0,-1 0 0,1-1 0,-8-15 0,8 16 0,-15-27 0,1 0 0,2 0 0,0-1 0,2-1 0,-8-39 0,-21-154 0,27 137 0,-36-341 0,48 321 0,1 74 0,0 1 0,-9-60 0,9 89 0,-1 0 0,0 0 0,0 0 0,0 0 0,0 0 0,-1 0 0,1 0 0,0 0 0,0 0 0,-1 0 0,1 0 0,0 0 0,-1 1 0,1-1 0,-1 0 0,1 0 0,-1 0 0,1 1 0,-1-1 0,0 0 0,1 1 0,-1-1 0,0 0 0,1 1 0,-1-1 0,0 1 0,0-1 0,0 1 0,1-1 0,-1 1 0,0 0 0,0 0 0,0-1 0,0 1 0,-1 0 0,-6-3 0,-26-6 0,-1 1 0,0 2 0,-59-3 0,10 0 0,-249-11 0,-2 24 0,118 7 0,-68 1 0,-97-1 0,3 0 0,323-13 0,30 1 0,0 1 0,-37 4 0,61-4-1,0 1 1,0 0-1,0 0 0,1 0 0,-1 0 1,0 0-1,1 0 0,-1 1 0,0-1 1,1 0-1,0 1 0,-1-1 0,1 1 1,0 0-1,0-1 0,0 1 0,0 0 1,0 0-1,0 0 0,0 0 0,1 0 1,-1 2-1,-10 16-129,2-12-251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48.85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113 1 32271,'-1'568'496,"-13"-207"-496,16-61 0,-2 229 0,-21 52 0,1-142 0,0-209 0,-1 47 0,21-268-3,-1 41 10,1-50-7,0 0 0,0 0-1,0 1 1,0-1 0,0 0 0,0 0 0,0 0 0,0 0 0,0 0-1,0 1 1,1-1 0,-1 0 0,0 0 0,0 0 0,0 1 0,0-1-1,0 0 1,0 0 0,0 0 0,0 0 0,-1 1 0,1-1-1,0 0 1,0 0 0,0 0 0,0 0 0,0 0 0,0 1 0,0-1-1,0 0 1,0 0 0,0 0 0,0 0 0,-1 0 0,1 1 0,0-1-1,0 0 1,0 0 0,0 0 0,0 0 0,-1 0 0,1 0-1,0 0 1,0 0 0,0 0 0,0 0 0,-1 1 0,1-1 0,0 0-1,0 0 1,0 0 0,0 0 0,-1 0 0,-6-24-36,2-18-164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49.82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35 235 32671,'-1'-1'2,"1"1"1,0 0-1,0 0 0,0 0 1,-1-1-1,1 1 0,0 0 1,0 0-1,-1 0 0,1 0 1,0-1-1,-1 1 0,1 0 0,0 0 1,0 0-1,-1 0 0,1 0 1,0 0-1,-1 0 0,1 0 1,0 0-1,0 0 0,-1 0 1,1 0-1,0 0 0,-1 0 1,1 0-1,0 0 0,0 1 1,-1-1-1,1 0 0,0 0 1,0 0-1,-1 0 0,1 0 1,0 1-1,-8 12 17,0 22-35,8-31 23,-5 28-7,3 1 0,0 41 0,3-56 0,-1-14 0,0-1 0,0 0 0,1 0 0,0 1 0,0-1 0,0 0 0,0 0 0,0 0 0,0 0 0,1 0 0,-1 0 0,1-1 0,0 1 0,0 0 0,0-1 0,0 1 0,4 2 0,-4-4 0,-1 1 0,1-1 0,0 0 0,0 0 0,0 0 0,0 0 0,0 0 0,0 0 0,0 0 0,0-1 0,0 1 0,1-1 0,-1 0 0,0 1 0,0-1 0,0 0 0,1 0 0,-1-1 0,0 1 0,0 0 0,0-1 0,0 1 0,1-1 0,-1 0 0,0 1 0,0-1 0,3-2 0,-2 0 0,1 0 0,-1 0 0,1 0 0,-1 0 0,0-1 0,0 0 0,-1 1 0,1-1 0,-1 0 0,1 0 0,2-9 0,16-51 0,-20 61 0,33-169 0,-4 17 0,-29 151 0,0 1 0,0 0 0,0-1 0,1 1 0,-1 0 0,1 0 0,0 0 0,0 0 0,0 0 0,0 0 0,3-2 0,-4 4 0,0 0 0,0 0 0,0 0 0,0 1 0,1-1 0,-1 1 0,0-1 0,0 1 0,1-1 0,-1 1 0,0 0 0,0-1 0,1 1 0,-1 0 0,0 0 0,1 0 0,-1 0 0,0 0 0,1 1 0,-1-1 0,0 0 0,1 0 0,-1 1 0,0-1 0,0 1 0,1-1 0,-1 1 0,0 0 0,0-1 0,0 1 0,0 0 0,1 1 0,3 3 0,0 0 0,0 0 0,0 0 0,-1 1 0,0 0 0,0 0 0,-1 0 0,6 13 0,12 20 0,-18-36 0,-2-4 0,-1 0 0,1 0 0,0 0 0,-1 1 0,1-1 0,-1 0 0,0 0 0,1 0 0,-1 0 0,0 0 0,1 0 0,-1 0 0,0 0 0,0 0 0,0 0 0,0 0 0,0 0 0,0 0 0,0 0 0,-1-2 0,1 2 0,1-19 0,0 13 0,-1 0 0,0 0 0,0 0 0,-1 0 0,0 0 0,-1-7 0,1 13 0,1-1 0,-1 1 0,0-1 0,1 1 0,-1-1 0,0 1 0,0 0 0,0-1 0,0 1 0,0 0 0,0 0 0,-1 0 0,1 0 0,0 0 0,-1 0 0,1 0 0,0 0 0,-1 1 0,1-1 0,-1 0 0,1 1 0,-1-1 0,1 1 0,-1 0 0,0 0 0,1-1 0,-1 1 0,1 0 0,-1 0 0,0 0 0,-1 1 0,-1 0 0,0 0 0,1 0 0,-1 0 0,1 0 0,0 1 0,-1 0 0,1-1 0,0 1 0,0 0 0,0 1 0,0-1 0,0 1 0,1-1 0,-1 1 0,1 0 0,-1 0 0,1 0 0,0 0 0,0 0 0,1 0 0,-3 6 0,-4 9 0,1 0 0,-10 35 0,11-23 0,2 1 0,0 1 0,3 56 0,0-82 0,2 0 0,-1 0 0,1 0 0,0 0 0,0 1 0,0-1 0,1-1 0,0 1 0,0 0 0,1 0 0,5 8 0,-6-10 0,1 0 0,0-1 0,0 0 0,0 0 0,1 0 0,-1 0 0,1 0 0,0-1 0,0 0 0,0 1 0,0-2 0,0 1 0,0 0 0,0-1 0,1 1 0,6 0 0,2 0 0,0 0 0,0 0 0,0-2 0,0 1 0,0-2 0,0 0 0,0 0 0,22-6 0,-30 5 0,1 0 0,-1 0 0,1 0 0,-1-1 0,0 1 0,0-1 0,0-1 0,0 1 0,0-1 0,-1 0 0,0 0 0,0 0 0,0 0 0,0-1 0,0 0 0,-1 0 0,0 0 0,0 0 0,-1 0 0,1 0 0,2-8 0,-4 10-8,-1 1 0,1 0-1,0 0 1,-1-1 0,1 1 0,-1-1 0,0 1 0,0-1-1,0 1 1,0 0 0,0-1 0,0 1 0,-1-1-1,0-2 1,-7 1-413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0.1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16 32687,'0'-9'80,"8"5"-80,28 2 0,13 2 0,2 0 0,2 0 0,-9 0 0,-10 0 0,-12 0 0,-15 0-64,-7 6-896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0.50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5 32495,'2'0'192,"27"0"-112,12 0-80,8 2 0,7-2 0,-3 0 0,-9 0 0,-7 0 0,-11 0-48,-13-6-576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1.94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50 231 32255,'0'-5'27,"1"0"1,0 0-1,-1 0 1,2 0-1,-1-1 1,1 1-1,-1 1 1,1-1-1,1 0 1,-1 0-1,1 1 1,0-1-1,0 1 1,0 0-1,0 0 1,6-5-1,4-7 18,-8 9-45,7-6 0,-1-1 0,-1 0 0,0 0 0,-1-2 0,-1 1 0,8-22 0,-17 47 0,0-1 0,0 1 0,1-1 0,0 1 0,2 9 0,0 12 0,-2-2 0,0 67 0,-17 147 0,17-241 0,-1 0 0,1-1 0,0 1 0,-1 0 0,1-1 0,-1 1 0,1-1 0,-1 1 0,0-1 0,0 1 0,0-1 0,0 1 0,0-1 0,0 0 0,0 1 0,0-1 0,0 0 0,-1 0 0,1 0 0,0 0 0,-3 1 0,0 0 0,-1-1 0,1 0 0,-1 1 0,1-2 0,-1 1 0,-5 0 0,4-1 0,-97 1 0,375 1 0,-254-4-21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2.36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125 44 32383,'0'-1'18,"0"0"-1,0-1 1,0 1 0,0 0-1,0 0 1,0 0 0,0 0 0,0 0-1,0-1 1,-1 1 0,1 0 0,0 0-1,-1 0 1,1 0 0,-1 0 0,1 0-1,-1 0 1,0 0 0,1 0-1,-2-1 1,0 1-17,0 1 0,0-1 0,0 1 0,0-1 0,0 1 0,0 0 0,0 0 0,0 0 0,0 0 0,-1 0 0,-2 1 0,2 0-1,0 0 0,0 1 0,0-1 0,0 1 0,0-1 0,0 1 0,0 0 0,1 0 0,-1 0 0,1 1 0,-1-1 0,1 1 0,0-1 0,0 1 0,0-1 0,0 1 0,1 0 0,-1 0 0,1 0 0,-2 6 0,-4 6 0,1 2 0,-6 29 0,7-21 0,2 0 0,0 0 0,1 1 0,2-1 0,4 44 0,-3-65 0,0 0 0,0 0 0,0 1 0,0-1 0,1 0 0,-1 0 0,1-1 0,0 1 0,0 0 0,1 0 0,-1-1 0,1 0 0,0 1 0,-1-1 0,2 0 0,-1 0 0,0-1 0,0 1 0,1-1 0,4 3 0,-1-1 0,1-1 0,0 0 0,0-1 0,0 0 0,1 0 0,-1 0 0,0-1 0,1-1 0,10 1 0,-15-2 0,-1 1 0,1-1 0,0 1 0,0-1 0,-1 0 0,1-1 0,-1 1 0,1-1 0,-1 1 0,1-1 0,-1 0 0,0 0 0,0-1 0,0 1 0,0 0 0,0-1 0,-1 0 0,1 0 0,-1 0 0,0 0 0,1 0 0,-2 0 0,1-1 0,0 1 0,0 0 0,-1-1 0,0 0 0,1-5 0,3-7 0,-1 0 0,-1-1 0,-1 1 0,-1-1 0,0-19 0,-1 22 0,-1 1 0,0 0 0,-1-1 0,-1 1 0,0 0 0,-1 0 0,0 1 0,-10-19 0,10 22 0,-1 0 0,-1 0 0,1 1 0,-1 0 0,-1 0 0,0 0 0,0 1 0,0 0 0,-1 1 0,0-1 0,-15-8 0,20 13 1,0 0-1,0 1 1,0 0 0,0-1-1,-1 1 1,1 1 0,0-1-1,0 0 1,-1 1-1,1-1 1,0 1 0,-1 0-1,1 0 1,-6 1 0,7 0-7,0-1 0,1 1 1,-1 0-1,1-1 0,-1 1 1,0 0-1,1 0 0,0 0 1,-1 0-1,1 0 0,0 0 1,-1 1-1,1-1 0,0 0 0,0 1 1,0-1-1,0 1 0,0-1 1,0 1-1,1-1 0,-1 1 1,0 0-1,1-1 0,0 1 1,-1 0-1,1-1 0,0 3 1,-2 32-614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0:57.1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215 129 32463,'1'-25'123,"0"14"-93,-1 1 1,1 0-1,-2 0 0,-2-16 0,3 24-29,-1 0 0,1 0 0,-1 0 0,1 1 0,-1-1 0,0 0 0,1 1 0,-1-1 0,0 0 0,0 1 0,-1-1 0,1 1 0,0 0 0,0-1 0,-1 1 0,1 0 0,0 0 0,-1 0-1,0 0 1,1 0 0,-1 0 0,1 0 0,-1 0 0,0 1 0,0-1 0,1 0 0,-1 1 0,0 0 0,0-1 0,-2 1 0,-1 0-1,1 0 0,0 1 0,0 0 0,0-1 0,-1 1 0,1 0 0,0 1 0,0-1 0,1 1 0,-1 0 0,0 0 0,0 0 0,1 0 0,-1 1 0,1 0 0,0-1 0,0 1 0,0 0 0,0 1 0,0-1 0,1 0 0,-1 1 0,-1 3 0,-6 11 0,0 0 0,2 1 0,-10 28 0,16-42 0,-7 24 0,1 0 0,2 1 0,0 0 0,2 0 0,1 0 0,2 35 0,1-61 0,0 0 0,0 0 0,0 1 0,1-1 0,-1 0 0,1 0 0,0 0 0,0 0 0,1 0 0,-1 0 0,1-1 0,0 1 0,3 5 0,-2-7 0,-1 1 0,1-1 0,0 0 0,-1 0 0,1 0 0,0 0 0,0 0 0,0-1 0,1 1 0,-1-1 0,0 0 0,0 0 0,1 0 0,-1 0 0,1-1 0,5 1 0,-4 0 0,1-1 0,-1 1 0,1-1 0,-1-1 0,1 1 0,-1-1 0,1 0 0,-1 0 0,1-1 0,-1 1 0,0-1 0,0 0 0,6-4 0,-4 2 0,-1-1 0,0 0 0,-1 0 0,1-1 0,-1 1 0,0-1 0,0 0 0,-1-1 0,5-7 0,-1 0 0,-1 0 0,0-1 0,-1 1 0,-1-1 0,-1-1 0,0 1 0,3-22 0,-3-6 0,0-60 0,-4 98 0,0 0 0,0 0 0,-1 1 0,0-1 0,-2-9 0,3 13 0,0 0 0,-1 0 0,1 0 0,-1 0 0,0 0 0,1 0 0,-1 0 0,0 0 0,0 1 0,1-1 0,-1 0 0,0 0 0,0 1 0,0-1 0,0 1 0,0-1 0,0 0 0,0 1 0,0 0 0,0-1 0,0 1 0,0 0 0,0-1 0,0 1 0,0 0 0,-1 0 0,1 0 0,-2 0 0,2 0 0,0 1 0,0-1 0,0 0 0,0 0 0,0 1 0,0-1 0,0 1 0,1-1 0,-1 1 0,0-1 0,0 1 0,0 0 0,0-1 0,1 1 0,-1 0 0,0 0 0,1-1 0,-1 1 0,1 0 0,-1 0 0,1 0 0,-1 0 0,1 0 0,-1 0 0,1 0 0,-1 1 0,-6 33 0,6-27 0,-5 44 0,1 94 0,5-130 0,0-9 8,1 0 0,-1 0-1,1-1 1,0 1 0,1 0 0,0-1 0,0 1-1,0-1 1,1 1 0,0-1 0,6 10 0,-7-13-89,1 1 1,0-1-1,0 0 1,0 0-1,0 0 1,0 0-1,0-1 1,1 1 0,0-1-1,-1 0 1,1 0-1,0 0 1,0 0-1,0-1 1,0 0-1,0 0 1,0 0 0,0 0-1,9 0 1,20 0-5240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17 32687,'0'-14'29,"0"11"-7,-2 3 2,0 1-24,-1-1 0,1 1 1,0 0-1,0-1 0,0 1 1,0 0-1,0 0 0,0 0 0,0 1 1,0-1-1,0 0 0,0 1 1,1-1-1,-1 1 0,1 0 1,-1-1-1,1 1 0,-2 3 1,-24 41-2,24-41 1,-20 43 0,3 1 0,1 0 0,3 2 0,2 0 0,-8 53 0,12-31 0,3 0 0,3 0 0,6 80 0,-1-135 0,1 0 1,1 0-1,0 0 1,1-1-1,1 1 0,1-1 1,1 0-1,0-1 1,16 27-1,-18-35-2,0-1-1,1 1 1,0-1 0,0 0-1,0 0 1,1-1 0,0 0-1,1 0 1,-1-1-1,1 0 1,0 0 0,0-1-1,1 0 1,0 0 0,-1-1-1,1 0 1,0 0 0,0-1-1,0-1 1,12 2 0,38-4-353,-1-11-1038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2.6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51 32591,'0'-2'112,"0"-1"-48,0 1-64,12-2 0,15 2 0,9-3 0,3 3 0,0 0 0,-2-3 0,-11 3 0,-6-2 0,-6 2 0,-6 0 0,-6 2 0,-2-3 0,0 1 0,0-2-112,0-1-3250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8.94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280 64 31390,'0'-64'1377,"0"64"-1377,-1 0 0,1 0 0,-1 0 0,1 0 0,-1 0 0,0 0 0,1 0 0,-1 0 0,1 0 0,-1 0 0,1 1 0,-1-1 0,1 0 0,-1 0 0,1 0 0,-1 1 0,1-1 0,-1 0 0,1 0 0,-1 1 0,1-1 0,-1 1 0,1-1 0,-1 0 0,1 1 0,0-1 0,-1 1 0,1 0 0,-20 23 0,2 1 0,0 1 0,-19 40 0,20-35 0,-12 23 0,2 1 0,-22 66 0,37-86 0,2 2 0,1-1 0,2 1 0,-4 64 0,9-62 0,3-1 0,4 43 0,-2-65 0,0 0 0,0-1 0,2 1 0,0-1 0,1 0 0,0 0 0,15 23 0,-11-22 1,1 0 1,0-1-1,1 0 0,1-1 0,23 19 0,-32-28-5,2-1-1,-1 0 1,0 0-1,1-1 0,0 0 1,0 0-1,0 0 0,0-1 1,0 0-1,1 0 0,-1 0 1,1-1-1,-1 0 0,1 0 1,-1-1-1,1 0 1,-1 0-1,1 0 0,9-2 1,-1-5-295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9.53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38 14 32543,'0'-1'8,"0"1"0,1-1 0,-1 1 1,0-1-1,1 1 0,-1-1 0,0 0 0,1 1 0,-1 0 0,1-1 1,-1 1-1,1-1 0,-1 1 0,1 0 0,-1-1 0,1 1 1,-1 0-1,1-1 0,-1 1 0,1 0 0,0 0 0,-1 0 1,1-1-1,0 1 0,-1 0 0,1 0 0,-1 0 0,1 0 1,0 0-1,28-1-47,-17 1 57,216-2-18,-226 2 0,0-1 0,-1 1 0,1 0 0,-1 1 0,1-1 0,-1 0 0,1 0 0,-1 1 0,1-1 0,-1 1 0,1-1 0,-1 1 0,1-1 0,-1 1 0,0 0 0,3 1 0,-4-1 0,1 0 0,-1-1 0,0 1 0,1 0 0,-1-1 0,0 1 0,0 0 0,1-1 0,-1 1 0,0 0 0,0-1 0,0 1 0,0 0 0,0 0 0,0-1 0,0 1 0,0 0 0,-1-1 0,1 1 0,0 0 0,0 0 0,0-1 0,-1 1 0,0 1 0,-1 2 0,0-1 0,-1 1 0,0 0 0,0-1 0,0 1 0,0-1 0,-1 0 0,1 0 0,-5 3 0,-55 28 0,46-26 0,1 1 0,0 1 0,-28 21 0,43-30 0,-1 0 0,1 0 0,0 0 0,0 0 0,0 1 0,0-1 0,0 1 0,0-1 0,0 0 0,1 1 0,-1-1 0,0 1 0,1 0 0,-1-1 0,1 1 0,0-1 0,-1 1 0,1 0 0,0-1 0,0 1 0,0 0 0,0-1 0,0 1 0,1 0 0,-1-1 0,0 1 0,1 0 0,-1-1 0,1 1 0,0-1 0,-1 1 0,1-1 0,0 1 0,0-1 0,0 0 0,0 1 0,0-1 0,0 0 0,1 0 0,-1 0 0,3 2 0,6 6 0,0-1 0,0-1 0,1 0 0,14 6 0,-15-7 0,-9-6 0,12 7 0,-1 1 0,1 0 0,-1 0 0,11 11 0,-21-17 0,1 1 0,-1-1 0,0 1 0,0-1 0,0 1 0,0 0 0,0-1 0,-1 1 0,1 0 0,-1 0 0,0 0 0,0 1 0,0-1 0,0 0 0,0 0 0,-1 0 0,1 1 0,-1-1 0,0 0 0,0 1 0,0-1 0,-1 0 0,1 0 0,-2 4 0,1-4 0,-1 0 0,0 0 0,1 0 0,-2-1 0,1 1 0,0-1 0,0 0 0,-1 1 0,1-1 0,-1 0 0,0 0 0,1-1 0,-1 1 0,0-1 0,0 1 0,0-1 0,0 0 0,0 0 0,-1 0 0,-2 0 0,-13 4 0,1-2 0,-20 2 0,22-3 36,1-1 1,-1-1-1,0-1 1,1 0-1,-1 0 0,-25-7 1,37 7-133,0 0 0,1 0 1,-1-1-1,1 1 0,-1-1 0,1 0 0,0 1 1,-1-2-1,1 1 0,0 0 0,0-1 1,1 1-1,-1-1 0,0 0 0,1 0 1,0 0-1,-1 0 0,1 0 0,0 0 1,1-1-1,-1 1 0,1-1 0,-1 1 1,1-1-1,0 0 0,0 1 0,1-1 0,-1 0 1,1 0-1,0 1 0,0-1 0,1-8 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8:59.99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42 32559,'-1'-12'125,"3"-15"-42,0 24-83,0 18 0,-2 362 0,5-329-104,-5-59-288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0.32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7 32639,'7'-2'80,"29"2"-64,13 0 16,7 0-32,5 0 0,2 0 0,-7 0 0,-8 0 0,-6-2 0,-13 2 0,-10-2 0,-11 2-64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2.38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298 72 32495,'7'-21'194,"-5"19"-186,-1-1-1,0 1 1,0-1 0,0 0 0,0 1 0,0-1 0,-1 0-1,1 0 1,0-5 0,-2 8-8,1-1 0,0 0 0,-1 1 0,1-1 0,-1 1 0,1-1 0,-1 1 0,1-1 0,-1 1 0,1-1 0,-1 1 0,1-1 0,-1 1 0,0 0 0,1-1 0,-1 1 0,0 0 0,1-1 0,-1 1 0,0 0 0,1 0 0,-1 0 0,0 0 0,-1 0 0,-23-3 0,21 2 0,-50-3 0,0 3 0,-57 5 0,109-4 0,-1 0 0,0 0 0,1 0 0,-1 1 0,0 0 0,1-1 0,-1 1 0,1 0 0,-1 0 0,1 0 0,-1 1 0,1-1 0,-4 3 0,5-2 0,0-1 0,0 1 0,-1 0 0,1 0 0,0 0 0,1 0 0,-1 0 0,0 0 0,1 0 0,-1 0 0,1 0 0,-1 0 0,1 0 0,0 0 0,0 0 0,0 4 0,2 24 0,7 45 0,-4-45 0,1 48 0,-6-71 0,-1-5 0,1 1 0,0-1 0,0 1 0,0-1 0,1 0 0,-1 1 0,1-1 0,-1 0 0,1 1 0,0-1 0,1 4 0,-1-5 0,-1-1 0,1 0 0,-1 1 0,1-1 0,-1 0 0,1 0 0,0 1 0,-1-1 0,1 0 0,-1 0 0,1 0 0,0 0 0,-1 0 0,1 0 0,-1 0 0,1 0 0,0 0 0,-1 0 0,1 0 0,0 0 0,-1 0 0,1 0 0,-1 0 0,1-1 0,-1 1 0,1 0 0,0-1 0,-1 1 0,1-1 0,19-9 0,-19 9 0,8-4 0,1 1 0,-1 0 0,1 1 0,0 0 0,0 1 0,0 0 0,0 0 0,1 1 0,-1 1 0,0 0 0,11 1 0,-20-1 0,2 0 0,1 0 0,-1 1 0,1-1 0,-1 1 0,1 0 0,-1 0 0,1 1 0,-1-1 0,0 0 0,0 1 0,1 0 0,-1 0 0,-1 0 0,1 0 0,0 1 0,0-1 0,-1 1 0,1-1 0,-1 1 0,0 0 0,0 0 0,0 0 0,0 0 0,0 0 0,-1 0 0,0 1 0,1-1 0,0 5 0,0 1 0,1 0 0,-1 1 0,-1-1 0,0 0 0,0 1 0,-1-1 0,0 1 0,-1-1 0,0 1 0,-2 9 0,0-13 0,1 0 0,-1 0 0,0-1 0,0 1 0,0-1 0,-1 0 0,0 1 0,0-2 0,0 1 0,-1 0 0,1-1 0,-1 0 0,0 0 0,-10 5 0,3-1 0,0-1 0,-1-1 0,0 0 0,0 0 0,-22 5 0,25-9 0,-1-1 0,0 1 0,-20-2 0,23 0 0,7 0 4,0 0 0,1 0 0,-1 0 0,0-1 1,0 1-1,0 0 0,1 0 0,-1-1 0,0 1 0,1 0 0,-1-1 0,0 1 1,1-1-1,-1 1 0,0-1 0,1 1 0,-1-1 0,1 1 0,-1-1 0,1 0 1,-1 1-1,1-1 0,0 0 0,-1 1 0,1-1 0,0 0 0,-1 0 0,1 1 1,0-2-1,-2-25-1611,6 10-5554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2.76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110 12 32143,'0'0'13,"0"-1"0,0 1 0,0 0 0,0-1 1,0 1-1,0 0 0,0-1 0,0 1 0,0 0 0,0-1 1,0 1-1,0-1 0,0 1 0,0 0 0,0-1 0,0 1 0,0 0 1,0-1-1,0 1 0,1 0 0,-1 0 0,0-1 0,0 1 1,0 0-1,1-1 0,-1 1 0,0 0 0,0 0 0,1-1 1,-1 1-1,0 0 0,1 0 0,-1 0 0,0 0 0,1-1 1,-1 1-1,0 0 0,1 0 0,-1 0 0,0 0 0,1 0 1,-1 0-1,0 0 0,1 0 0,-1 0 0,0 0 0,1 0 1,-1 0-1,1 0 0,20 11-76,-18-9 92,20 16-29,0 1 0,-1 1 0,-1 1 0,-1 0 0,0 2 0,-2 0 0,-1 2 0,24 44 0,-27-40 0,-1 1 0,-2 1 0,-1 0 0,-1 0 0,-1 1 0,-2 0 0,-2 0 0,-1 1 0,-1-1 0,-2 1 0,-5 49 0,2-63 0,-1-1 0,0 0 0,-2 0 0,0 0 0,-1 0 0,0-1 0,-1 0 0,-2-1 0,1 0 0,-2 0 0,0-1 0,-1-1 0,-18 19 0,-4 0-1,-1-2 0,-1-2 0,-2-1 0,-49 27 0,50-35-165,9-12-559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4.10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13 116 32607,'0'1'6,"-1"-1"0,1 1 0,-1 0-1,1 0 1,-1 0 0,1 0 0,0-1 0,-1 1 0,1 0 0,0 0 0,0 0 0,-1 0-1,1 0 1,0 0 0,0 0 0,0 0 0,1 1 0,-2 2 3,-3 40 2,1 0 0,2 0 1,6 50-1,-4-90-11,0 0 0,0 0 0,0 1 0,0-1 0,0 0 0,1 0 0,0-1 0,0 1 0,0 0 0,0 0 0,1-1 0,-1 1 0,1-1 0,0 0 0,0 0 0,0 0 0,0 0 0,1-1 0,4 4 0,-2-3 0,0 0 0,1-1 0,0 1 0,-1-1 0,1-1 0,0 1 0,0-1 0,0 0 0,0-1 0,0 0 0,8 0 0,-13-1 0,1 1 0,-1-1 0,0 0 0,1 0 0,-1 0 0,1 0 0,-1 0 0,0 0 0,0-1 0,0 1 0,0-1 0,0 1 0,0-1 0,0 0 0,0 0 0,-1 0 0,1 0 0,-1 0 0,1 0 0,-1 0 0,0 0 0,0-1 0,0 1 0,0-1 0,1-2 0,2-10 0,0 0 0,4-30 0,-7 39 0,19-235 0,-19 236 0,-1 0 0,1 0 0,0 0 0,0 1 0,1-1 0,-1 0 0,1 1 0,0-1 0,1 1 0,-1 0 0,1-1 0,-1 1 0,7-6 0,-6 7 0,0 2 0,0-1 0,0 0 0,0 0 0,0 1 0,0 0 0,0 0 0,1 0 0,-1 0 0,1 0 0,-1 0 0,0 1 0,1 0 0,-1 0 0,1 0 0,-1 0 0,1 0 0,-1 1 0,1-1 0,3 2 0,-2 0 0,1 0 0,-1 0 0,1 1 0,-1 0 0,0 0 0,0 0 0,0 0 0,0 1 0,-1 0 0,0 0 0,5 6 0,1 0 0,-1 1 0,0 1 0,11 19 0,-20-80 0,1 28 0,0 19 0,-1 1 0,0-1 0,0 1 0,0-1 0,0 0 0,-1 1 0,1-1 0,0 1 0,-1-1 0,1 1 0,-1-1 0,1 1 0,-1-1 0,0 1 0,0-1 0,1 1 0,-1 0 0,0 0 0,0-1 0,0 1 0,0 0 0,-1 0 0,0-1 0,-1 1 0,1 0 0,0 1 0,0-1 0,-1 1 0,1 0 0,0 0 0,-1-1 0,1 1 0,0 1 0,-1-1 0,1 0 0,0 1 0,0-1 0,-1 1 0,1 0 0,-4 1 0,-1 1 0,1 1 0,-1 0 0,1 0 0,0 0 0,0 1 0,0 0 0,1 0 0,0 0 0,0 1 0,0 0 0,0 0 0,-6 13 0,-1 0 0,2 2 0,1 0 0,-8 23 0,10-20 0,2 0 0,0 1 0,2-1 0,0 1 0,2 39 0,1-58 0,0-1 0,0 1 0,1 0 0,-1 0 0,1-1 0,0 1 0,1 0 0,0-1 0,-1 1 0,2-1 0,-1 0 0,1 0 0,-1 0 0,2 0 0,-1 0 0,0 0 0,1-1 0,0 1 0,0-1 0,0 0 0,0-1 0,1 1 0,0-1 0,0 0 0,0 0 0,0 0 0,0 0 0,0-1 0,1 0 0,8 2 0,5 0 0,1-1 0,0-1 0,-1-1 0,1 0 0,36-5 0,-48 3 0,1 0 0,-1-1 0,0 0 0,0-1 0,0 0 0,0 0 0,0-1 0,13-8 0,-16 9 0,-1 0 0,1-1 0,-1 1 0,1-1 0,-1 0 0,0 0 0,0-1 0,-1 1 0,0-1 0,1 0 0,-1 0 0,-1 0 0,5-10 0,-7 14-13,1 0 0,-1-1 0,0 1 0,0 0 0,1 0 0,-1-1 0,0 1 0,0 0 0,0 0 0,0-1 0,0 1 0,-1 0 0,1-1 0,-1-1 0,-5-5-768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4.43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3 32687,'0'-2'80,"17"2"-80,27 0 0,9 0 0,8 0 0,-8 0 0,-11 8 0,-13-3 0,-14 4 0,-15 1-48,0 4-576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4.81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13 32399,'41'0'304,"15"0"-272,5 0 0,-5 0-32,-5-4 0,-12 4 0,-12-2 0,-10 0-80,-8-3-1953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70 32479,'-4'-7'33,"0"1"0,0-1 0,-1 1 0,0 0 0,0 0-1,-1 0 1,1 1 0,-8-6 0,11 9-33,0 1 0,1 0 0,-1 0-1,0 0 1,0 1 0,0-1 0,1 0 0,-1 1-1,0-1 1,0 1 0,0 0 0,0-1-1,0 1 1,0 0 0,0 0 0,0 0 0,0 1-1,0-1 1,0 0 0,0 1 0,0-1 0,0 1-1,0 0 1,0 0 0,0-1 0,1 1 0,-1 0-1,0 1 1,1-1 0,-1 0 0,1 0-1,-1 1 1,1-1 0,-1 1 0,1-1 0,0 1-1,0 0 1,-1 1 0,-6 9 0,0 1 0,1 0 0,1 0 0,0 1 0,1 0 0,0 0 0,1 0 0,-3 24 0,2-4 0,2 1 0,2 55 0,1-87 0,0-1 0,0 1 0,1 0 0,-1 0 0,1-1 0,-1 1 0,1 0 0,0-1 0,0 1 0,0 0 0,1-1 0,-1 0 0,0 1 0,1-1 0,0 0 0,-1 1 0,1-1 0,0 0 0,0-1 0,0 1 0,1 0 0,-1 0 0,4 1 0,-2-1 0,1 0 0,-1-1 0,0 0 0,1 0 0,-1 0 0,0 0 0,1-1 0,-1 0 0,1 0 0,-1 0 0,1 0 0,-1-1 0,1 0 0,6-2 0,-6 1 0,0 0 0,-1 0 0,1-1 0,-1 0 0,1 0 0,-1 0 0,0 0 0,0-1 0,-1 1 0,1-1 0,-1 0 0,1 0 0,-1-1 0,0 1 0,-1-1 0,1 1 0,-1-1 0,0 0 0,0 0 0,2-9 0,1-5 0,-1 1 0,0-1 0,-2 0 0,1-27 0,-2 14 0,1 18 0,-2 0 0,0 0 0,0 0 0,-2 0 0,-5-27 0,7 40 0,0 0 0,0-1 0,-1 1 0,1 0 0,-1 0 0,1 0 0,-1 0 0,1 0 0,-1 0 0,0 0 0,1 0 0,-1 0 0,0 0 0,0 0 0,0 0 0,0 0 0,1 0 0,-1 1 0,0-1 0,-1 0 0,1 1 0,0-1 0,0 1 0,0-1 0,0 1 0,-2-1 0,1 6 0,0 11 0,1-1 0,0 1 0,1-1 0,1 1 0,1-1 0,0 0 0,1 1 0,0-1 0,2-1 0,0 1 0,0 0 0,1-1 0,1 0 0,15 23 0,-17-30 2,0 0-1,1 0 1,0 0 0,1 0-1,-1-1 1,16 11 0,-18-15-12,0 0 1,0 0-1,0 0 0,1 0 1,-1-1-1,1 1 1,-1-1-1,1-1 1,0 1-1,-1 0 0,1-1 1,0 0-1,-1 0 1,1-1-1,6 0 1,15-7-378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5.2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72 153 32655,'75'-148'109,"-72"144"-106,-1 33-3,0 68 0,0-19 0,-14 129 0,11-200 0,0-1 0,0 1 0,-1 0 0,0-1 0,0 0 0,0 1 0,-1-1 0,0 0 0,-7 9 0,8-12 0,0 0 0,-1-1 0,1 1 0,-1-1 0,0 0 0,0 0 0,0 0 0,0 0 0,0 0 0,0-1 0,0 0 0,0 1 0,-1-1 0,1 0 0,-1-1 0,1 1 0,-1 0 0,1-1 0,-7 0 0,-33 0 0,36 0 0,30 0 0,42 2-5,-25-1-107,68-5 0,-87-2-587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5.65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146 37 32639,'-1'-2'7,"0"0"0,0 0 0,0-1 0,0 1 0,0 0 0,-1 0 0,1 0 0,-1 0 0,0 0 0,1 0 0,-1 1 0,0-1 0,0 1 0,0-1 0,0 1 0,0-1 0,0 1 0,-5-2 0,5 3-8,0 0 1,0 0 0,0 0 0,0 0 0,0 0 0,1 0-1,-1 1 1,0-1 0,0 1 0,0-1 0,0 1-1,0-1 1,1 1 0,-1 0 0,0 0 0,1 0 0,-1 0-1,0 0 1,1 1 0,-1-1 0,1 0 0,0 1 0,-1-1-1,1 1 1,-1 2 0,-6 6 0,1 1 0,0 0 0,1 0 0,1 1 0,0 0 0,0 0 0,1 0 0,0 1 0,-3 25 0,3 5 0,0 69 0,4-104 0,0-1 0,0-1 0,1 1 0,0-1 0,0 1 0,0-1 0,1 1 0,0-1 0,0 0 0,1 0 0,-1 0 0,1 0 0,1-1 0,-1 1 0,1-1 0,0 0 0,0 0 0,7 7 0,-5-7 0,0 0 0,1-1 0,0 1 0,0-1 0,0-1 0,0 1 0,0-1 0,1 0 0,-1-1 0,1 0 0,0 0 0,0-1 0,14 1 0,-16-1 0,0-1 0,0 1 0,1-2 0,-1 1 0,0-1 0,1 0 0,-1 0 0,0 0 0,0-1 0,0 0 0,10-5 0,-12 4 0,0 0 0,-1 1 0,0-2 0,0 1 0,0 0 0,0-1 0,0 1 0,-1-1 0,0 0 0,0 0 0,0 0 0,0 0 0,0 0 0,-1 0 0,1 0 0,-1-1 0,1-8 0,1-9 0,0 0 0,-1-1 0,-2 0 0,0 1 0,-1-1 0,-8-42 0,6 53 0,0 0 0,0 0 0,-1 0 0,-1 0 0,0 0 0,-1 1 0,0 0 0,0 0 0,-2 1 0,1 0 0,-1 0 0,0 0 0,-19-15 0,24 22 1,-1 1-1,1 0 1,-1 0-1,1 0 1,-1 0 0,0 1-1,0-1 1,1 1-1,-1 0 1,0 0 0,0 0-1,-1 1 1,1-1 0,-7 1-1,8 1-4,1-1-1,0 0 1,-1 1 0,1-1-1,0 1 1,0 0 0,-1 0-1,1 0 1,0 0 0,0 0-1,0 0 1,0 0 0,0 1-1,1-1 1,-1 1-1,0-1 1,1 1 0,-1 0-1,1 0 1,-1 0 0,1 0-1,0 0 1,0 0 0,0 0-1,-2 3 1,-3 28-516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6.06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22 29662,'0'-9'3057,"0"7"-3009,0 0-48,0 0 0,20 0 0,9-1 0,10 3 0,2 0 0,3 0 0,-5-2 0,-7 2 0,-13 0 0,-9 0 0,-8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6.57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223 95 32623,'-7'-6'8,"0"0"0,0 0 0,-1 1 0,1 0 0,-1 0 0,0 1 0,-1 0 0,1 0 0,-1 1 0,0 0 0,0 1 0,1 0 0,-2 0 0,1 1 0,0 0 0,0 0 0,-12 2 0,19-1-8,1 0 0,-1 0 0,0 0 0,1 1 0,-1-1 0,0 0 0,1 1 0,-1 0 0,1-1 0,-1 1 0,1 0 0,-1 0 0,1-1 0,-1 1 0,1 0 0,0 1 0,0-1 0,-1 0 0,0 2 0,0 0 0,-1 1 0,1-1 0,0 1 0,1-1 0,-1 1 0,1 0 0,-2 7 0,0 4 0,1 1 0,0-1 0,2 19 0,0-25 0,0-1 0,1 0 0,1 1 0,-1-1 0,1 0 0,1 0 0,0 0 0,0-1 0,0 1 0,1-1 0,0 1 0,0-1 0,1 0 0,7 8 0,8 6 0,0-2 0,0 0 0,25 16 0,-23-18 0,0 1 0,30 31 0,-50-47 0,-1-1 0,1 1 0,-1-1 0,1 1 0,-1 0 0,0 0 0,0-1 0,0 1 0,0 0 0,0 0 0,0 0 0,0 0 0,-1 0 0,1 1 0,-1-1 0,1 0 0,-1 0 0,0 0 0,0 0 0,0 0 0,0 1 0,0-1 0,0 0 0,-1 0 0,1 0 0,-1 0 0,0 3 0,-1-3 0,0 1 0,-1-1 0,1 0 0,0 1 0,-1-1 0,1 0 0,-1 0 0,0 0 0,1-1 0,-1 1 0,0-1 0,0 0 0,0 1 0,0-1 0,0 0 0,-6 0 0,-24 5 0,0-2 0,0-1 0,-43-2 0,70-1 0,5 0-1,0 0 0,-1 0 0,1 0 0,0 1 0,-1-1 0,1-1 1,0 1-1,-1 0 0,1 0 0,0 0 0,-1-1 0,1 1 0,0-1 0,0 1 0,-1-1 0,1 1 0,0-1 0,0 0 1,0 1-1,0-1 0,0 0 0,0 0 0,0 0 0,0 0 0,0 0 0,0 0 0,1 0 0,-1 0 0,0 0 0,1-1 0,-1 1 1,1 0-1,-1 0 0,1-1 0,-1 1 0,1 0 0,0 0 0,0-1 0,0 1 0,-1 0 0,1-1 0,1 1 0,-1 0 1,0-2-1,1-2-6,0 0 0,1 0 1,-1 1-1,1-1 1,0 1-1,0-1 1,1 1-1,-1 0 1,1 0-1,0 0 1,4-4-1,57-53-26,-39 39 58,-1-1 1,-1-2-1,31-41 0,-48 58-22,-1 0 0,-1-1 0,1 1 0,-1-1 0,-1 0 0,1 0-1,-2 0 1,1 0 0,-1-1 0,-1 1 0,0-1 0,0 0 0,-1 1 0,0-1-1,0 1 1,-1-1 0,-2-9 0,1 13-3,-1 0 0,1 0 0,-1 0 0,0 0 0,0 0 0,-1 1 0,1 0 0,-1-1 0,0 1 0,-1 1 0,1-1 0,-1 1 0,0 0 0,0 0 0,-1 0 0,1 0 0,-1 1 0,1 0 0,-1 0 0,0 1 0,0 0 0,-1 0 0,1 0 0,0 1 0,-1 0 0,1 0 0,-12 0 0,16 1-1,-1 0-1,1 0 1,0 0 0,-1 0-1,1 0 1,0 1 0,-1-1-1,1 1 1,-3 1 0,-14 18-66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6.90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9 32735,'36'-4'32,"15"2"-32,5-1 0,0 3 0,-7 0 0,-8 0 0,-14 0 0,-13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7.23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32575,'0'0'144,"17"0"-96,17 0-48,7 0 0,0 0 0,-2 0 0,-2 0 0,-6 0 0,-4 0-112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07.59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124 148 32495,'3'-8'54,"4"-9"2,0 0-1,0 1 1,14-21 0,-18 33-56,0 0-1,0 1 1,0-1 0,0 1 0,0-1-1,1 1 1,-1 0 0,1 0 0,0 0-1,0 1 1,0 0 0,0-1 0,1 2-1,-1-1 1,0 0 0,1 1 0,-1 0-1,6-1 1,-5 1 0,0 0 0,0 1 0,0 0 0,0 0 0,0 0 0,0 0 0,0 1 0,0 0 0,0 0 0,-1 0 0,1 1 0,0-1 0,-1 1 0,1 1 0,-1-1 0,6 3 0,-6 0 0,1-1 0,-1 1 0,0-1 0,0 1 0,-1 0 0,1 1 0,-1-1 0,0 1 0,-1-1 0,1 1 0,-1 0 0,2 9 0,-1-5 0,0 1 0,0 0 0,-1 0 0,-1 0 0,0 1 0,0-1 0,-1 0 0,-1 0 0,0 1 0,0-1 0,-1 0 0,0 0 0,-1 0 0,0-1 0,-1 1 0,0-1 0,-1 1 0,-7 10 0,-1-4 0,-2 1 0,0-2 0,-1 0 0,-33 26 0,-80 43 0,20-13 0,108-72 0,1 0 0,0 0 0,-1 0 0,1 0 0,0 0 0,-1 0 0,1 0 0,0 0 0,-1 1 0,1-1 0,0 0 0,0 0 0,-1 0 0,1 1 0,0-1 0,0 0 0,-1 0 0,1 1 0,0-1 0,0 0 0,0 1 0,0-1 0,-1 0 0,1 1 0,0-1 0,0 0 0,0 1 0,0-1 0,0 0 0,0 1 0,0-1 0,0 0 0,0 1 0,0-1 0,0 0 0,0 1 0,6 0 0,-6-1 0,43 4 0,72-5 0,-42-1 0,209 2 0,-275-1 2,-7-1-36,-4 1-126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15.027"/>
    </inkml:context>
    <inkml:brush xml:id="br0">
      <inkml:brushProperty name="width" value="0.05" units="cm"/>
      <inkml:brushProperty name="height" value="0.05" units="cm"/>
      <inkml:brushProperty name="color" value="#10CA02"/>
    </inkml:brush>
  </inkml:definitions>
  <inkml:trace contextRef="#ctx0" brushRef="#br0">50 63 32399,'-1'111'184,"-17"125"0,-11 119-184,27 4 0,3-189 0,3-169 0,-1 1 0,1-2 0,-1 1 0,1 0 0,0-1 0,-1 1 0,1-1 0,0 0 0,3-1 0,-5 1 0,1006-11 0,-49 14 0,-838 1 0,391 7 0,670-11 0,-885-17 0,-115 3 0,-63 8 0,336-12 0,-444 18 0,1-1 0,0-1 0,-1 1 0,1-2 0,-1 0 0,0 0 0,22-10 0,-19 9 0,0 1 0,0 0 0,0 1 0,0 0 0,0 1 0,1 0 0,-1 2 0,17 1 0,14 0 0,-44-3 0,-1 0 0,1 0 0,0 1 0,-1-1 0,1 0 0,-1 0 0,1 0 0,-1 0 0,1 0 0,-1 0 0,0 0 0,0 0 0,1 0 0,-1 0 0,0 0 0,0 0 0,0 0 0,0 0 0,0 0 0,0 0 0,0 0 0,-1 0 0,1-2 0,-1 0 0,12-189 0,0-4 0,-13-478 0,1 666 0,0 0 0,0 0 0,-1-1 0,0 2 0,0-1 0,-7-14 0,3 5 0,5 17 0,1-1 0,-1 0 0,0 1 0,0-1 0,1 0 0,-1 1 0,0-1 0,0 1 0,0-1 0,1 1 0,-1 0 0,0-1 0,0 1 0,0 0 0,0-1 0,0 1 0,0 0 0,0 0 0,0 0 0,0 0 0,-1 0 0,-29 1 0,20-1 0,-1 0 0,-31 0 0,0 1 0,-68 11 0,16 3 0,-2-5 0,-100-1 0,-136 14 0,71-3 0,-225-16 0,346-12 0,-202-38 0,287 38 0,-90-2 0,-8 0 0,-370-26 0,308 38 0,-220-4 0,432 2 0,-302-6 0,221 8 0,-134 22 0,69-7 0,99-14 0,0 3 0,-53 14 0,-19 2 0,86-17 0,1 2 0,-55 17 0,88-23 0,0 0 1,0 1-1,1 0 1,-1 0-1,0 0 0,0 0 1,1 0-1,-1 1 1,1-1-1,0 1 0,0-1 1,0 1-1,-3 4 1,3-3-11,0-1 0,-1 0 1,1 1-1,-1-1 1,0 0-1,-5 3 1,-3-2-170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339 220 32511,'1'-32'107,"0"12"-70,-1-1 0,-4-22 0,4 37-34,-2 0 0,1 0 0,-1 0 0,0 0 1,0 0-1,0 0 0,-1 1 0,0-1 0,0 1 1,-1 0-1,-4-7 0,6 11-3,0-1 0,-1 0 0,1 1 0,0-1 0,-1 1 0,1 0 0,-1-1 0,0 1 0,1 1 0,-1-1 0,0 0 0,1 1 0,-1-1 0,0 1 0,0 0 0,0 0 0,-4 0 0,0 1 0,1-1 0,-1 1 0,1 0 0,0 1 0,0 0 0,-1 0 0,-5 3 0,1 1 0,0 1 0,0 1 0,0 0 0,1 0 0,0 1 0,1 1 0,0-1 0,-14 20 0,10-9 0,0 0 0,2 0 0,0 1 0,-9 26 0,14-31 0,1 2 0,1-1 0,1 0 0,1 1 0,0 0 0,1 0 0,1-1 0,2 26 0,-1-39 0,-1 0 0,1 0 0,-1 0 0,1 0 0,1-1 0,-1 1 0,0 0 0,1-1 0,0 1 0,0-1 0,0 1 0,0-1 0,0 0 0,1 0 0,-1 0 0,1 0 0,0-1 0,0 1 0,0-1 0,0 1 0,1-1 0,-1 0 0,1 0 0,5 2 0,1-1 0,0 0 0,1-1 0,0 0 0,-1 0 0,1-1 0,0 0 0,20-2 0,-25 0 0,-1 1 0,1-1 0,-1 0 0,1 0 0,-1-1 0,1 0 0,-1 0 0,0 0 0,0 0 0,0-1 0,0 0 0,0 0 0,6-6 0,-4 3 0,-1-1 0,0 1 0,-1-1 0,0 0 0,0-1 0,0 1 0,7-17 0,-3 0 0,-1-1 0,-1-1 0,-1 0 0,5-49 0,-1-168 0,-11 313 0,7 155 0,-3-201 0,1 0 0,0 1 0,2-2 0,1 1 0,0-1 0,2 0 0,13 25 0,-19-44 0,-1 0 0,1 0 0,-1 0 0,1-1 1,0 1-1,0-1 0,6 5 0,-8-7 0,0 0-1,0 0 1,0-1 0,1 1-1,-1-1 1,0 1-1,0-1 1,0 1 0,1-1-1,-1 0 1,0 1 0,1-1-1,-1 0 1,0 0 0,1 0-1,-1 0 1,0 0 0,1 0-1,-1-1 1,0 1 0,0 0-1,1-1 1,-1 1 0,0-1-1,0 1 1,1-1-1,-1 1 1,0-1 0,0 0-1,0 0 1,0 1 0,2-3-1,19-29-2202,1-14-8613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4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32479,'14'0'208,"30"0"-160,17 0-16,4-4-32,-2-3 0,-4 1 0,-15 2 0,-13 4 0,-14 0-64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32303,'-8'-7'464,"13"28"-464,26 31 0,8 16 0,3 14 0,-8 2 0,-8-2 0,-13 1 0,-8-11 0,-5-4 0,-7-4 0,-25-5 0,-12-8 0,-6-11-336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28061,'34'0'4626,"17"0"-4578,10 0-16,-1 0-32,-6-4 0,-10-1 0,-15 1 0,-12 4-32,-10 0-80,-7-4-2145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32079,'283'-12'688,"-251"8"-688,-36 5 0,-1 0 0,1 0 0,0 0 0,0 1 0,0-1 0,0 1 0,1 0 0,-1 0 0,0 0 0,-5 6 0,-45 36 0,29-22 0,-4 4 0,-35 39 0,53-53 0,11-12 0,0 0 0,-1 0 0,1 1 0,0-1 0,0 0 0,-1 0 0,1 0 0,0 0 0,0 1 0,-1-1 0,1 0 0,0 0 0,0 1 0,0-1 0,0 0 0,-1 0 0,1 1 0,0-1 0,0 0 0,0 0 0,0 1 0,0-1 0,0 0 0,0 1 0,0-1 0,0 0 0,0 0 0,0 1 0,0-1 0,0 0 0,0 1 0,0-1 0,0 0 0,0 1 0,0-1 0,0 0 0,0 0 0,0 1 0,1-1 0,-1 0 0,0 0 0,0 1 0,0-1 0,0 0 0,1 0 0,-1 0 0,0 1 0,0-1 0,1 0 0,-1 0 0,0 0 0,0 1 0,1-1 0,-1 0 0,0 0 0,0 0 0,1 0 0,-1 0 0,0 0 0,1 0 0,-1 0 0,0 0 0,23 1 0,-18-1 0,11 1 0,1 0 0,0 1 0,-1 0 0,0 2 0,0 0 0,29 11 0,-40-13 0,-1 0 0,1 1 0,-1-1 0,1 1 0,-1 0 0,0 0 0,0 1 0,0-1 0,-1 1 0,1 0 0,-1 0 0,0 0 0,0 0 0,0 1 0,0-1 0,-1 1 0,0 0 0,0-1 0,0 1 0,-1 0 0,0 0 0,1 0 0,-2 1 0,1-1 0,0 10 0,-1-10 0,0 1 0,0-1 0,0 1 0,-1-1 0,0 1 0,0-1 0,0 1 0,0-1 0,-1 0 0,0 1 0,0-1 0,-1 0 0,1-1 0,-1 1 0,0 0 0,-1-1 0,1 1 0,-1-1 0,1 0 0,-1 0 0,-7 5 0,3-3 0,1 0 0,-1 0 0,0 0 0,0-1 0,0 0 0,-1-1 0,1 0 0,-1 0 0,0-1 0,0 0 0,-1-1 0,1 0 0,-1 0 0,1-1 0,-18 0 0,24-1 0,1-1 0,-1 1 0,0-1 0,1 0 1,-1 0-1,1 0 0,-1 0 0,1 0 0,0-1 0,-1 1 0,1-1 0,0 1 0,0-1 0,0 0 1,0 0-1,0 0 0,1 0 0,-1 0 0,1 0 0,-1 0 0,1-1 0,0 1 0,-2-4 1,0 0-5,0 0 0,1-1 0,0 0 0,0 1 0,0-1 0,1 0 0,-1-14 0,2 12-143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27789,'3'-5'4946,"4"1"-4914,5 4-32,3 0 0,4 0 0,6 0 0,-4 15 0,-1 7 0,-6 2 0,-6 0 0,-8 5 0,0-1 0,-12-2 0,-20 1 0,-4-3 0,1-9-32,9-8-704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 32607,'0'-15'147,"0"38"-134,0 47-13,-14 381 0,9-298 0,5-149 0,1 1 0,0-1 0,-1 0 0,2 1 0,-1-1 0,0 0 0,1 1 0,0-1 0,0 0 0,0 0 0,1 0 0,-1-1 0,1 1 0,0-1 0,0 1 0,0-1 0,0 0 0,1 0 0,-1 0 0,1-1 0,0 1 0,0-1 0,0 0 0,0 0 0,0 0 0,9 2 0,-3-1 0,0 0 0,0-1 0,1 0 0,-1 0 0,1-2 0,0 1 0,-1-1 0,1-1 0,-1 0 0,21-4 0,-26 3 0,0 0 0,0 0 0,0 0 0,0-1 0,0 0 0,-1 0 0,1 0 0,-1-1 0,0 1 0,0-1 0,0 0 0,-1 0 0,1 0 0,-1-1 0,0 1 0,0-1 0,-1 0 0,1 0 0,-1 0 0,0 0 0,0 0 0,1-6 0,0-2 0,0-1 0,-1 1 0,0-1 0,-1 0 0,0 1 0,-2-1 0,-2-23 0,2 32 0,-1-1 0,1 1 0,-1 0 0,0 0 0,-1-1 0,1 1 0,-1 1 0,0-1 0,-1 0 0,1 1 0,-1 0 0,1-1 0,-1 2 0,-1-1 0,1 0 0,0 1 0,-1 0 0,0 0 0,0 0 0,0 0 0,0 1 0,0 0 0,0 0 0,-8-2 0,-7-1 0,0 0 0,-1 1 0,0 1 0,0 1 0,-23 1 0,39 1 1,0 0 0,1 1 0,-1-1 0,0 1 0,1 0 0,-7 2 0,9-3-5,1 1 0,-1-1 0,1 1 0,0 0 1,-1 0-1,1 0 0,0 0 0,0 0 0,0 0 0,-1 0 1,1 0-1,0 1 0,0-1 0,1 0 0,-1 1 1,0-1-1,0 0 0,1 1 0,-1-1 0,1 1 0,-1 1 1,-1 16-384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23371,'0'0'9364,"29"0"-9332,13 0-32,6 0 0,-2 0 0,-2 0 0,-10 0 0,-10 0 0,-11 0-96,-11 0-913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32415,'2'2'240,"25"0"-160,12-2-48,4 0-32,6 0 0,-5 0 0,-8 0 0,-4 0 0,-13-2-48,-7 0-368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8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14 32591,'0'0'4,"0"-1"0,0 1 0,0 0 1,0 0-1,1-1 0,-1 1 0,0 0 0,0 0 0,0-1 0,0 1 1,0 0-1,0-1 0,0 1 0,0 0 0,0 0 0,0-1 1,0 1-1,0 0 0,0-1 0,0 1 0,0 0 0,0 0 0,0-1 1,0 1-1,-1 0 0,1 0 0,0-1 0,0 1 0,0 0 1,0 0-1,-1-1 0,1 1 0,0 0 0,0 0 0,-1-1 0,-12-3 40,-27 4-76,29 1 47,-12-1-15,0 1 0,-44 9 0,60-8 0,6-1 0,1 1 0,-1 0 0,1 0 0,-1-1 0,1 1 0,0 0 0,0 0 0,0-1 0,0 1 0,0 0 0,1 3 0,-1-1 0,2 51 0,0-34 0,-1 1 0,-2-1 0,0 0 0,-6 34 0,3-40 0,1-1 0,1 1 0,-2 20 0,5-35 0,-1 1 0,1-1 0,-1 1 0,1 0 0,-1-1 0,1 0 0,0 1 0,-1-1 0,1 1 0,0-1 0,-1 0 0,1 1 0,0-1 0,-1 0 0,1 1 0,0-1 0,0 0 0,-1 0 0,1 0 0,0 0 0,0 0 0,-1 0 0,1 0 0,0 0 0,0 0 0,-1 0 0,1 0 0,0-1 0,0 1 0,0 0 0,-1-1 0,7 0 0,-1 0 0,1-1 0,-1 0 0,0-1 0,1 1 0,-1-1 0,-1 0 0,7-5 0,-7 5 0,1-1 0,-1 1 0,1 1 0,-1-1 0,1 1 0,0 0 0,0 0 0,0 0 0,1 1 0,9-1 0,-11 1 0,-1 1 0,1 1 0,-1-1 0,0 1 0,1-1 0,-1 1 0,0 0 0,1 1 0,-1-1 0,0 1 0,0 0 0,0 0 0,0 0 0,-1 0 0,1 1 0,-1-1 0,1 1 0,-1 0 0,0 0 0,0 0 0,0 1 0,0-1 0,-1 1 0,1 0 0,-1-1 0,0 1 0,2 5 0,-1-3 0,0 1 0,-1 0 0,0 0 0,0 0 0,0 0 0,-1 0 0,0 1 0,-1-1 0,0 11 0,0-14 0,0 0 0,-1 0 0,1 0 0,-1 0 0,0 0 0,0 0 0,-1-1 0,1 1 0,-1-1 0,0 1 0,0-1 0,0 1 0,0-1 0,-1 0 0,1 0 0,-1 0 0,0 0 0,-5 4 0,-4 1 0,0 0 0,-1-1 0,0-1 0,0 0 0,-1-1 0,0 0 0,-26 5 0,9-5 0,0-2 0,-48 0 0,79-3-1,-1 0 1,1 0-1,0 0 1,-1 1-1,1-1 0,0 0 1,-1 0-1,1 0 0,0 0 1,-1 0-1,1 0 1,0 0-1,-1 0 0,1 0 1,0 0-1,-1 0 1,1-1-1,0 1 0,-1 0 1,1 0-1,0 0 0,-1 0 1,1 0-1,0-1 1,0 1-1,-1 0 0,1 0 1,0 0-1,0-1 1,-1 1-1,1 0 0,0 0 1,0-1-1,0 1 0,-1 0 1,1-1-1,0 1 1,0 0-1,0-1 0,0 1 1,0 0-1,0-1 1,-1 1-1,1 0 0,0-1 1,0 1-1,0 0 0,0-1 1,0 1-1,1 0 1,-1-1-1,0-10-159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8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32767,'29'11'0,"8"6"0,-6 5 0,-2 4 0,-4 9 0,-13 0 0,-10 9 0,-2-5 0,-7 3 0,-25 0 0,-7-10 0,3 1 0,4-11 0,8-11-240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3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1 263 32303,'0'1'46,"0"16"46,0-1-1,2 0 0,0 0 1,5 18-1,-6-29-98,1 0-1,0 0 1,0 0-1,0 0 1,1 0-1,-1 0 1,1 0-1,6 6 1,-7-9 8,0 0 1,0 0-1,0-1 1,0 1 0,1 0-1,-1-1 1,1 1-1,-1-1 1,1 0-1,-1 0 1,1 0 0,0 0-1,0 0 1,0-1-1,-1 1 1,1-1-1,5 0 1,-5 1-2,-1-1 0,1 0 0,0 0 0,-1-1 0,1 1 0,-1-1 0,1 1 0,0-1 0,-1 0 0,1 0 0,-1 0 0,0 0 0,1 0 0,-1 0 0,0-1 0,0 1 0,0-1 0,0 0 0,0 1 0,0-1 0,0 0 0,-1 0 0,1 0 0,-1-1 0,1 1 0,-1 0 0,0 0 0,0-1 0,0 1 0,0-1 0,1-4 0,11-32 0,-2 0 0,10-67 0,-13 59 0,18-60 0,-25 104 0,0 0 0,0-1 0,1 1 0,-1 0 0,1 0 0,0 0 0,0 1 0,0-1 0,0 0 0,0 1 0,1-1 0,-1 1 0,1 0 0,4-3 0,-6 4 0,0 0 0,1 1 0,-1-1 0,1 1 0,-1 0 0,1-1 0,-1 1 0,1 0 0,-1 0 0,1 0 0,-1 0 0,1 0 0,-1 0 0,1 0 0,-1 0 0,1 1 0,-1-1 0,1 1 0,-1-1 0,1 1 0,-1 0 0,0-1 0,1 1 0,-1 0 0,0 0 0,0 0 0,1 0 0,-1 0 0,0 0 0,0 0 0,0 0 0,0 0 0,1 3 0,36 47 0,-40-64 0,2 12 0,0 0 0,0 0 0,0 0 0,0 0 0,0 0 0,0 0 0,0 0 0,0 1 0,0-1 0,0 0 0,-1 0 0,1 0 0,0 0 0,-1 0 0,1 0 0,0 0 0,-1 1 0,1-1 0,-1 0 0,0 0 0,1 1 0,-1-1 0,1 0 0,-1 1 0,0-1 0,0 0 0,1 1 0,-1-1 0,0 1 0,-1-1 0,0 0 0,-1 0 0,1 0 0,0 1 0,-1-1 0,1 1 0,-1-1 0,1 1 0,-1 0 0,1 0 0,-1 0 0,1 0 0,0 1 0,-1-1 0,1 0 0,-1 1 0,1 0 0,0 0 0,-1 0 0,-2 1 0,1 1 0,0-1 0,1 1 0,-1 0 0,1 0 0,-1 1 0,1-1 0,0 1 0,0 0 0,-4 6 0,1 1 0,0 0 0,1 1 0,0 0 0,1 0 0,0 0 0,-3 21 0,5-18 0,0 0 0,1 0 0,0 1 0,2-1 0,-1 0 0,2 0 0,4 19 0,-4-26 0,0-1 0,1 1 0,1 0 0,-1-1 0,1 0 0,1 0 0,-1 0 0,1 0 0,0 0 0,1-1 0,-1 0 0,1 0 0,0-1 0,13 9 0,-9-8 0,1 0 0,-1 0 0,1-1 0,0 0 0,0-1 0,0-1 0,22 5 0,-6-4 0,1-2 0,33 0 0,-53-2 0,1 0 0,0-1 0,-1 0 0,1 0 0,-1-1 0,0 0 0,1-1 0,-1 0 0,0 0 0,9-6 0,-13 7 0,-1 0 0,1-1 0,-1 1-1,0-1 1,0 0 0,0 0 0,0 0-1,-1-1 1,1 1 0,-1 0 0,0-1-1,0 0 1,0 0 0,0 1 0,0-1-1,-1 0 1,0 0 0,0 0 0,0-1-1,-1 1 1,1 0 0,-1-7 0,0 10-10,0-1 1,0 1-1,0 0 1,0-1-1,0 1 0,0 0 1,0-1-1,-1 1 1,1 0-1,-1 0 1,1-1-1,-1 1 1,0-1-1,-19-12-555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40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32703,'32'0'64,"14"0"-64,10 0 0,5 0 0,-6 0 0,-8 0 0,-11-2 0,-9 2 0,-13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30766,'0'-28'2001,"16"173"-2001,1 44 0,-16 19 0,3 40 0,-4-241 0,0-1 0,1 1 0,0 0 0,1-1 0,-1 1 0,1-1 0,1 1 0,-1-1 0,1 0 0,7 12 0,-8-16 0,0 1 0,0-1 0,1 0 0,-1 0 0,1 0 0,-1 0 0,1 0 0,0 0 0,0-1 0,0 1 0,0-1 0,0 0 0,0 0 0,0 0 0,0 0 0,1 0 0,-1-1 0,0 0 0,0 1 0,1-1 0,-1 0 0,0-1 0,7 0 0,-6 0 0,1 0 0,-1 0 0,1-1 0,-1 1 0,0-1 0,0 0 0,0 0 0,0-1 0,0 1 0,0-1 0,0 0 0,4-5 0,-1 1 0,0-1 0,-1 1 0,0-2 0,0 1 0,5-13 0,-2 2 0,0 0 0,-2-1 0,-1 0 0,8-39 0,-10 39 0,-2-2 0,0 1 0,-1 0 0,-1 0 0,-4-30 0,3 47 0,1 1 0,-1 0 0,0 0 0,0 0 0,-1 0 0,1 1 0,-1-1 0,1 0 0,-1 0 0,0 1 0,0-1 0,0 1 0,0 0 0,0-1 0,-4-2 0,1 2 0,0 0 0,0 0 0,-1 0 0,1 0 0,-1 1 0,0 0 0,-9-2 0,-7 0 0,-1 1 0,0 1 0,-30 2 0,41 0 0,32-13 0,60-19 0,1 3 0,1 4 0,1 4 0,120-16 0,-190 35 0,-9 0 0,-5 0 0,-6 2 0,-1 4 0,1 1 0,-1-1 0,1 1 0,0 1 0,0-1 0,1 1 0,-1 1 0,1-1 0,1 1 0,-1 0 0,1 0 0,1 1 0,-6 9 0,0 2 0,1 2 0,1-1 0,0 1 0,-4 24 0,7-20 0,1 0 0,1 0 0,1 43 0,2-65 0,-1 0 0,1-1 0,0 1 0,1-1 0,-1 1 0,0 0 0,1-1 0,0 1 0,-1-1 0,1 1 0,0-1 0,0 1 0,1-1 0,-1 0 0,0 1 0,1-1 0,-1 0 0,1 0 0,0 0 0,0 0 0,0 0 0,0-1 0,0 1 0,0-1 0,0 1 0,0-1 0,1 1 0,-1-1 0,0 0 0,1 0 0,-1-1 0,1 1 0,0 0 0,-1-1 0,1 1 0,-1-1 0,1 0 0,0 0 0,-1 0 0,5-1 0,-3 1 0,1 0 0,-1 0 0,0 0 0,0-1 0,0 1 0,0-1 0,0 0 0,0-1 0,0 1 0,0 0 0,0-1 0,-1 0 0,6-3 0,-5 1 0,1-1 0,-1 1 0,0-1 0,0 0 0,-1 0 0,1 0 0,-1 0 0,4-10 0,-1 0 0,0 1 0,-1 0 0,-1-1 0,-1 0 0,0 0 0,2-18 0,-2-93 0,-4 84 0,1 37 0,-2-42 0,2 46 0,0 0 0,0 0 0,0-1 0,0 1 0,-1 0 0,1 0 0,0 0 0,-1-1 0,1 1 0,0 0 0,-1 0 0,0 0 0,1 0 0,-1 0 0,1 0 0,-1 0 0,0 0 0,0 0 0,0 0 0,0 0 0,1 1 0,-1-1 0,0 0 0,0 0 0,-1 1 0,1-1 0,0 1 0,0-1 0,-2 0 0,2 2 0,0 0 0,1-1 0,-1 1 0,0 0 0,0 0 0,1 0 0,-1 0 0,0 0 0,1 0 0,-1 0 0,1 0 0,-1 0 0,1 0 0,0 0 0,-1 1 0,1-1 0,0 0 0,0 0 0,0 0 0,0 0 0,0 0 0,0 1 0,0 1 0,0 2 0,-3 27 0,1 0 0,2 0 0,1 0 0,7 39 0,-4-52 0,0-1 0,1 1 0,1-1 0,0 0 0,2 0 0,0-1 0,1 0 0,17 24 0,-23-37 0,1 1 0,0-1 0,1 0 0,-1 0 0,1 0 0,0 0 0,7 4 0,-10-7 0,-1 0 0,1-1 0,-1 1 0,1 0 0,-1 0 0,1-1 0,0 1 0,-1-1 0,1 1 0,0-1 0,0 0 0,-1 0 0,1 0 0,0 0 0,0 0 0,-1 0 0,1 0 0,0 0 0,0-1 0,-1 1 0,1-1 0,0 1 0,-1-1 0,1 0 0,-1 1 0,1-1 0,-1 0 0,1 0 0,-1 0 0,3-2 0,0-4 0,1 0 0,-1 0 0,0 0 0,-1-1 0,1 1 0,-1-1 0,-1 0 0,0 0 0,0 0 0,1-11 0,6-90 0,-8-179 0,-1 288 0,0-1 0,0 1 0,0 0 0,-1-1 0,1 1 0,0 0 0,0-1 0,0 1 0,0-1 0,0 1 0,0 0 0,0-1 0,0 1 0,0 0 0,0-1 0,1 1 0,-1 0 0,0-1 0,0 1 0,0 0 0,0-1 0,0 1 0,1 0 0,-1-1 0,0 1 0,0 0 0,1 0 0,-1-1 0,0 1 0,0 0 0,1 0 0,-1-1 0,0 1 0,1 0 0,-1 0 0,0 0 0,1 0 0,-1 0 0,0-1 0,1 1 0,-1 0 0,0 0 0,1 0 0,-1 0 0,0 0 0,1 0 0,-1 0 0,0 0 0,1 0 0,-1 0 0,1 1 0,1-1 0,-1 1 0,1 0 0,-1 0 0,0 0 0,1 0 0,-1 0 0,0 1 0,0-1 0,0 0 0,1 1 0,0 1 0,11 21 0,0 0 0,-2 1 0,-1 1 0,12 45 0,16 113 0,-31-114 0,-5-66 0,2-13 0,13-118 0,-13 85 0,2 1 0,1-1 0,2 2 0,25-69 0,-33 107 0,0 0 0,0 0 0,0 0 0,1 1 0,-1-1 0,1 0 0,-1 0 0,1 1 0,0-1 0,1-1 0,-2 3 0,-1 0 0,1-1 0,-1 1 0,1 0 0,-1-1 0,1 1 0,-1 0 0,1 0 0,0 0 0,-1-1 0,1 1 0,-1 0 0,1 0 0,-1 0 0,1 0 0,0 0 0,-1 0 0,1 0 0,-1 0 0,1 0 0,0 1 0,-1-1 0,1 0 0,-1 0 0,1 0 0,-1 1 0,1-1 0,-1 0 0,1 0 0,-1 1 0,1-1 0,-1 1 0,1-1 0,-1 0 0,0 1 0,1-1 0,-1 1 0,0-1 0,1 1 0,-1-1 0,0 1 0,0-1 0,1 2 0,4 14 0,0-1 0,-1 2 0,-1-1 0,-1 0 0,2 29 0,0 5 0,-2-30 0,1-1 0,0-1 0,1 1 0,12 31 0,-14-45 0,1 0 0,-1-1 0,1 1 0,-1-1 0,1 0 0,0 0 0,1 0 0,-1 0 0,1 0 0,0-1 0,0 0 0,0 1 0,0-2 0,0 1 0,1 0 0,-1-1 0,1 0 0,0 0 0,0 0 0,0-1 0,0 1 0,10 0 0,-10-1 0,1 0 0,0-1 0,0 1 0,0-2 0,0 1 0,0-1 0,0 1 0,-1-2 0,1 1 0,0-1 0,-1 1 0,1-2 0,5-2 0,-4 1 0,0-1 0,0-1 0,-1 1 0,0-1 0,0 0 0,0-1 0,0 1 0,6-13 0,-4 7 0,0-2 0,-1 1 0,0-1 0,-1 0 0,-1 0 0,0-1 0,-1 1 0,-1-1 0,0 0 0,-1 0 0,0 0 0,-1 0 0,-1-1 0,-1 1 0,-3-23 0,3 35 0,0 0 0,0 1 0,0-1 0,0 1 0,-1-1 0,1 1 0,-1-1 0,1 1 0,-1 0 0,0 0 0,0 0 0,0 0 0,0 0 0,0 0 0,0 1 0,0-1 0,-1 1 0,1-1 0,-1 1 0,1 0 0,-1 0 0,0 0 0,1 0 0,-1 0 0,0 1 0,1-1 0,-1 1 0,0 0 0,0 0 0,0 0 0,-3 0 0,2 1 0,-1-1 0,1 0 0,-1 1 0,1 0 0,0 0 0,-1 0 0,1 0 0,0 1 0,0-1 0,0 1 0,0 0 0,0 0 0,0 1 0,1-1 0,-1 1 0,1 0 0,0 0 0,0 0 0,-4 5 0,2 3 0,0 0 0,1 0 0,0 1 0,1 0 0,1-1 0,0 1 0,0 0 0,1 0 0,0 0 0,3 23 0,-2-19 0,0-12 0,0 0 0,0 0 0,1 0 0,0 0 0,-1 1 0,2-1 0,-1 0 0,0-1 0,1 1 0,0 0 0,-1 0 0,1-1 0,1 1 0,-1-1 0,1 1 0,-1-1 0,1 0 0,0 0 0,0 0 0,0-1 0,0 1 0,1-1 0,-1 0 0,1 0 0,0 0 0,-1 0 0,1 0 0,0-1 0,0 0 0,0 1 0,0-2 0,0 1 0,0 0 0,0-1 0,1 0 0,-1 0 0,0 0 0,0 0 0,6-2 0,-7 1 0,0 0 0,1-1 0,-1 0 0,0 0 0,0 0 0,0 0 0,0 0 0,-1-1 0,1 1 0,0-1 0,-1 1 0,0-1 0,0 0 0,0 0 0,0 0 0,0 0 0,0-1 0,-1 1 0,0 0 0,3-8 0,0-1 0,-1 0 0,0 0 0,0-1 0,1-21 0,-4-80 0,0 137 0,-1-6 0,1 0 0,0 1 0,2-1 0,6 31 0,-7-44 0,0-1 0,0 0 0,0 1 0,0-1 0,1 0 0,-1 0 0,1 0 0,0 0 0,0 0 0,0 0 0,0-1 0,1 1 0,-1-1 0,1 1 0,-1-1 0,1 0 0,0 0 0,0 0 0,0 0 0,0-1 0,0 1 0,0-1 0,1 0 0,-1 0 0,0 0 0,1 0 0,-1 0 0,1-1 0,-1 0 0,6 0 0,-8 0 0,4 1 0,-1-1 0,1 0 0,0-1 0,0 1 0,-1-1 0,9-2 0,-12 2 0,1 0 0,-1 0 0,1 0 0,-1 0 0,0 0 0,1 0 0,-1 0 0,0 0 0,0-1 0,0 1 0,0 0 0,0-1 0,0 1 0,0-1 0,0 0 0,-1 1 0,1-1 0,0 1 0,-1-1 0,1 0 0,-1-2 0,5-32 0,-1 1 0,-3-1 0,-3-49 0,1 15 0,1 69 0,0 1 0,0-1 0,1 1 0,-1-1 0,0 0 0,1 1 0,-1-1 0,0 1 0,1-1 0,-1 1 0,1-1 0,-1 1 0,1 0 0,-1-1 0,1 1 0,-1-1 0,1 1 0,-1 0 0,1-1 0,-1 1 0,1 0 0,0 0 0,-1 0 0,1-1 0,0 1 0,-1 0 0,1 0 0,-1 0 0,1 0 0,0 0 0,-1 0 0,1 0 0,0 0 0,-1 1 0,1-1 0,0 0 0,28 7 0,-20-2 0,-1 0 0,0 1 0,0 0 0,-1 1 0,0 0 0,0 0 0,0 0 0,-1 1 0,7 10 0,-4-5 0,0 1 0,-1 1 0,-1-1 0,10 30 0,-14-32 0,0 1 0,-1-1 0,-1 1 0,0 0 0,-1 16 0,0-14 0,4-148 0,-2 111-1,1-1 0,1 0 0,2 1 0,9-28 0,-10 37-5,13-31-30,-17 41 33,0 1 0,1 0 0,-1-1 0,0 1 0,1 0-1,-1 0 1,1 0 0,0 0 0,0 1 0,0-1 0,0 0 0,0 1 0,0-1 0,3 0 0,-5 1 3,1 1-1,0 0 1,-1 0 0,1-1 0,0 1 0,0 0 0,-1 0 0,1 0 0,0 0 0,-1 0 0,1 0 0,0 0 0,0 0 0,-1 0 0,1 0 0,0 0-1,-1 1 1,1-1 0,0 0 0,-1 0 0,1 1 0,0-1 0,-1 0 0,1 1 0,-1-1 0,1 1 0,0-1 0,-1 1 0,1-1 0,-1 1-1,1-1 1,-1 1 0,0 0 0,1-1 0,-1 1 0,0-1 0,1 1 0,-1 0 0,0-1 0,0 1 0,1 0 0,-1 1 0,3 36 0,-3-24 0,3 16 0,2-2-1,12 45 1,-14-61 1,1-1 1,1 1 0,0-1-1,1 0 1,0-1-1,0 1 1,1-1 0,14 15-1,-17-21 0,-1-1-1,1 0 1,-1 1-1,1-2 0,0 1 1,0 0-1,0-1 1,1 0-1,-1 0 1,0 0-1,1 0 0,-1-1 1,1 1-1,0-1 1,0 0-1,-1-1 1,1 1-1,0-1 0,0 0 1,0 0-1,-1-1 1,1 1-1,0-1 1,0 0-1,7-3 1,-1-1 0,0 0 0,0 0 0,-1-1 0,0-1 0,0 0 0,-1 0 0,1-1 1,15-17-1,-14 13-1,0 0 1,-1 0 0,-1-1 0,0-1 0,-1 1 0,0-2 0,-1 1-1,-1-1 1,0 0 0,-1 0 0,-1 0 0,0-1 0,-1 0-1,-1 0 1,0 0 0,-1 0 0,-1 0 0,-2-27 0,1 40-1,1 1 1,0 0 0,-1 0 0,0 0 0,1 0 0,-1 0-1,0 0 1,0 0 0,0 0 0,0 0 0,0 0-1,-1 1 1,1-1 0,0 0 0,-1 1 0,1-1 0,-1 1-1,0-1 1,0 1 0,1 0 0,-1 0 0,0 0-1,0 0 1,0 0 0,-3-1 0,-2 0 3,-1 1 0,0 0 0,0 0-1,0 0 1,-11 1 0,13 0-3,3 1-1,-1-1 0,1 1 0,-1 0 0,1 0 0,-1 0 0,1 0 0,-1 0 0,1 1 0,0 0 0,0-1 0,0 1 0,0 1 0,0-1 0,0 0 0,0 1 0,1-1 0,-1 1 0,1 0 0,0 0 0,0 0 0,0 0 0,0 0 0,0 0 0,1 0 0,-1 1 0,1-1 0,-1 5 0,-3 7 0,1 0 0,1 0 0,0 0 0,1 1 0,0 18 0,1-18 0,0-1 0,1-1 0,0 0 0,1 0 0,0 0 0,6 22 0,-7-33 0,1-1 0,0 1 0,0-1 0,0 1 0,0-1 0,1 1 0,-1-1 0,1 0 0,0 1 0,-1-1 0,1 0 0,0 0 0,0 0 0,0-1 0,0 1 0,1 0 0,-1-1 0,0 1 0,1-1 0,-1 0 0,1 0 0,0 0 0,-1 0 0,1 0 0,0-1 0,-1 1 0,1-1 0,0 0 0,0 1 0,-1-1 0,1 0 0,0-1 0,0 1 0,5-2 0,-4 1 0,-1-1 0,1 1 0,0-1 0,-1 0 0,1 0 0,-1 0 0,1-1 0,-1 1 0,0-1 0,0 0 0,0 0 0,0 0 0,-1 0 0,1 0 0,-1-1 0,0 1 0,0-1 0,0 0 0,0 1 0,-1-1 0,3-8 0,1-3 0,-1-1 0,0 0 0,-1 0 0,1-21 0,-1-7 0,-2 0 0,-6-50 0,3 82 0,-1 13 0,0 20 0,3-5 0,6 130 0,-3-127 0,0-1 0,1 1 0,1-1 0,1 0 0,14 32 0,-17-45 0,-1 0 0,1 0 0,0 0 0,0-1 0,0 1 0,0-1 0,1 0 0,0 0 0,5 4 0,-8-7 0,1 0 0,0 0 0,0 0 0,0-1 0,0 1 0,-1 0 0,1-1 0,0 1 0,0-1 0,0 0 0,0 0 0,0 1 0,0-1 0,1-1 0,-1 1 0,0 0 0,0 0 0,0-1 0,-1 1 0,1-1 0,0 0 0,0 1 0,0-1 0,0 0 0,0 0 0,-1 0 0,1-1 0,0 1 0,1-2 0,3-2-18,1-1 0,-1 0 0,9-14 0,26-37-342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4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30606,'17'0'2097,"19"0"-2065,15 0 0,3 0-32,4 0 0,-5 0 0,-6 0 0,-11-4 0,-9 0-80,-15-7-2081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4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82 31871,'0'-3'33,"0"-1"0,0 1 0,1 0 0,0 0 1,-1 0-1,1 0 0,0 0 0,0 0 0,0 0 1,1 0-1,-1 0 0,1 1 0,0-1 0,0 0 1,0 1-1,0 0 0,0-1 0,0 1 0,0 0 1,1 0-1,-1 0 0,1 0 0,0 1 0,0-1 1,-1 1-1,1-1 0,0 1 0,4-1 0,3-1-41,1 1 0,-1 0 0,0 0-1,1 1 1,-1 0 0,0 1-1,19 2 1,-27-2 8,1 1 0,0-1 0,-1 1 0,1 0 0,-1 0 0,1 0 0,-1 0 0,1 0 0,-1 1 0,0-1 0,0 0 0,1 1 0,-1 0 0,0 0 0,-1 0 0,1 0 0,0 0 0,0 0 0,-1 0 0,1 0 0,-1 1 0,0-1 0,0 0 0,0 1 0,0-1 0,0 1 0,1 3 0,0 7 0,0 0 0,0 0 0,-1 0 0,-1 17 0,0-29 0,-1 12 0,0-1 0,-1 0 0,-1 0 0,0 0 0,-1 0 0,0 0 0,-1-1 0,0 0 0,0 0 0,-1 0 0,-1 0 0,0-1 0,-1 0 0,-13 13 0,-14 14 0,-3-2 0,-48 35 0,64-52 0,9-7 0,-12 8 0,-33 35 0,57-54 0,1 0 0,0 0 0,0 0 0,0 0 0,-1 0 0,1 0 0,0 0 0,0 1 0,0-1 0,0 0 0,-1 0 0,1 0 0,0 0 0,0 1 0,0-1 0,0 0 0,0 0 0,0 0 0,0 0 0,-1 1 0,1-1 0,0 0 0,0 0 0,0 1 0,0-1 0,0 0 0,0 0 0,0 0 0,0 1 0,0-1 0,0 0 0,0 0 0,0 0 0,0 1 0,1-1 0,-1 0 0,0 0 0,0 0 0,0 1 0,0-1 0,0 0 0,0 0 0,0 0 0,1 1 0,-1-1 0,0 0 0,0 0 0,0 0 0,0 0 0,1 0 0,-1 0 0,0 1 0,0-1 0,0 0 0,0 0 0,1 0 0,-1 0 0,0 0 0,0 0 0,1 0 0,-1 0 0,0 0 0,0 0 0,0 0 0,1 0 0,-1 0 0,0 0 0,14 0 0,-13 0 0,22-4 0,0-1 0,27-10 0,-28 8 0,0 1 0,43-6 0,-36 9-13,0 2 1,0 0-1,50 7 0,-74-5-112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9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161 282 32255,'-3'-27'505,"3"19"-516,-2 26 29,-37 461-18,24-261 0,-76 437 0,87-640 0,2-1 0,0 1 0,0 0 0,1 0 0,1 0 0,3 27 0,-2-40 0,0 0 0,0 0 0,0-1 0,0 1 0,0-1 0,0 1 0,0-1 0,1 1 0,-1-1 0,0 0 0,1 1 0,-1-1 0,1 0 0,0 0 0,-1 0 0,1 0 0,0-1 0,-1 1 0,1 0 0,0-1 0,0 1 0,0-1 0,0 0 0,0 1 0,2-1 0,10 1 0,-1-1 0,24-2 0,-12 1 0,1505-3 0,-749-25 0,-756 28 0,285-5 0,268-16 0,-262-5 0,-59 2 0,-12-5 0,-161 17 0,134-5 0,-172 16 0,0-3 0,49-11 0,15-1 0,296-15 0,-243 24 0,12-1 0,150-9 0,-284 16 0,48-8 0,-48 4 0,48 0 0,57 8 0,199-8 0,-211-13 0,43-2 0,-3 3 0,-108 8 0,73 1 0,379 7 0,-517 2 0,-1-1 0,1 1 0,-1 0 0,0 0 0,1-1 0,-1 1 0,0 0 0,1 0 0,-1-1 0,0 1 0,1 0 0,-1-1 0,0 1 0,1 0 0,-1-1 0,0 1 0,0-1 0,0 1 0,1 0 0,-1-1 0,0 1 0,0-1 0,0 1 0,0-1 0,0 1 0,0 0 0,0-1 0,0 1 0,0-1 0,0 1 0,0-1 0,0 1 0,0-1 0,0 1 0,0 0 0,-1-1 0,1 1 0,0-1 0,0 1 0,0 0 0,-1-1 0,1 0 0,-11-19 0,8 17 0,-1 1 0,1-1 0,0 0 0,0 0 0,0 0 0,1-1 0,-1 1 0,1-1 0,0 1 0,0-1 0,0 0 0,0 0 0,0 0 0,1 0 0,0 0 0,0 0 0,0 0 0,0-6 0,-2-237 0,5 128 0,-1 20 0,2 27 0,-10-87 0,-2-63 0,7 185 0,-11-63 0,7 63 0,-3-63 0,9 97 0,0 0 0,-1-1 0,1 1 0,-1 0 0,0 0 0,0 0 0,0 0 0,-1 0 0,1 0 0,-1 0 0,1 0 0,-1 0 0,0 1 0,0-1 0,-1 1 0,1-1 0,0 1 0,-1 0 0,1 0 0,-4-2 0,2 1 0,-1 0 0,1 0 0,-1 1 0,0 0 0,0 0 0,0 0 0,0 1 0,0-1 0,-1 1 0,1 0 0,-8 0 0,-60 2 0,-77 12 0,-118 12 0,-7-15 0,147-9 0,-742 1 0,445-4 0,-141 18 0,-69-8 0,382-10 0,189 2 0,-290 13 0,-8 19 0,212-20 0,-237-6 0,59-3 0,-183 1 0,283-6 0,-664 6 0,853-6 0,1-1 0,-46-11 0,46 6 0,0 3 0,-48-2 0,58 8 0,1 2 0,-1 0 0,1 2 0,0 1 0,1 1 0,0 2 0,-28 12 0,51-20 0,-18 13 0,20-12 0,1 0 0,-1 0 0,1 0 0,-1 0 0,0 0 0,0 0 0,0-1 0,0 1 0,0 0 0,0-1 0,-1 1 0,-1 1 0,-2 5 0,4-7 0,0 0 1,0 1-1,0-1 0,1 1 1,-1-1-1,0 1 0,1-1 1,-1 1-1,1-1 0,0 1 0,0-1 1,-1 1-1,1-1 0,0 1 1,0-1-1,1 1 0,-1 0 1,0-1-1,0 1 0,1-1 1,-1 1-1,1-1 0,-1 1 1,1-1-1,0 1 0,-1-1 0,1 0 1,0 1-1,2 1 0,-1-1-11,0 0-1,1 0 0,-1-1 0,1 1 0,-1-1 0,1 1 0,0-1 0,-1 0 0,1 0 0,0 0 0,5 1 1,26 0-656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09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35 31759,'2'-2'180,"0"0"-130,0 1 0,-1-1 0,1 1-1,-1-1 1,1 0 0,-1 1 0,0-1 0,0 0 0,0 0 0,0 0 0,0 0 0,0 0 0,0 0 0,-1 0 0,2-4 0,-21 15-21,10 2-29,-1 0 0,1 1 0,1 0 0,0 1 0,1-1 0,-7 17 0,2-1 0,1 0 0,-8 33 0,12-22 0,1-1 0,2 1 0,1 66 0,4-97 0,-1 0-1,2 0 1,0 0 0,0 0 0,0-1-1,1 1 1,0 0 0,0-1 0,1 0-1,0 0 1,0 0 0,0-1-1,1 1 1,0-1 0,1 0 0,-1 0-1,1-1 1,0 0 0,1 0 0,-1 0-1,1-1 1,0 0 0,0 0-1,0 0 1,1-1 0,-1-1 0,1 1-1,0-1 1,0 0 0,-1-1 0,1 0-1,0 0 1,0 0 0,0-1-1,0-1 1,0 1 0,0-1 0,10-3-1,-1-6-145,-5-8-385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78 32303,'0'-62'437,"-1"60"-436,0 1 0,1 0 0,-1 0 0,0 0 1,0 0-1,1 1 0,-1-1 0,0 0 0,0 0 0,0 0 0,0 1 0,0-1 0,0 0 0,0 1 0,0-1 0,-1 1 0,1 0 0,0-1 0,0 1 0,0 0 0,-1 0 0,1-1 0,0 1 0,0 0 0,0 0 0,-1 0 0,0 1 0,-36 2-3,34-2 2,0 1 0,1 0 0,0 0 0,-1 1 0,1-1 0,0 0 0,0 1 0,0 0 0,1 0 0,-1 0 0,1 0 0,-1 0 0,1 0 0,0 1 0,0-1 0,0 1 0,1 0 0,-3 5 0,0 5 0,0-1 0,0 1 0,2 0 0,-2 14 0,1-6 0,2 1 0,0-1 0,2 0 0,4 31 0,-4-47 0,0 0 0,1 0 0,0-1 0,0 1 0,0-1 0,1 1 0,-1-1 0,2 0 0,4 7 0,-6-9 0,1 0 0,0-1 0,0 1 0,0-1 0,0 1 0,1-1 0,-1 0 0,0 0 0,1-1 0,-1 1 0,1-1 0,0 1 0,0-1 0,-1 0 0,8 0 0,-5 0 0,-1 0 0,0-1 0,0 0 0,1 0 0,-1 0 0,0-1 0,0 1 0,1-1 0,-1 0 0,0-1 0,0 1 0,6-4 0,-8 3 0,0 0 0,-1 0 0,1 0 0,-1-1 0,1 1 0,-1-1 0,0 0 0,1 0 0,-1 1 0,-1-1 0,1 0 0,0-1 0,-1 1 0,0 0 0,0 0 0,0-1 0,0 1 0,0-1 0,0-3 0,4-38 0,-2 0 0,-1-1 0,-7-57 0,-4 51 0,11 120 0,2-37-1,1-1 0,2 0 0,1 0 0,1 0 0,2-2 0,1 1 0,20 34 0,-32-62-37,1 0 0,-1 1 1,1-1-1,0 0 0,0 0 0,0 0 1,0 0-1,0 0 0,0 0 0,0 0 1,0 0-1,0 0 0,0-1 0,1 1 1,-1 0-1,0-1 0,1 1 0,-1-1 1,2 1-1,9 0-2641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32607,'5'-4'112,"-5"0"-64,3 30-48,-1 9 0,-2 13 0,0 0 0,0 5 0,0-1 0,0-8 0,0-7 0,2-6 0,1-9-48,-1-9-96,1-7-576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31823,'27'-7'544,"12"-4"-336,7 3-128,10-3-64,5 2 0,-5-2-16,-3 2-16,-4 3-144,-15-3-1057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29854,'0'-49'2913,"-1"130"-2913,2 97 0,1-147 0,1 0 0,1-1 0,15 50 0,-19-77 0,2 1 0,-1 0 0,0-1 0,1 0 0,-1 1 0,1-1 0,0 0 0,0 0 0,0 0 0,0 0 0,1 0 0,-1 0 0,1-1 0,0 1 0,4 2 0,-3-3 0,0 0 0,1-1 0,-1 1 0,1-1 0,-1 0 0,1 0 0,0-1 0,-1 1 0,1-1 0,0 0 0,6-1 0,-8 1 0,0-1 0,0 0 0,0 0 0,0 1 0,0-2 0,-1 1 0,1 0 0,0-1 0,-1 1 0,1-1 0,-1 0 0,1 0 0,-1 0 0,0 0 0,0 0 0,0 0 0,0-1 0,0 1 0,0-1 0,-1 1 0,1-1 0,-1 0 0,0 1 0,0-1 0,0 0 0,0 0 0,1-4 0,1-7 0,0 0 0,-1 0 0,0 0 0,-1-21 0,-1 31 2,0 0-1,0 0 1,-1 0-1,1 1 1,-1-1-1,0 0 1,0 1-1,0-1 1,0 0-1,-1 1 1,0-1-1,1 1 1,-1 0-1,0 0 1,-1-1-1,1 1 1,0 1-1,-1-1 1,0 0-1,0 1 1,-5-5-1,2 4-35,-1 0 0,1 0 0,0 0 0,-1 1 0,1 0-1,-1 0 1,0 1 0,0 0 0,1 0 0,-1 0 0,-8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10 30622,'0'-7'2097,"0"5"-2049,0 4-48,0 31 0,0 11 0,0 6 0,0 0 0,0-2 0,5 0 0,0-10 0,-3-3 0,-2-5-64,0-12-176,0-7-2609</inkml:trace>
  <inkml:trace contextRef="#ctx0" brushRef="#br0" timeOffset="1">1 215 32447,'22'-2'96,"12"-7"-16,9 5-48,6 2-32,-3-3 0,0 1-128,-4 0-1041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60 32351,'0'-3'28,"0"0"1,0 0 0,0 0-1,0 0 1,-1 0 0,1 0-1,-1 0 1,0 0-1,0 0 1,0 0 0,0 1-1,0-1 1,-3-4 0,2 6-29,1-1 1,-1 1 0,0 0 0,0-1 0,0 1-1,0 0 1,0 0 0,0 0 0,0 0 0,0 1 0,-1-1-1,1 1 1,0-1 0,0 1 0,-1 0 0,1 0-1,0 0 1,-4 0 0,2 0-1,1 0 0,0 0 0,-1 0 0,1 1 0,-1-1 0,1 1 0,0 0 0,-1 0 0,1 0 0,0 1 0,0-1 0,0 1 0,0-1 0,0 1 0,-4 4 0,3-2 0,0 0 0,1 0 0,0 1 0,0-1 0,0 1 0,0 0 0,1 0 0,0 0 0,-3 9 0,0 5 0,1 0 0,0 0 0,2 0 0,0 0 0,1 1 0,1-1 0,4 32 0,-3-45 2,1 0 0,0 0 0,0 0 0,0-1 0,1 1 0,0 0 0,0-1-1,0 0 1,1 0 0,0 0 0,0 0 0,0-1 0,0 1 0,1-1 0,0 0 0,0-1 0,0 1 0,0-1 0,0 0 0,1 0 0,-1 0-1,1-1 1,0 0 0,0 0 0,0-1 0,9 2 0,-7-1-36,1-1-1,0 1 0,-1-2 1,1 1-1,-1-1 0,1-1 1,0 0-1,-1 0 1,1 0-1,-1-1 0,0 0 1,1-1-1,-1 0 0,0 0 1,0-1-1,-1 0 1,1 0-1,9-8 0,9-16-1920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32639,'-39'113'128,"14"-3"-128,4 0 0,6 2 0,4 0 0,4 114 0,7-226 0,0 24 0,1 0 0,0 0 1,9 39-1,-9-58-1,0 0 1,1 0 0,-1 0-1,1 0 1,0 0 0,0-1-1,1 1 1,-1 0-1,1-1 1,0 0 0,1 0-1,-1 0 1,0 0 0,1 0-1,0-1 1,0 1 0,0-1-1,1 0 1,-1 0-1,1-1 1,-1 0 0,1 1-1,5 0 1,-4-1-14,0-1 0,1 0 1,-1-1-1,0 0 0,12 0 0,36-6-247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32495,'1'-1'10,"0"1"-1,-1 0 1,1-1-1,-1 1 1,1 0 0,0 0-1,-1 0 1,1 0 0,0-1-1,-1 1 1,1 0-1,0 0 1,-1 0 0,1 0-1,0 0 1,-1 1 0,1-1-1,0 0 1,-1 0-1,1 0 1,-1 0 0,2 1-1,8 2-4,-1 1 0,0 0 0,0 0-1,-1 1 1,1 0 0,-1 0 0,0 1 0,0 0-1,8 9 1,4 5-4,-1 0 0,19 27 0,-21-20-1,0-1 0,-2 2 0,-1 0 0,-1 1 0,-2 1 0,0-1 0,-2 2 0,-2-1 0,-1 1 0,-1 0 0,-1 1 0,-2-1 0,-1 1 0,-6 48 0,3-60 1,-2-1-1,0 0 1,-1 0-1,-1-1 1,-1 1-1,-1-1 1,0-1-1,-1 0 1,-12 18-1,13-23-5,-1 0 0,0 0 0,0-1 0,-2 0 0,1-1 0,-1 0-1,0 0 1,-1-1 0,0-1 0,-1 0 0,0-1 0,-20 9 0,-4-7-174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3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32639,'0'53'76,"-2"41"-59,5-1 1,20 127-1,-18-183-407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30974,'0'0'1585,"24"0"-1505,18 0-16,6 0-32,10 0-32,3 0 0,-2 0 0,-6 0-32,-12-9-240,-4-4-2529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3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 32527,'1'-29'232,"0"53"-218,2 28-20,29 349 6,-31-388 0,1-1 0,0 0 0,1 1 0,1-1 0,0 0 0,0 0 0,1-1 0,9 16 0,-12-23 0,0-1 0,1 0 0,-1 0 0,1 0 0,-1 0 0,1 0 0,0-1 0,0 1 0,1-1 0,-1 1 0,0-1 0,1 0 0,0-1 0,-1 1 0,1-1 0,0 1 0,0-1 0,-1 0 0,1 0 0,0-1 0,0 1 0,0-1 0,0 0 0,0 0 0,0 0 0,0-1 0,0 1 0,0-1 0,0 0 0,4-2 0,-3 1 0,-1 0 0,0 0 0,0-1 0,0 1 0,0-1 0,0 0 0,-1 0 0,1-1 0,-1 1 0,0-1 0,0 0 0,0 0 0,0 0 0,-1 0 0,1 0 0,-1 0 0,0-1 0,-1 1 0,1-1 0,1-7 0,1-5 0,0 0 0,-1 0 0,-1 0 0,-1-25 0,0 34 0,-1-1 0,-1 1 0,0 0 0,0-1 0,-1 1 0,0 0 0,0 0 0,-5-12 0,4 15 0,0 0 0,-1 0 0,1 0 0,-1 0 0,0 1 0,0 0 0,0 0 0,-1 0 0,1 0 0,-1 1 0,0-1 0,0 1 0,-6-2 0,0 0 2,0 0 0,-1 1-1,0 0 1,1 1 0,-23-3 0,30 5-9,-1 0 0,0 1 0,1 0 0,-1 0 0,1 0 0,-1 0 0,0 1 1,1-1-1,-1 1 0,1 0 0,-1 1 0,1-1 0,0 1 0,0 0 0,-1 0 1,1 0-1,0 0 0,-5 5 0,-11 20-593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5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32271,'-17'14'496,"-1"11"-496,1 0 0,1 1 0,2 1 0,0 0 0,2 1 0,1 0 0,-14 58 0,16-45 0,2 1 0,2 0 0,2 0 0,1 0 0,5 55 0,-1-87 0,-1-1 0,1 1-1,0-1 1,1 1 0,0-1 0,1 0 0,0 0 0,0 0-1,1 0 1,0-1 0,1 0 0,-1 0 0,2 0 0,-1-1-1,1 0 1,0 0 0,0-1 0,1 0 0,0 0-1,0 0 1,1-1 0,-1-1 0,1 1 0,0-1 0,0-1-1,1 0 1,-1 0 0,1-1 0,11 2 0,22-3-78,-6-1-207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6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217 104 32527,'1'-21'139,"0"14"-124,-1 1 0,0-1 1,0 1-1,-1-1 0,0 1 0,-1-8 0,1 12-16,0 1 1,1-1 0,-1 0 0,0 1 0,0-1 0,0 1-1,0-1 1,0 1 0,-1 0 0,1-1 0,0 1 0,-1 0-1,1 0 1,-1 0 0,1 0 0,-1 0 0,1 0 0,-1 0-1,0 1 1,1-1 0,-1 0 0,0 1 0,0-1 0,1 1-1,-1 0 1,-3 0 0,0-1 0,1 1 0,-1-1 0,0 1 0,0 1 0,0-1 0,1 1 0,-1 0 0,0 0 0,1 0 0,-1 0 0,0 1 0,1 0 0,0 0 0,-1 0 0,-5 5 0,3-2 0,1 1 0,0 0 0,0 0 0,1 0 0,0 1 0,0 0 0,1 0 0,-6 10 0,2 1 0,2 0 0,-1 0 0,2 0 0,1 0 0,0 1 0,1 0 0,1 0 0,1 0 0,1 24 0,0-37 0,1-1 0,-1 1 0,1-1 0,0 1 0,0-1 0,1 0 0,0 0 0,0 1 0,0-1 0,0 0 0,1 0 0,0-1 0,0 1 0,0-1 0,1 1 0,-1-1 0,1 0 0,0 0 0,0 0 0,1-1 0,-1 0 0,1 0 0,-1 0 0,1 0 0,0-1 0,0 1 0,1-1 0,-1 0 0,0-1 0,0 0 0,1 0 0,-1 0 0,1 0 0,-1-1 0,1 0 0,0 0 0,-1 0 0,1-1 0,-1 1 0,1-1 0,6-3 0,-8 2 0,0 1 0,-1-1 0,1 0 0,-1 0 0,1-1 0,-1 1 0,0-1 0,0 1 0,0-1 0,-1 0 0,1 0 0,-1-1 0,1 1 0,-1 0 0,0-1 0,0 1 0,-1-1 0,1 0 0,-1 0 0,1 1 0,0-9 0,2-6 0,-1-1 0,-1 0 0,-1-24 0,-1 38 0,1-14 0,0-7 0,0 0 0,-2-1 0,-1 1 0,-1-1 0,-7-25 0,13 112 0,39 123 0,-20-95 0,-21-84-6,13 40 21,-14-43-19,1 1 0,-1-1-1,1 1 1,0-1 0,-1 0-1,1 0 1,0 1 0,0-1-1,0 0 1,0 0 0,0 0 0,0 0-1,0 0 1,1 0 0,-1 0-1,0 0 1,1 0 0,-1-1-1,0 1 1,1 0 0,-1-1-1,1 1 1,-1-1 0,3 1-1,6-1-296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32639,'2'-6'80,"1"4"-32,2 15-48,-3 26 0,5 7 0,-2 9 0,2-5 0,-2-2 0,0-4 0,0-7 0,-3-6 0,-2-12 0,0-3-80,0-10-272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7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30670,'0'-5'1953,"0"1"-1809,12 4-144,17 0 0,15 0 0,7 0 0,5 0 0,-5 0 0,-2 0 0,-8-2-32,-7-5-144,-10-2-1169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7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32575,'6'436'192,"-6"-430"-192,0 14 0,1-1 0,0 1 0,2-1 0,6 28 0,-8-44 0,0 1 0,0 0 0,0-1 0,1 1 0,0-1 0,-1 0 0,1 1 0,0-1 0,0 0 0,1 0 0,-1 0 0,1 0 0,-1-1 0,1 1 0,0-1 0,0 1 0,0-1 0,0 0 0,1 0 0,-1-1 0,0 1 0,1-1 0,-1 1 0,1-1 0,0 0 0,-1 0 0,1-1 0,0 1 0,6-1 0,-5 0 0,-1 1 0,1-2 0,0 1 0,0-1 0,-1 1 0,1-1 0,0-1 0,-1 1 0,1-1 0,5-2 0,-7 2 0,0 0 0,-1-1 0,1 1 0,0-1 0,-1 0 0,0 1 0,0-1 0,0 0 0,0 0 0,0 0 0,0-1 0,-1 1 0,0 0 0,2-7 0,1-1 0,-1 1 0,-1-1 0,0 0 0,-1 1 0,0-1 0,0 0 0,-1 0 0,0 0 0,-1 0 0,-1 1 0,0-1 0,0 0 0,-1 1 0,0-1 0,-5-10 0,5 15 0,-1-1 0,1 1 0,-1 0 0,0 1 0,-1-1 0,1 1 0,-1 0 0,0 0 0,0 0 0,-1 1 0,0 0 0,1 0 0,-1 0 0,-1 0 0,1 1 0,0 0 0,-1 1 0,0 0 0,1-1 0,-1 2 0,0-1 0,0 1 0,0 0 0,-7 1 0,6-1-2,6 1-3,-1-1 0,1 1 0,0 0-1,-1 0 1,1 0 0,-1 0 0,1 1 0,0-1 0,-1 1-1,1-1 1,-4 2 0,1 13-187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 32639,'2'-5'128,"1"5"-128,-1 0 0,3 15 0,2 18 0,1 15 0,1 7 0,-4-5 0,0-4 0,-3-2 0,-2-7 0,3-8 0,-3-5 0,0-7-32,0-12-80</inkml:trace>
  <inkml:trace contextRef="#ctx0" brushRef="#br0" timeOffset="1">1 212 31935,'12'-4'624,"22"0"-560,12 1 16,8 1-48,2-2-32,0-1 32,-8-1-32,-4 1-32,-10 1-32,-7 0-512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32543,'0'-63'205,"0"57"-189,0 7-9,0 35-11,3 29 4,20 107 0,-3-35 0,-15-77 0,-4-37 0,1-1 0,0 1 0,2-1 0,1 0 0,0-1 0,11 29 0,-14-47 0,-1-1 0,0 1 0,1-1 0,-1 1 0,1-1 0,0 0 0,0 1 0,0-1 0,0 0 0,0 0 0,1-1 0,-1 1 0,0 0 0,1-1 0,-1 1 0,1-1 0,0 0 0,-1 0 0,1 0 0,0 0 0,0 0 0,0-1 0,0 1 0,0-1 0,-1 0 0,1 0 0,0 0 0,0 0 0,0 0 0,0-1 0,3 0 0,1-1 0,-1 0 0,1 0 0,0-1 0,-1 0 0,0 0 0,1-1 0,-1 1 0,-1-1 0,1-1 0,0 1 0,6-8 0,-3 1 0,0 0 0,0-1 0,-1 0 0,0 0 0,-1-1 0,9-23 0,-13 29 0,-1 0 0,1-1 0,-1 0 0,-1 1 0,0-1 0,0 0 0,0 0 0,-1 0 0,0 1 0,-1-1 0,1 0 0,-2 0 0,-3-15 0,3 20 0,1 0 0,-1 0 0,0 0 0,-1 0 0,1 0 0,0 0 0,-1 0 0,0 1 0,1-1 0,-1 1 0,0-1 0,0 1 0,-1 0 0,1 1 0,0-1 0,-1 0 0,1 1 0,-1 0 0,1 0 0,-1 0 0,-5-1 0,-9-1 0,-1 1 0,-36 1 0,50 1 0,-16-1-1,-35 3 3,53-2-3,0 1 1,-1-1-1,1 1 0,0 0 1,0 0-1,0 0 0,0 1 1,0-1-1,0 1 1,0 0-1,0-1 0,0 1 1,-3 4-1,4-1-778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93 31262,'0'0'22,"1"-7"174,-1 1 1,0-1-1,-1 1 1,1-1-1,-1 1 1,-1 0 0,-2-9-1,3 13-200,0 0 0,-1-1 0,0 1 0,1 1 0,-1-1 0,0 0 0,0 0 0,0 1 0,0-1 0,0 1 0,0-1-1,0 1 1,0 0 0,-1 0 0,1 0 0,0 0 0,-1 0 0,1 0 0,-1 1 0,1 0 0,-5-1 0,4 0 4,-1 0 0,1 1 0,0 0 0,-1-1 0,1 1 0,-1 0 0,1 1 0,0-1 0,-1 1 0,1-1 0,0 1 0,-1 0 0,1 0 0,0 0 0,0 1 0,0-1 0,0 1 0,0 0 0,0 0 0,0 0 0,-3 3 0,2 0 0,0 1 0,0 0 0,0-1 0,1 1 0,0 1 0,0-1 0,1 0 0,0 1 0,-3 12 0,-1 7 0,2-1 0,1 1 0,1 0 0,1 0 0,2 0 0,3 28 0,-3-49 0,-1 1 0,2-1 0,-1 0 0,1 1 0,0-1 0,0 0 0,0 0 0,0-1 0,1 1 0,0 0 0,0-1 0,0 0 0,1 1 0,0-1 0,-1 0 0,1-1 0,1 1 0,-1-1 0,7 4 0,-4-3 0,0-1 0,0 0 0,0-1 0,0 0 0,0 0 0,0 0 0,0-1 0,1 0 0,-1 0 0,1-1 0,-1 0 0,1-1 0,12-1 0,-18 1 0,1 0 0,-1 1 0,1-1 0,-1 0 0,0 0 0,0 0 0,1 0 1,-1-1-1,0 1 0,0-1 0,0 1 0,0-1 0,-1 0 0,1 0 0,0 1 0,2-5 0,0-1-119,0 1 1,-1-1-1,0 0 0,3-9 1,4-19-2171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 32079,'-1'-3'286,"2"3"-280,-1 0 0,0 0 0,0 0 0,0 1 0,1-1-1,-1 0 1,0 0 0,0 0 0,1 0 0,-1 1 0,0-1-1,1 0 1,-1 0 0,0 0 0,0 0 0,1 0-1,-1 0 1,0 0 0,1 0 0,-1 0 0,0 0 0,1 0-1,-1 0 1,0 0 0,0 0 0,1 0 0,-1 0-1,0 0 1,1 0 0,-1-1 0,0 1 0,0 0 0,1 0-1,-1 0 1,0 0 0,0-1 0,1 1 0,-1 0-1,0 0 1,0 0 0,0-1 0,1 1 0,-1 0 0,0 0-1,0-1 1,0 1 0,0 0 0,0-1 0,1 1-1,-1 0 1,0 0 0,0-1 0,0 1 0,0 0 0,0-1-1,0 1 1,0 0 0,0-1 0,0 1 0,0 0 0,0 0-1,0-1 1,-1 1 0,1 0 0,0-1 0,0 1-1,0 0 1,0-1 0,11 9-6,0 0 0,-1 0 0,0 1 0,0 0 0,0 1 0,-2 0 0,14 20 0,50 86 0,-51-78 0,-2 0 0,-2 2 0,18 58 0,-29-77 0,-1 1 0,-1 0 0,-1 0 0,0 0 0,-2 1 0,-1-1 0,-1 0 0,-4 32 0,2-44 0,0-1 0,-1 1 0,0-1 0,0 1 0,-1-1 0,0 0 0,-1-1 0,1 1 0,-2-1 0,1-1 0,-1 1 0,-1-1 0,-8 7 0,-9 6 0,-1-1 0,-52 29 0,35-27-24,5-10-96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32559,'-1'99'212,"3"148"-216,-1-235 17,1 0 1,1 0-1,0 0 0,5 14 1,-4-16-166,-1 1 0,0-1 1,-1 1-1,0 0 1,0 14-1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1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32415,'32'0'144,"9"0"-16,5 0-96,0 0-16,0 0 16,-4 0-32,-3 0-32,-8-2-64,-4-9-528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2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84 26444,'0'-26'6093,"0"-13"-5863,0 38-230,-1 0 0,1 0 0,-1-1 0,1 1 0,-1 0 0,0 0 0,1 0 0,-1 1 0,0-1 0,0 0 0,0 0 0,0 0 0,0 0 0,0 1 0,0-1 0,0 0 0,0 1 0,0-1 0,0 1 0,0-1 0,0 1 0,-1 0 0,1 0 0,0-1 0,0 1 0,0 0 0,-1 0 0,1 0 0,0 0 0,0 0 0,-1 0 0,-1 1 0,-1-1 0,-1 0 0,0 0 0,0 1 0,1 0 0,-1 0 0,0 0 0,1 0 0,-5 3 0,1 1 0,1 1 0,0-1 0,1 1 0,0 1 0,0-1 0,0 1 0,1 0 0,0 1 0,0-1 0,-5 12 0,-1 5 0,0 0 0,-9 33 0,14-33 0,1 1 0,1-1 0,1 1 0,0 44 0,3-65 0,0 1 0,1-1 0,-1 1 0,1-1 0,0 1 0,0-1 0,0 0 0,1 1 0,-1-1 0,1 0 0,0 0 0,0 0 0,1 0 0,-1-1 0,6 7 0,-4-6 0,1 0 0,0 0 0,0 0 0,0 0 0,1-1 0,-1 0 0,1 0 0,0-1 0,0 1 0,6 0 0,13 3 0,-1-2 0,1-1 0,0-1 0,37-1 0,-56-1 0,-1 0 0,1 0 1,-1-1-1,0 1 0,1-1 0,-1 0 1,0-1-1,0 1 0,1-1 0,-1 0 1,5-4-1,-7 5-2,-1 0 1,0-1-1,0 0 1,0 1-1,0-1 1,0 0-1,0 0 1,-1 0-1,1 0 1,-1 0-1,1-1 1,-1 1-1,0 0 1,0-1-1,0 1 1,0-1-1,0 1 1,-1-1-1,1 1 1,-1-1-1,1 0 1,-1-4-1,0-6-158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0.16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76 31598,'0'0'411,"20"0"160,628 0-384,-399-18-187,-116 4 0,65-6 0,-145 16 0,79 5 0,-44 1 0,-34-3 0,76-10 0,-115 11 0,-13 1 0,0-1 0,-1 0 0,1 0 0,0 0 0,-1 1 0,1-2 0,0 1 0,0 0 0,-1 0 0,1 0 0,0-1 0,-1 1 0,1-1 0,0 1 0,-1-1 0,1 0 0,-1 0 0,3-1 0,-4 2 0,0 0-1,0 0 1,0-1 0,0 1 0,0 0-1,0 0 1,0 0 0,0 0 0,0 0-1,0-1 1,0 1 0,0 0 0,0 0-1,0 0 1,-1 0 0,1 0 0,0 0-1,0-1 1,0 1 0,0 0-1,0 0 1,0 0 0,0 0 0,0 0-1,0 0 1,-1 0 0,1 0 0,0-1-1,0 1 1,0 0 0,0 0 0,0 0-1,-1 0 1,1 0 0,0 0 0,0 0-1,0 0 1,0 0 0,0 0-1,-1 0 1,1 0 0,0 0 0,0 0-1,0 0 1,0 0 0,0 0 0,-1 0-1,1 0 1,0 0 0,0 0 0,0 0-1,0 0 1,0 1 0,-1-1 0,-12-1-117,12 1 77,-25 0-621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1.03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27 194 32431,'1'-4'26,"1"1"1,-1-1-1,1 1 0,-1-1 0,1 1 1,0 0-1,0 0 0,1 0 1,-1 0-1,1 0 0,-1 1 1,7-5-1,13-18-32,11-42 6,-8 16 0,-23 47 0,-1 4 0,-1 0 0,0 0 0,0-1 0,0 1 0,0 0 0,0 0 0,1 0 0,-1 0 0,0 0 0,0 0 0,0 0 0,0 0 0,1 0 0,-1 0 0,0 0 0,0 0 0,0 0 0,0 0 0,1 0 0,-1 0 0,0 0 0,0 0 0,0 0 0,0 0 0,1 0 0,-1 0 0,0 0 0,0 1 0,0-1 0,0 0 0,0 0 0,1 0 0,-1 0 0,0 0 0,0 0 0,0 0 0,0 1 0,0-1 0,0 0 0,0 0 0,0 0 0,0 0 0,1 0 0,-1 1 0,0-1 0,0 0 0,0 0 0,0 0 0,0 0 0,0 1 0,0-1 0,0 0 0,0 0 0,0 0 0,0 0 0,0 1 0,0-1 0,0 0 0,0 0 0,0 0 0,-1 0 0,1 0 0,0 1 0,0-1 0,0 0 0,0 0 0,0 0 0,0 1 0,0 1 0,6 100 0,-9 123 0,3-216 0,-1 1 0,0-1 0,-1 1 0,0-1 0,-5 13 0,7-20 0,-1 0 0,0 0 0,-1 1 0,1-1 0,0 0 0,-1 0 0,1 0 0,-1-1 0,0 1 0,1 0 0,-1-1 0,0 1 0,0-1 0,0 1 0,0-1 0,0 0 0,-1 0 0,1 0 0,0 0 0,0 0 0,-1 0 0,1-1 0,-1 1 0,-3 0 0,-81-1 0,116-2 0,-1-2 0,1-1 0,-1-1 0,36-13 0,11-2 0,-49 12-454,-41 9-869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1.43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56 51 30686,'-3'-34'2056,"3"34"-2056,0 0 0,0-1 0,0 1 1,0 0-1,0-1 0,0 1 1,0 0-1,0-1 0,0 1 0,-1 0 1,1-1-1,0 1 0,0 0 0,0-1 1,-1 1-1,1 0 0,0-1 1,0 1-1,-1 0 0,1 0 0,0 0 1,-1-1-1,1 1 0,0 0 0,0 0 1,-1 0-1,1-1 0,-1 1 0,1 0 1,-1 1 0,0-1 0,0 1 0,0-1 0,0 1 0,0 0 0,0 0 0,1-1 0,-1 1 0,0 0 0,1 0 0,-1 0 0,0 0 0,1 0 0,-1 0 0,1 0 0,-1 1 0,-5 10-1,1 1 0,1-1 0,0 1 0,1 0 0,0 0 0,-2 21 0,1 83 0,4-102 0,0-13 0,0 0 0,0 0 0,0 0 0,0 0 0,1 0 0,-1 0 0,0 0 0,1 1 0,-1-1 0,1-1 0,0 1 0,0 0 0,0 0 0,0 0 0,0 0 0,0 0 0,0-1 0,1 1 0,-1-1 0,1 1 0,-1-1 0,1 1 0,-1-1 0,1 0 0,0 0 0,0 0 0,-1 0 0,5 2 0,1-1 0,1-1 0,0 1 0,0-1 0,0-1 0,0 0 0,9 0 0,-3 0 0,-10 0 0,0 0 0,1-1 0,-1 1 0,0-1 0,1 0 0,-1 0 0,0 0 0,0-1 0,0 1 0,0-1 0,0 0 0,0 0 0,0-1 0,-1 1 0,1-1 0,-1 0 0,0 0 0,0 0 0,0 0 0,0 0 0,0-1 0,-1 1 0,5-8 0,-3 2 0,0-1 0,0 0 0,-1 1 0,-1-1 0,1 0 0,-1 0 0,-1-1 0,0 1 0,-1-13 0,1 5 0,-1 8 0,0 0 0,0 0 0,-1 0 0,-3-16 0,3 23 0,-1-1 0,1 1 0,0 0 0,-1 0 0,1 0 0,-1 0 0,0 0 0,0 0 0,0 1 0,-1-1 0,1 1 0,-1-1 0,1 1 0,-1 0 0,0 0 0,0 0 0,-5-2 0,0 0 0,0 0 0,0 1 0,-1 1 1,0 0-1,1 0 0,-14-1 0,17 2-1,-1 1 0,1-1 0,0 1 0,-1 1 0,1-1-1,0 1 1,0 0 0,0 0 0,0 0 0,0 1 0,0 0 0,-8 4 0,-11 15-66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4.58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32319,'0'0'384,"17"0"-352,642 0 0,-696 4-184,18-1-352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5.49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116 141 32191,'-1'-36'508,"0"15"-474,3-35 0,-1 55-34,-1-1 0,1 1 0,-1-1 0,1 1 0,0 0 0,0-1 0,-1 1 0,1 0 0,0 0 0,0 0 0,0 0 0,1 0 0,-1 0 0,0 0 0,0 0 0,0 0 0,1 0 0,-1 1 0,0-1 0,1 0 0,-1 1 0,1-1 0,-1 1 0,1 0 0,-1 0 0,1-1 0,1 1 0,47-2 0,-41 2 0,-6 0 0,1 0 0,-1 1 0,0-1 0,0 1 0,0 0 0,0 0 0,0 0 0,0 0 0,0 1 0,0-1 0,0 1 0,0 0 0,-1-1 0,1 1 0,-1 0 0,1 1 0,-1-1 0,0 0 0,0 1 0,0-1 0,0 1 0,0 0 0,-1 0 0,1-1 0,-1 1 0,1 0 0,-1 0 0,0 1 0,-1-1 0,2 5 0,1 8 0,0 1 0,-2-1 0,0 1 0,-2 28 0,0-35 0,-1 1 0,0-1 0,-1 0 0,-1 0 0,1 0 0,-1 0 0,-1-1 0,0 0 0,0 0 0,-1 0 0,0 0 0,-1-1 0,-13 14 0,3-5 0,0-1 0,-1-1 0,-1-1 0,0-1 0,-27 15 0,36-23 0,5-2 0,-1 0 0,1 0 0,-1 0 0,1-1 0,-1 0 0,0 0 0,0 0 0,0-1 0,-6 1 0,11-5 0,0 0 0,0 0 0,1 0 0,-1 0 0,1 0 0,-1 0 0,1-1 0,1 1 0,-1-5 0,0 4 0,0 0 0,1-1 0,-1 1 0,0-1 0,1 1 0,0 0 0,0-1 0,0 1 0,1 0 0,-1 0 0,1 0 0,0 0 0,0 0 0,0 0 0,1 0 0,0 1 0,-1-1 0,1 1 0,5-5 0,-3 5 0,0-1 0,0 1 0,0 0 0,0 1 0,0-1 0,1 1 0,-1 0 0,1 1 0,-1-1 0,1 1 0,0 0 0,0 1 0,-1-1 0,7 1 0,-7 0 0,0 1 0,1-1 0,-2 1 0,1 0 0,0 1 0,0-1 0,0 1 0,0 0 0,-1 0 0,1 1 0,7 4 0,2 4 0,27 26 0,5 4 0,-36-35 0,-1 0 0,1 0 0,0-1 0,0 0 0,0-1 0,1 0 0,0-1 0,0 0 0,0 0 0,0-1 0,0-1 0,0 0 0,0 0 0,1-1 0,14-2 0,-23 1-2,1 1 0,-1-1 1,0 0-1,1 0 0,-1 0 0,0 0 0,0-1 0,0 1 0,0-1 1,0 0-1,0 0 0,0 0 0,0 0 0,-1 0 0,5-5 1,11-17-146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3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32415,'0'-1'10,"0"1"-1,0-1 1,0 1 0,0-1-1,0 1 1,0-1 0,0 1 0,1 0-1,-1-1 1,0 1 0,0-1-1,0 1 1,0-1 0,1 1 0,-1 0-1,0-1 1,1 1 0,-1-1-1,0 1 1,0 0 0,1 0 0,-1-1-1,1 1 1,-1 0 0,0-1-1,1 1 1,-1 0 0,1 0 0,-1 0-1,0-1 1,2 1 0,18 2 50,21 16-79,-22-5 19,0 1 0,-1 1 0,0 0 0,-1 2 0,-1 0 0,0 1 0,-2 0 0,0 1 0,-1 1 0,-1 0 0,-1 1 0,10 25 0,-7-11 0,-2 2 0,-1-1 0,-2 1 0,-2 1 0,-1-1 0,1 71 0,-10 43 0,1-127 0,-2 0 0,0-1 0,-1 1 0,-11 27 0,14-47 0,-16 45 0,-25 47 0,37-85 0,0 1 0,0-2 0,-1 1 0,-1-1 0,0 0 0,0 0 0,-1-1 0,0 0 0,-1-1 0,-10 8 0,-18-1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8.78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55 223 32159,'-1'-23'76,"2"-1"0,0 1 0,2-1 0,1 1 0,0 0 0,2 0 0,10-28 0,-10 42-76,-2 14 0,-2 20 0,-1-17 0,2 19 0,25 358 0,-29-384 0,1-1 0,0 1 0,-1 0 0,1 0 0,-1 0 0,1 0 0,-1-1 0,0 1 0,1 0 0,-1-1 0,0 1 0,1 0 0,-1-1 0,0 1 0,0-1 0,1 1 0,-1-1 0,0 1 0,0-1 0,0 0 0,0 1 0,0-1 0,0 0 0,0 0 0,1 0 0,-1 1 0,0-1 0,0 0 0,0 0 0,-2-1 0,-38 1-12,32 0-3,-9 1 11,13-1 8,0 1 0,0-1 1,0 0-1,0-1 0,-10-1 1,48-2 0,173-22-5,-168 20 0,-35 5-24,-2 1 18,-1 0 0,0 0 0,0 0 0,1 0 1,-1 0-1,0 0 0,1 0 0,-1 0 0,0 0 0,0 0 0,1 0 0,-1 0 0,0 0 0,1 0 0,-1 0 0,0 0 0,0-1 0,0 1 0,1 0 0,-1 0 0,0 0 0,0 0 0,1-1 0,-1 1 0,0 0 0,0 0 0,0-1 0,0 1 0,1 0 0,-1 0 0,0-1 0,0 1 0,0 0 1,0 0-1,0-1 0,0 1 0,0 0 0,0 0 0,0-1 0,0 1 0,0 0 0,0-1 0,0-7-883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39.16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128 47 32271,'-2'-4'37,"-1"0"-1,0 0 1,0 0 0,0 1-1,0-1 1,-1 1 0,1 0 0,-1 0-1,0 0 1,0 0 0,-6-2 0,8 4-37,1 0 1,-1 1 0,0-1-1,1 1 1,-1 0 0,0 0-1,1-1 1,-1 1 0,0 0-1,1 0 1,-1 1-1,0-1 1,0 0 0,1 1-1,-1-1 1,0 1 0,1-1-1,-1 1 1,1 0 0,-1-1-1,1 1 1,-1 0 0,1 0-1,0 0 1,-1 0 0,1 1-1,0-1 1,0 0-1,0 0 1,0 1 0,0-1-1,0 1 1,0-1 0,0 1-1,0 1 1,-5 9-1,2 0 0,-1-1 0,2 2 0,-1-1 0,2 0 0,0 1 0,0 0 0,1-1 0,1 1 0,0 0 0,1-1 0,0 1 0,1 0 0,0-1 0,1 0 0,0 1 0,1-1 0,6 12 0,-5-15 0,1 0-1,1 0 1,-1-1 0,1 0 0,1 0-1,-1-1 1,1 0 0,15 11 0,-18-15 1,0-1 1,0 1-1,-1 0 1,2-1-1,-1 0 1,0-1-1,0 1 1,1-1-1,-1 0 1,1 0-1,-1 0 1,1-1 0,-1 0-1,1 0 1,-1 0-1,1-1 1,-1 0-1,9-2 1,-12 2-2,1-1 0,-1 1 0,1-1 1,-1 1-1,0-1 0,1 0 0,-1 0 1,0 0-1,0 0 0,-1 0 0,1 0 1,0-1-1,-1 1 0,1-1 0,-1 1 1,0-1-1,0 1 0,0-1 0,0 0 1,0 0-1,0 1 0,0-6 1,1-7-2,0-1 1,-1-28 0,-1 35 0,0-5 0,0 0 0,-1 0 0,-1-1 0,0 1 0,-1 0 0,0 0 0,-10-25 0,10 35 0,1-1 0,-1 1 0,1-1 0,-1 1 0,-1 0 0,1 0 0,-1 0 0,1 0 0,-1 1 0,0-1 0,0 1 0,0 0 0,-1 1 0,1-1 0,-1 1 0,0-1 0,0 1 0,1 1 0,-1-1 0,-1 1 0,1 0 0,0 0 0,0 0 0,0 1 0,-6-1 0,7 1-3,0 0-1,0 0 1,0 0-1,1 0 1,-1 1 0,0-1-1,0 1 1,0 0-1,0 0 1,0 1-1,1-1 1,-1 1 0,0 0-1,1-1 1,0 2-1,-1-1 1,-3 4 0,-23 30-176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2:47.04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264 4 32559,'0'0'35,"-5"-2"37,-166 0-50,90 4 6,81-2-26,0 0-1,-1 1 0,1-1 0,-1 0 1,1 0-1,0 0 0,-1 1 1,1-1-1,0 0 0,-1 1 0,1-1 1,0 0-1,0 1 0,-1-1 1,1 0-1,0 1 0,0-1 1,-1 1-1,1-1 0,0 0 0,0 1 1,0-1-1,0 1 0,0-1 1,0 1-1,0-1 0,0 0 0,0 1 1,0-1-1,0 2 0,0 15 14,0-15-19,0 223 4,2-225 0,0 1 0,-1-1 0,1 1 0,0-1 0,0 0 0,-1 0 0,1 0 0,0 1 0,0-2 0,0 1 0,-1 0 0,3-1 0,41-14 0,-37 11 0,0 1 0,-1 0 0,1 0 0,14-2 0,-12 4 0,0-1 0,0 2 0,0-1 0,0 2 0,1-1 0,12 3 0,-19-2 0,-1 0 0,0 0 0,0 0 0,0 0 0,0 1 0,0-1 0,0 1 0,-1 0 0,1 0 0,0 0 0,-1 0 0,1 0 0,-1 1 0,0-1 0,0 1 0,0-1 0,0 1 0,0 0 0,-1 0 0,1 0 0,-1 0 0,0 0 0,1 3 0,1 2 0,-1 1 0,0-1 0,0 0 0,-1 1 0,0-1 0,-1 1 0,0 0 0,0-1 0,-1 1 0,0-1 0,0 1 0,-4 9 0,4-13 0,-1-1 0,0 0 0,0 0 0,0-1 0,0 1 0,0 0 0,-1-1 0,0 1 0,0-1 0,0 0 0,0 0 0,0 0 0,-1-1 0,1 1 0,-1-1 0,0 1 0,0-1 0,0 0 0,0-1 0,0 1 0,0-1 0,0 0 0,0 0 0,-1 0 0,-5 0 0,-8 0 3,0 0 0,0-2 1,-27-4-1,-23-1-152,60 6-339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3:04.77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77 31727,'0'0'893,"25"0"-778,1164 0-83,-976-9-32,-55-1 0,-140 9 0,0-1 0,20-4 0,19-2 0,26 1 0,-54-2 0,-26 7 0,1 0 0,-1 1 0,1-1 0,-1 1 0,1 0 0,0 0 0,5 0 0,-6 1 0,-2 0-1,0 0 1,0 0 0,0 1 0,-1-1 0,1-1 0,0 1-1,0 0 1,0 0 0,-1 0 0,1 0 0,0 0 0,0-1-1,-1 1 1,1 0 0,0-1 0,0 1 0,-1-1 0,1 1-1,0-1 1,-1 1 0,1-1 0,-1 1 0,1-1 0,-1 1-1,1-1 1,-1 0 0,1 1 0,-1-1 0,1-1 0,-1 0-208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3:05.93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30878,'14'1'507,"0"1"-1,1 1 1,15 4 0,38 7-645,322-10 138,-294-12 0,25 0 0,-119 8 0,-1-2 0,-20 0-231,17 2 137,-19 0-1182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3:14.79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48 132 31406,'0'0'20,"0"0"-1,0 0 1,0-1-1,0 1 1,0 0-1,0 0 1,0 0-1,0 0 1,0-1 0,0 1-1,0 0 1,0 0-1,0 0 1,0 0-1,1 0 1,-1 0-1,0-1 1,0 1-1,0 0 1,0 0-1,0 0 1,0 0-1,0 0 1,1 0-1,-1 0 1,0 0-1,0-1 1,0 1-1,0 0 1,1 0-1,-1 0 1,0 0-1,0 0 1,0 0-1,0 0 1,1 0-1,-1 0 1,0 0-1,0 0 1,0 0-1,0 0 1,0 0 0,1 0-1,-1 0 1,0 1-1,0-1 1,0 0-1,0 0 1,1 0-1,-1 0 1,0 0-1,0 0 1,0 0-1,0 0 1,0 0-1,0 1 1,0-1-1,1 0 1,-1 0-1,0 0 1,0 0-1,0 1 1,5 17 242,1 34-487,-5-46 319,26 339-94,-22-123 0,-5-156 0,12-26 0,-12-37 0,0-2 0,-1 0 0,1-1 0,0 1 0,0 0 0,0-1 0,0 1 0,0-1 0,0 1 0,1 0 0,-1-1 0,0 1 0,0-1 0,0 1 0,0 0 0,1-1 0,-1 1 0,0-1 0,1 1 0,-1-1 0,0 1 0,1-1 0,-1 1 0,1-1 0,-1 1 0,0-1 0,1 0 0,-1 1 0,1-1 0,0 1 0,0 3 0,0-1 0,0 1 0,-1 0 0,0 0 0,0 0 0,0 0 0,0 3 0,0-4 0,0-2 0,0 0 0,0 0 0,0 0 0,1 0 0,-1 0 0,0-1 0,1 1 0,-1 0 0,1 0 0,-1 0 0,1 0 0,-1-1 0,1 1 0,0 0 0,-1-1 0,1 1 0,0 0 0,0-1 0,-1 1 0,1-1 0,0 1 0,0-1 0,0 1 0,0-1 0,-1 0 0,1 1 0,0-1 0,0 0 0,0 0 0,0 0 0,0 0 0,1 0 0,38 1 0,-29-1 0,65 1 0,85-3 0,-48-13 0,-28 7 0,31-1 0,95-4 0,395 13 0,-343 13 0,332-13 0,-323 4 0,29 0 0,222-4 0,-309-19 0,-136 12 0,70-1 0,94-3 0,-139 2 0,-47 0 0,-55 6 0,1 1 0,-1-1 0,0 0 0,0 0 0,0 0 0,0 0 0,0 0 0,-1-1 0,0 1 0,1-4 0,0-86 0,1 30 0,-8-83 0,0 107 0,-13-42 0,-2-11 0,15 63 0,2 11 0,1-1 0,-1-31 0,4-70 0,-3 118 0,0 1 0,-1-1 0,1 1 0,0 0 0,-1 0 0,1 1 0,-1-1 0,-6 0 0,5 1 0,-36-5 0,0 3 0,-64 4 0,23 0 0,-36 0 0,-129-5 0,151-13 0,24 2 0,1 3 0,10 1 0,-106-4 0,-29 12 0,-156 2 0,245 12 0,71-7 0,-50 2 0,-325 10 0,208-6 0,38-4 0,-240 15 0,371-19 0,-46 10 0,-18 1 0,-362 4 0,234-13 0,-39-4 0,237 4 6,22-2-17,19-2-56,12-1-293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3:31.96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32639,'17'54'128,"4"151"-128,-15-124 0,4 1 0,24 97 0,-5-64 0,24 194 0,-18-72 0,-8-67 0,-19-80 0,-6 154 0,-4-119 0,3-12 0,17 129 0,12 216 0,-25-320 0,4 134 0,42 577 0,-25-442 0,-26 2 0,-1-174 0,-30 155 0,3-94 0,23-186 0,-31 403 0,12 119 0,17-297 0,-3-27 0,13-235 0,20 112 0,-18-154 0,3 44 0,-5 145 0,-3-59 0,10-73 0,-5-63 0,1 47 0,-8 43 0,5 126 0,-1-229 0,0 0 0,1 0 0,6 17 0,-5-19 0,-1-1 0,0 1 0,-1 0 0,0 0 0,1 16 0,3-19 0,-6-7 0,0 1 0,0-1 0,0 0 0,0 0 0,1 0 0,-1 0 0,0 1 0,0-1 0,0 0 0,1 0 0,-1 0 0,0 0 0,0 0 0,1 0 0,-1 0 0,0 0 0,0 0 0,1 1 0,-1-1 0,0 0 0,0 0 0,1 0 0,-1 0 0,0 0 0,0-1 0,1 1 0,-1 0 0,0 0 0,0 0 0,1 0 0,-1 0 0,0 0 0,0 0 0,1 0 0,-1 0 0,0-1 0,0 1 0,0 0 0,0 0 0,1 0 0,-1-1 0,0 1 0,0 0 0,0 0 0,0 0 0,1-1 0,-1 1 0,0 0 0,3-8-11,1 0-1,-1-1 1,-1 1 0,0-1-1,0 1 1,1-17 0,-2 21-3,7-78-453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0.26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18 190 19209,'5'10'12653,"7"-16"-10638,9-19-3160,-13 3 1151,-1-1 0,-1 0 0,-1 0-1,-1 0 1,1-32 0,-5 115-6,14 107 0,-8-135 0,-2 1 0,-1-1 0,-1 0 0,-6 66 0,4-96-1,-1 1 0,0-1 0,-1 1 0,1-1 1,0 1-1,-1-1 0,1 0 0,-1 0 0,0 0 0,1 0 0,-1 0 0,0 0 0,0 0 1,-1 0-1,1-1 0,0 1 0,0-1 0,-1 0 0,1 1 0,-1-1 0,1 0 0,-1-1 1,0 1-1,1 0 0,-1-1 0,-3 1 0,-4 1 3,0-1 0,0 0 0,-18-1 0,27-1 14,275 1-104,-278 0-160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0.70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141 34 32431,'0'-2'18,"1"1"0,-1-1 0,0 0 0,-1 1 0,1-1 0,0 0 0,0 1 1,-1-1-1,1 1 0,-1-1 0,1 1 0,-1-1 0,0 1 0,1-1 0,-1 1 0,0 0 0,-1-3 1,0 4-19,1-1 0,0 1 1,-1-1-1,1 1 1,0 0-1,-1-1 1,1 1-1,0 0 0,-1 0 1,1 0-1,0 0 1,-1 0-1,1 0 1,0 1-1,-1-1 1,1 0-1,0 1 0,-1-1 1,1 0-1,0 1 1,0 0-1,-1-1 1,0 2-1,-4 2 0,0 0 0,1 0 0,-1 0 0,1 1 0,0 0 0,0 0 0,1 0 0,0 0 0,0 1 0,0 0 0,1 0 0,-1 0 0,1 0 0,1 1 0,-3 8 0,-2 3 0,2 1 0,1 0 0,0 0 0,-1 26 0,4-36 0,-1 13 0,1 0 0,1-1 0,1 1 0,5 30 0,-5-46 0,0-1 0,1 0 0,0 1 0,0-1 0,0 0 0,0 0 0,1 0 0,0 0 0,0-1 0,0 1 0,1-1 0,-1 0 0,1 0 0,0 0 0,0 0 0,1-1 0,-1 0 0,1 1 0,-1-2 0,1 1 0,0 0 0,8 2 0,-6-3 0,0 1 0,0-1 0,0-1 0,0 1 0,0-1 0,0-1 0,0 1 0,1-1 0,-1 0 0,0-1 0,0 0 0,1 0 0,-1 0 0,0-1 0,0 0 0,-1-1 0,1 1 0,0-1 0,-1 0 0,1-1 0,-1 0 0,0 0 0,0 0 0,-1-1 0,1 0 0,-1 0 0,0 0 0,0 0 0,-1-1 0,0 0 0,0 0 0,0 0 0,-1-1 0,1 1 0,-2-1 0,1 0 0,-1 0 0,0 0 0,0 0 0,-1 0 0,1-9 0,0 3 0,-2 0 0,1 0 0,-2 0 0,1 0 0,-2 0 0,0 0 0,0 1 0,-1-1 0,-1 0 0,0 1 0,-6-12 0,6 17 0,0 0 0,0 0 0,0 1 0,-1 0 0,0 0 0,0 0 0,0 0 0,-1 1 0,0 0 0,0 0 0,0 1 0,-1 0 0,1 0 0,-1 0 0,0 1 0,0 0 0,0 0 0,-1 0 0,-13-2 0,16 4 2,-1 0-1,0 0 1,1 1 0,-1 0-1,0 0 1,0 0 0,1 1 0,-1-1-1,-7 3 1,10-2-14,1 0 1,0 0-1,-1 0 0,1 0 1,0 1-1,0-1 0,0 1 1,0-1-1,0 1 1,0 0-1,0 0 0,0 0 1,1 0-1,-1 0 0,1 0 1,0 0-1,-1 0 0,1 0 1,0 1-1,0-1 1,1 1-1,-2 2 0,-4 33-986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1.07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16 15367,'4'-15'16364,"5"20"-13840,2 14-5363,-6-7 4190,3 24-1350,-1 0-1,3 63 1,-8 76-14,-2-113-11,-1-59-69,-3-2-195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5:4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24 189 31470,'-24'0'1022,"28"0"-725,41 0-319,279-18 22,-120 3 0,401-27 0,-387 14 0,-60 6 0,-81 13 0,172-10 0,-5 10 0,2-1 0,-174 3 1,-52 3-4,0 1 0,21 1 0,-42 3-90,-8 3-222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1.43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15 32319,'5'0'272,"24"0"-176,10 0-64,7 0-16,5 0-16,0 0 0,-5 0 0,-7 0-16,-8-6-96,-9-3-1425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1.79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238 38 31054,'-2'-3'83,"0"1"-1,0-1 1,0 1 0,0-1-1,-1 1 1,1 0-1,-1-1 1,1 1 0,-1 1-1,0-1 1,0 0-1,0 1 1,0-1 0,0 1-1,0 0 1,0 0-1,-1 0 1,1 1 0,0-1-1,-6 0 1,-2 0-93,0 1 0,0 0 1,0 0-1,-22 4 0,29-3 12,0 1-1,0-1 1,0 1-1,1 0 1,-1 0-1,0 0 1,1 0-1,0 1 1,-1-1-1,1 1 1,0 0-1,1 0 1,-1 0-1,0 1 1,1-1-1,0 0 1,-1 1-1,-1 5 1,-1 2-3,0 0 1,0 1 0,1 0-1,-4 22 1,4-3 0,1-1 0,2 0 0,3 48 0,-1-72 0,-1-1 0,1 1 0,0-1 0,0 1 0,1 0 0,0-1 0,0 0 0,0 0 0,0 1 0,1-1 0,0 0 0,0-1 0,0 1 0,1-1 0,0 1 0,8 6 0,-7-6 0,1-1 0,0 0 0,1-1 0,-1 0 0,1 0 0,0 0 0,-1 0 0,1-1 0,0-1 0,1 1 0,-1-1 0,13 1 0,-8-2 1,-1 1 0,1-2 0,0 0 0,-1 0 0,1-1 0,15-4 0,-23 5-5,0-1 0,0 1 0,-1-1 0,1 1 0,-1-1 0,0 0 0,1-1 0,-1 1 0,0-1 0,0 1 0,0-1 0,-1 0 0,1 0 0,-1 0 0,1 0 0,-1 0 0,0-1 0,0 1 0,0-1 0,-1 1 0,1-1 0,1-7 0,-2-5-295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2.17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32271,'0'0'464,"24"0"-432,13 0-32,9 0 0,0 0 0,3 0 0,-6 0 0,1 0 0,-15 0 0,-14 0-32</inkml:trace>
  <inkml:trace contextRef="#ctx0" brushRef="#br0" timeOffset="1">45 152 31839,'0'0'640,"17"6"-448,9 1-144,6-3-32,2-2 16,2-2-32,-2 0 0,-4 0 0,-6 0-48,-5 0-128,-7 0-1153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2.75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30 199 32575,'21'-60'160,"-17"43"-155,2 0-1,0 0 1,1 1-1,0 0 1,1 1-1,18-25 1,-21 65-5,-1 291 0,-6-180 0,2-132 0,0 0 0,0 0 0,0 0 0,-1 0 0,1 0 0,-1 0 0,0 0 0,-1 0 0,1 0 0,-1 0 0,-3 6 0,4-8 0,-1 0 0,0-1 0,1 1 0,-1 0 0,0-1 0,0 0 0,0 1 0,0-1 0,0 0 0,0 0 0,0 0 0,0 0 0,0 0 0,-1 0 0,1-1 0,0 1 0,0-1 0,-1 0 0,1 1 0,-1-1 0,-1-1 0,-51 1 0,49 0 0,33 0 0,171-13-21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3.45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176 32 31390,'4'-6'541,"-3"5"-482,0-1 0,0 1 1,0 0-1,0-1 0,-1 1 1,1-1-1,-1 1 1,1 0-1,-1-1 0,1 1 1,-1-1-1,0 0 0,1-1 1,-6 2-60,1 0 1,0 0 0,-1 1-1,1 0 1,0 0 0,-8 0 0,8 0-1,-126 0 0,129 1 0,1-1 0,-1 0 0,0 1 0,1-1 0,-1 0 0,1 1 0,-1-1 0,1 1 0,-1-1 0,1 1 0,0-1 0,-1 1 0,1-1 0,0 1 0,-1-1 0,1 1 0,0 0 0,0-1 0,-1 1 0,1 0 0,0-1 0,0 1 0,0 0 0,0-1 0,0 1 0,0-1 0,0 1 0,0 0 0,0 0 0,0 29 0,1-21 0,-8 245 0,6-253 0,1 0 0,0 0 0,0 0 0,0 0 0,0 0 0,0 0 0,0 0 0,0 0 0,0 0 0,0 0 0,0 0 0,1 0 0,-1 0 0,0 0 0,1 0 0,-1 0 0,1 0 0,-1 0 0,1-1 0,-1 1 0,1 0 0,0 0 0,-1 0 0,1-1 0,1 2 0,-1-1 0,1-1 0,-1 0 0,0 0 0,1 1 0,-1-1 0,1 0 0,-1 0 0,0 0 0,1-1 0,-1 1 0,0 0 0,1 0 0,-1-1 0,0 1 0,0-1 0,3 0 0,5-4 0,1-1 0,-1 0 0,13-10 0,-21 15 0,6-4 0,0 1 0,0 0 0,0 1 0,0-1 0,1 1 0,-1 1 0,1-1 0,0 2 0,0-1 0,0 1 0,0 0 0,0 0 0,0 1 0,0 0 0,0 1 0,9 1 0,-15-2 0,1 1 0,-1 0 0,0-1 0,0 1 0,0 0 0,1 0 0,-1 0 0,0 0 0,0 1 0,0-1 0,-1 1 0,1-1 0,0 1 0,0-1 0,-1 1 0,1 0 0,-1 0 0,0 0 0,1 0 0,-1 0 0,0 0 0,0 0 0,0 0 0,0 1 0,-1-1 0,1 0 0,-1 0 0,1 4 0,1 9 0,0-1 0,-1 0 0,-2 24 0,1-19 0,-1-13 0,0-1 0,1 0 0,-2 1 0,1-1 0,0 0 0,-1 0 0,0 0 0,0 0 0,-1 0 0,0-1 0,1 1 0,-1-1 0,-1 0 0,1 1 0,-1-1 0,1-1 0,-1 1 0,0-1 0,-1 1 0,1-1 0,0 0 0,-8 3 0,2 0 0,-1-1 0,1-1 0,-1 1 0,0-2 0,-1 0 0,1 0 0,0-1 0,-1 0 0,-16 0 0,26-2-7,1 0 1,0 0-1,0 0 0,-1 0 1,1-1-1,0 1 0,0 0 1,0-1-1,-1 1 0,1-1 1,0 1-1,0-1 0,0 0 1,0 1-1,0-1 0,0 0 1,0 0-1,0 0 0,-1-1 1,-8-11-661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4.549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63 0 30686,'17'2'1953,"8"7"-1905,4 2 0,0 9-16,-5 6-32,-9 5 0,-8-1 0,-7 5 0,0-4 0,-19 0 0,-20-3 0,-5-4 0,0-2-32,6-13-64,13-5-961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5.27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0 285 31662,'2'4'133,"-1"0"-1,0 0 0,1 0 0,-2 0 1,1 0-1,0 0 0,-1 0 0,0 5 1,10 47-219,-8-48 86,0 0 0,1-1 0,1 0 0,7 14 0,-10-19 0,0-1 0,0 1 0,0-1 0,1 1 0,-1-1 0,0 1 0,1-1 0,-1 0 0,1 0 0,0 0 0,-1 0 0,1 0 0,0 0 0,0 0 0,-1 0 0,1-1 0,0 1 0,0-1 0,0 1 0,0-1 0,0 0 0,0 0 0,0 0 0,0 0 0,3 0 0,-3-1 0,-1 1 0,0-1 0,1 0 0,-1 0 0,1 0 0,-1 1 0,0-1 0,1 0 0,-1-1 0,0 1 0,0 0 0,0 0 0,0 0 0,0-1 0,0 1 0,0 0 0,-1-1 0,1 1 0,0-1 0,0-1 0,11-38 0,-10 33 0,6-37 0,4-52 0,-9 64 0,1 0 0,1 0 0,19-62 0,-23 93 0,0-1 0,0 1 0,0-1 0,0 1 0,0 0 0,1-1 0,-1 1 0,1 0 0,-1 0 0,1 0 0,0 0 0,0 0 0,-1 1 0,1-1 0,1 1 0,-1-1 0,0 1 0,0-1 0,1 1 0,-1 0 0,0 0 0,1 0 0,-1 1 0,1-1 0,-1 1 0,1-1 0,-1 1 0,4 0 0,-3 0 0,1 0 0,-1 1 0,0 0 0,0 0 0,1 0 0,-1 0 0,0 1 0,0-1 0,0 1 0,0 0 0,0-1 0,-1 1 0,1 1 0,0-1 0,-1 0 0,0 1 0,1-1 0,-1 1 0,0 0 0,2 3 0,18 46 0,-23-53 0,0-2 0,1 1 0,-1 0 0,0-1 0,0 1 0,0 0 0,0 0 0,0 0 0,-1 0 0,1 0 0,-1 0 0,1 0 0,-1 0 0,0 0 0,1 1 0,-1-1 0,0 1 0,0-1 0,0 1 0,0 0 0,-1 0 0,1 0 0,0 0 0,0 0 0,-5 0 0,1-1 0,0 1 0,0 0 0,0 0 0,-1 1 0,1 0 0,0 0 0,-1 0 0,1 1 0,-12 2 0,15-1 0,-1-1 0,1 0 0,0 1 0,0 0 0,-1 0 0,1 0 0,1 0 0,-1 0 0,0 0 0,0 1 0,1-1 0,-1 1 0,1 0 0,0 0 0,0 0 0,0 0 0,0 0 0,-1 5 0,-2 5 0,1-1 0,1 1 0,1 0 0,-1-1 0,2 1 0,0 0 0,0 0 0,2 1 0,-1-1 0,2 0 0,-1-1 0,2 1 0,0 0 0,0 0 0,1-1 0,1 0 0,0 0 0,1 0 0,0-1 0,13 19 0,-14-23 0,0-1 0,1 0 0,0 0 0,0 0 0,0 0 0,1-1 0,0 0 0,0-1 0,0 1 0,1-1 0,0-1 0,11 5 0,-4-4 0,-1-1 0,1 0 0,0-2 0,0 1 0,0-2 0,16 0 0,-28 0-6,0-1 0,0 1 1,0 0-1,0-1 0,0 0 0,0 1 1,0-1-1,-1 0 0,1-1 0,0 1 1,0 0-1,-1-1 0,1 0 0,-1 1 0,0-1 1,1 0-1,-1 0 0,0 0 0,0-1 1,0 1-1,0 0 0,-1-1 0,1 0 1,0 1-1,-1-1 0,0 0 0,0 1 0,0-1 1,0 0-1,0 0 0,-1 0 0,1 0 1,-1 0-1,1 0 0,-1 0 0,-1-6 1,1-5-742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5.63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7 32479,'7'-4'224,"22"2"-192,10 2 0,5 0-32,4 0 0,-6 0 0,-6 0 0,-7 0 0,-14 0-32,-13 0-96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5.975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32335,'25'0'224,"6"2"-96,3-2-96,3 0-16,-6 0 16,1 0-32,-10 0 0,-3 0 0,-7 0-48,-9 0-192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06.44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152 25 32623,'13'-14'86,"-11"7"-41,-4 6-44,0 1 1,0-1-1,-1 0 1,1 1-1,0 0 1,0 0-1,0 0 0,0 0 1,0 0-1,-3 0 1,-7 0-5,-113 5 3,124-4 0,1 0 0,-1 1 0,1-1 0,-1 0 0,1 1 0,0-1 0,-1 0 0,1 1 0,0-1 0,0 1 0,0-1 0,0 1 0,0-1 0,1 2 0,-1 0 0,0 288 0,0-291 0,0 0 0,0 1 0,0-1 0,0 0 0,0 1 0,0-1 0,1 0 0,-1 0 0,0 1 0,0-1 0,0 0 0,0 0 0,1 1 0,-1-1 0,0 0 0,0 0 0,0 0 0,1 1 0,-1-1 0,0 0 0,0 0 0,1 0 0,-1 0 0,0 1 0,1-1 0,-1 0 0,0 0 0,0 0 0,1 0 0,-1 0 0,0 0 0,1 0 0,-1 0 0,0 0 0,1 0 0,-1 0 0,0 0 0,0 0 0,1 0 0,0 0 0,9-3 0,33-19 0,-35 17 0,-1 1 0,1 0 0,-1 0 0,1 1 0,0 0 0,0 0 0,16-3 0,-13 5 0,0 0 0,1 0 0,-1 1 0,0 1 0,0 0 0,1 0 0,15 5 0,-24-5 0,1 0 0,0 1 0,-1-1 0,0 1 0,1 0 0,-1 0 0,0 0 0,0 1 0,0-1 0,0 1 0,0 0 0,0-1 0,-1 1 0,0 0 0,1 1 0,-1-1 0,0 0 0,0 1 0,-1-1 0,1 1 0,-1-1 0,0 1 0,0 0 0,1 6 0,0 0 0,-1-1 0,0 0 0,0 1 0,-1-1 0,-1 1 0,-2 17 0,1-22 0,1 1 0,-1-1 0,0 0 0,0 0 0,0 0 0,-1 0 0,0-1 0,0 1 0,0-1 0,-1 1 0,1-1 0,-1 0 0,-4 3 0,-4 3 0,-1 0-1,0-1 1,-1-1 0,0 0-1,0-1 1,-1 0 0,0-1-1,0-1 1,0 0-1,-1-2 1,1 1 0,-1-2-1,0 0 1,-20 0 0,24-5-502,4-9-1904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14 507 32431,'-4'21'20,"0"-1"1,2 1 0,0 0-1,1-1 1,1 1-1,4 25 1,-4-42-18,1-1 1,0 1-1,0-1 1,0 0-1,0 1 1,1-1-1,0 0 1,-1 0-1,1 0 1,0 0-1,1 0 1,-1 0-1,0-1 1,1 1-1,-1-1 1,1 1-1,0-1 1,0 0-1,0 0 1,0 0-1,0-1 1,0 1-1,1-1 1,-1 1-1,1-1 1,-1 0-1,1-1 1,-1 1-1,1-1 1,-1 1-1,1-1 1,-1 0-1,1 0 1,-1 0-1,1-1 1,0 0-1,-1 1 1,1-1-1,-1 0 1,0-1-1,1 1 1,-1 0-1,0-1 1,3-2-1,1-2 0,-2 0-1,1 0 1,-1-1-1,0 0 1,0 0-1,0 0 1,-1-1-1,-1 1 1,1-1-1,-1 0 1,3-13-1,2-9 1,8-59-1,-9-9-2,-6-102 0,-2 118 0,1 94 0,1 1 0,0 0 0,0-1 0,2 0 0,-1 1 0,2-1 0,0 0 0,0 0 0,1 0 0,0-1 0,1 0 0,9 13 0,3 1 0,1-2 0,30 30 0,-30-34 0,-1 1 0,-1 0 0,23 36 0,-38-52 0,1 0 0,-1 1 0,0-1 0,0 1 0,-1-1 0,1 1 0,-1-1 0,0 1 0,-1 0 0,1 0 0,-1-1 0,0 1 0,0 0 0,0 0 0,-1 0 0,1-1 0,-1 1 0,-2 7 0,0-7 0,1 0 0,-1 1 0,0-1 0,0 0 0,-1-1 0,1 1 0,-1-1 0,0 1 0,0-1 0,-1 0 0,1 0 0,-1-1 0,0 0 0,-6 4 0,-1-1 0,1-1 0,-1-1 0,0 0 0,0-1 0,-1 0 0,1-1 0,-1 0 0,1-1 0,-1-1 0,0 0 0,-14-1 0,23 0 0,0 1 0,-1 0 0,1-1 0,0 0 0,0 0 0,0 0 0,0-1 0,0 1 0,0-1 0,0 0 0,0 0 0,0-1 0,1 1 0,-1-1 0,1 1 0,0-1 0,0 0 0,0 0 0,0-1 0,0 1 0,1 0 0,-1-1 0,-3-7 0,2 1 0,0-1 0,1 1 0,-1 0 0,2-1 0,0 0 0,0 1 0,1-1 0,0-17 0,2 27 0,-1 0 0,1 0 0,-1 1 0,1-1 0,-1 0 0,1 0 0,0 1 0,0-1 0,-1 0 0,1 1 0,0-1 0,0 0 0,0 1 0,-1-1 0,1 1 0,0 0 0,0-1 0,0 1 0,0 0 0,0-1 0,0 1 0,0 0 0,0 0 0,0 0 0,0 0 0,0 0 0,0 0 0,0 0 0,0 0 0,1 1 0,3-1 0,-1 0 0,1 0 0,-1 1 0,1-1 0,-1 1 0,8 3 0,-1 3 0,1 1 0,-1 0 0,-1 0 0,0 1 0,15 17 0,24 20 0,-40-39 0,0-1 0,1 0 0,0 0 0,0-1 0,1-1 0,-1 1 0,1-1 0,0-1 0,0 0 0,0-1 0,1 0 0,-1-1 0,1 0 0,22-1 0,-29-1 0,1 1 0,-1-1 0,1 0 0,-1 0 0,1 0 0,-1-1 0,0 1 0,0-1 0,0-1 0,0 1 0,0-1 0,8-6 0,-5 3 0,-1 0 0,0-1 0,0 0 0,-1 0 0,0-1 0,9-15 0,-5 6 0,-2-1 0,0 0 0,-1 0 0,0-1 0,-2 1 0,6-37 0,-7 13 0,-3-58 0,-1 59 0,0 40 0,0 1 0,-1-1 0,1 1 0,0 0 0,0-1 0,0 1 0,-1-1 0,1 1 0,0-1 0,0 1 0,-1 0 0,1-1 0,0 1 0,-1-1 0,1 1 0,0 0 0,-1 0 0,1-1 0,-1 1 0,1 0 0,-1 0 0,1-1 0,0 1 0,-1 0 0,1 0 0,-1 0 0,1 0 0,-1 0 0,1 0 0,-1-1 0,1 1 0,-1 0 0,1 1 0,-1-1 0,1 0 0,-1 0 0,1 0 0,-1 0 0,1 0 0,-1 0 0,1 1 0,-1-1 0,1 0 0,0 0 0,-1 1 0,1-1 0,-1 0 0,0 1 0,-23 15 0,21-11 0,0 0 0,1 1 0,-1 0 0,1 0 0,0 0 0,0-1 0,1 2 0,0-1 0,-1 10 0,2 57 0,1-68 0,0 0 0,0 0 0,1 0 0,-1 0 0,1 0 0,0 0 0,0-1 0,0 1 0,1-1 0,0 1 0,0-1 0,0 0 0,0 0 0,0-1 0,1 1 0,0-1 0,0 1 0,0-1 0,0 0 0,5 2 0,-1 0 0,1-1 0,-1 0 0,1 0 0,0-1 0,0 0 0,0-1 0,0 0 0,0 0 0,1-1 0,10 0 0,-3-1 0,-13 1 0,0 0 0,1-1 0,-1 0 0,1 0 0,-1 0 0,1-1 0,-1 1 0,1-1 0,-1 0 0,0 0 0,0-1 0,1 1 0,-1-1 0,0 0 0,0 0 0,0 0 0,-1-1 0,1 1 0,4-5 0,-2 0 0,-1 0 0,0-1 0,-1 0 0,0 1 0,0-2 0,-1 1 0,1 0 0,-2-1 0,1 1 0,-1-1 0,1-16 0,0-10 0,-4-59 0,-1 40 0,11 317 0,1 8 0,-10-215 0,-5 137 0,3-168 0,-2 0 0,0 0 0,-2 0 0,-1-1 0,-14 35 0,20-56 0,0-1 0,0 0 0,0 0 0,0 1 0,-1-1 0,1 0 0,-1 0 0,1 0 0,-1-1 0,0 1 0,0 0 0,0 0 0,0-1 0,0 0 0,0 1 0,0-1 0,-4 2 0,5-3 0,-1 0 0,0 0 0,1 0 0,-1 0 0,0 0 0,1 0 0,-1 0 0,0 0 0,1-1 0,-1 1 0,0-1 0,1 1 0,-1-1 0,1 1 0,-1-1 0,1 0 0,-1 0 0,1 0 0,0 0 0,-1 0 0,1 0 0,0 0 0,0 0 0,0-1 0,0 1 0,-2-3 0,-6-9 0,1-1 0,0 0 0,1 0 0,0 0 0,1-1 0,1 0 0,-6-27 0,5 12 0,1 0 0,2 0 0,0-35 0,3 59 0,-1-1 0,2 1 0,-1 0 0,1-1 0,0 1 0,0 0 0,1-1 0,0 1 0,0 0 0,0 0 0,1 0 0,0 1 0,0-1 0,0 0 0,1 1 0,0 0 0,7-8 0,93-82 0,-65 62 0,63-70 0,-92 91 0,-1 0 0,0-1 0,-1 1 0,0-2 0,-1 1 0,-1-1 0,0-1 0,-1 1 0,0-1 0,4-22 0,-5-3 0,-2-59 0,-2 87 0,0 11 0,0 0 0,0-1 0,0 1 0,1 0 0,-1 0 0,0 0 0,0 0 0,0 0 0,1 0 0,-1 0 0,1 0 0,-1 0 0,1 1 0,-1-1 0,1 0 0,-1 0 0,1 0 0,0 0 0,-1 1 0,1-1 0,0 0 0,0 1 0,0-1 0,1-1 0,0 2 0,0-1 0,1 0 0,-1 1 0,0-1 0,0 1 0,1-1 0,-1 1 0,0 0 0,0 0 0,1 0 0,2 1 0,1 0 0,1 0 0,-1 1 0,1 0 0,-1 0 0,0 0 0,0 1 0,10 5 0,-6 0 0,1 0 0,-1 1 0,-1 0 0,1 1 0,-1 0 0,10 15 0,-14-18 0,0 1 0,-1 0 0,0 0 0,0 0 0,-1 0 0,0 1 0,0 0 0,-1-1 0,0 1 0,1 15 0,-2-14 0,-1 0 0,0-1 0,-1 1 0,0 0 0,-3 11 0,2-16 0,0 0 0,0 0 0,0 0 0,-1-1 0,1 1 0,-1-1 0,0 0 0,0 0 0,-1 0 0,1 0 0,-8 6 0,3-3 0,-1-1 0,0 1 0,0-2 0,-1 1 0,-14 5 0,19-9 0,0 0 0,0 0 0,-1-1 0,1 1 0,0-1 0,-1-1 0,1 1 0,-1-1 0,1 0 0,-1 0 0,1-1 0,-11-1 0,13 0 0,1 1 0,0 0 0,0-1 0,0 1 0,0-1 0,0 0 0,0 1 0,0-1 0,0 0 0,1 0 0,-1-1 0,1 1 0,-1 0 0,1 0 0,0-1 0,0 1 0,0 0 0,0-1 0,0 1 0,1-1 0,-1-3 0,-7-56 0,7 57 0,0-24 0,1 29 0,0-1 0,0 0 0,0 1 0,0-1 0,0 0 0,0 1 0,0-1 0,0 1 0,0-1 0,1 0 0,-1 1 0,0-1 0,0 0 0,0 1 0,1-1 0,-1 1 0,0-1 0,1 1 0,-1-1 0,0 0 0,1 1 0,-1-1 0,1 1 0,-1 0 0,1-1 0,-1 1 0,1-1 0,0 1 0,6 0 0,-1 1 0,1 1 0,-1-1 0,0 1 0,0 0 0,1 1 0,-1 0 0,-1-1 0,1 2 0,0-1 0,-1 1 0,0 0 0,0 0 0,6 6 0,-2-3 0,0 1 0,1-2 0,0 1 0,13 6 0,-11-8 0,1-1 0,-1 0 0,1-1 0,-1 0 0,1-1 0,0 0 0,0-1 0,20-1 0,-25 0 0,0-1 0,-1 0 0,1 0 0,-1-1 0,0 0 0,1-1 0,-1 1 0,0-1 0,0 0 0,-1-1 0,1 0 0,-1 0 0,1 0 0,-1-1 0,9-9 0,-7 4 0,0 0 0,0-1 0,-1 0 0,0-1 0,-1 1 0,0-1 0,-1-1 0,0 1 0,-1-1 0,-1 1 0,4-21 0,-2-9 0,-3 1 0,-2-55 0,0 85 0,0-2 0,-1-1 0,-1 1 0,-4-23 0,5 31 0,-1 1 0,1 0 0,0 0 0,-1 0 0,0 0 0,0 0 0,0 1 0,-1-1 0,1 1 0,-1-1 0,0 1 0,0 0 0,0 0 0,0 0 0,-6-4 0,8 7 0,0-1 0,1 1 0,-1 0 0,1-1 0,-1 1 0,0 0 0,1 0 0,-1-1 0,0 1 0,1 0 0,-1 0 0,0 0 0,0 0 0,1 0 0,-1 0 0,0 0 0,1 0 0,-1 0 0,0 0 0,1 0 0,-1 1 0,0-1 0,0 0 0,1 0 0,-1 1 0,1-1 0,-1 0 0,0 1 0,1-1 0,-1 1 0,1-1 0,-1 1 0,1-1 0,-1 1 0,1-1 0,-1 1 0,1-1 0,0 1 0,-1 0 0,1-1 0,0 1 0,-1 0 0,1-1 0,0 1 0,0 0 0,0-1 0,0 1 0,0 0 0,-1 1 0,-3 43 0,4-37 0,-4 74 0,9 109 0,-2-170 0,0 0 0,1 0 0,1 0 0,1-1 0,10 23 0,-12-34 0,0-1 0,1 0 0,0 0 0,0 0 0,1-1 0,8 9 0,-11-12 0,1-1 0,-1 0 0,1 0 0,0 0 0,0-1 0,1 1 0,-1-1 0,0 0 0,1 0 0,0 0 0,-1-1 0,9 2 0,-6-2 0,0 0 0,-1-1 0,1 0 0,0 0 0,-1 0 0,1-1 0,0 0 0,-1 0 0,1-1 0,-1 1 0,1-1 0,-1-1 0,0 0 0,10-5 0,-8 3 0,-1-1 0,-1 1 0,1-1 0,-1-1 0,0 1 0,-1-1 0,1 0 0,-1 0 0,-1 0 0,5-10 0,0-3 0,-1 0 0,-1-1 0,-1 0 0,-1 0 0,-1 0 0,-1-1 0,0 1 0,-1-28 0,-2 22 0,1 14 0,-1 1 0,0-1 0,-3-16 0,2 27 0,0 0 0,0 1 0,1 0 0,-1-1 0,0 1 0,0-1 0,0 1 0,-1 0 0,1 0 0,0 0 0,0 0 0,-1 0 0,1 0 0,0 0 0,-1 0 0,1 0 0,-1 0 0,1 1 0,-1-1 0,0 1 0,1-1 0,-1 1 0,0 0 0,1-1 0,-1 1 0,0 0 0,1 0 0,-1 0 0,0 1 0,1-1 0,-1 0 0,0 0 0,1 1 0,-1-1 0,1 1 0,-1 0 0,1-1 0,-1 1 0,1 0 0,-1 0 0,1 0 0,0 0 0,-1 0 0,1 0 0,-1 2 0,-2 2 0,1 1 0,0 0 0,0 0 0,1 0 0,-1 0 0,1 0 0,1 1 0,-1-1 0,1 1 0,0 8 0,-2 74 0,4-62 0,-2-3 0,2 0 0,1 0 0,7 36 0,-7-52 0,0 0 0,1-1 0,0 1 0,0-1 0,1 1 0,0-1 0,0 0 0,0 0 0,1-1 0,0 1 0,1-1 0,0 0 0,-1-1 0,9 7 0,-11-10 0,1 0 0,0 1 0,-1-1 0,1 0 0,0-1 0,0 1 0,0-1 0,0 0 0,0 0 0,0 0 0,0 0 0,0-1 0,1 1 0,-1-1 0,0 0 0,0-1 0,0 1 0,1-1 0,-1 0 0,0 0 0,0 0 0,0 0 0,0-1 0,0 1 0,-1-1 0,1 0 0,0 0 0,-1-1 0,0 1 0,1-1 0,-1 0 0,0 0 0,0 0 0,4-6 0,0-3 0,-1-1 0,-1 0 0,0 0 0,0 0 0,-2-1 0,1 1 0,-2-1 0,2-19 0,-3-118 0,-3 82 0,2 8 0,0 60 0,0 1 0,1-1 0,-1 0 0,0 1 0,0-1 0,1 1 0,-1-1 0,0 1 0,1-1 0,-1 1 0,1-1 0,-1 1 0,1-1 0,-1 1 0,1 0 0,-1-1 0,1 1 0,-1-1 0,1 1 0,-1 0 0,1 0 0,0-1 0,-1 1 0,1 0 0,-1 0 0,1 0 0,0 0 0,-1 0 0,1 0 0,0 0 0,-1 0 0,1 0 0,0 0 0,-1 0 0,1 0 0,-1 0 0,1 0 0,0 1 0,0-1 0,28 10 0,-20-2 0,0-1 0,-1 1 0,0 1 0,0 0 0,-1 0 0,-1 0 0,7 12 0,1 3 0,-2 0 0,10 26 0,-15-26 0,0 1 0,-2 0 0,-1 0 0,0 0 0,-2 0 0,-1 26 0,-1-51 0,0 0 0,0 0 0,0 0 0,0 0 0,0 0 0,1 0 0,-1 0 0,0 0 0,0 0 0,0 0 0,0 0 0,0 0 0,1 0 0,-1 0 0,0 0 0,0 0 0,0 0 0,0 0 0,1 0 0,-1 0 0,0 0 0,0 0 0,0 0 0,0 0 0,0 0 0,0 0 0,1 0 0,-1 0 0,0 0 0,0 0 0,0 0 0,0 1 0,0-1 0,0 0 0,1 0 0,-1 0 0,0 0 0,0 0 0,0 0 0,0 1 0,0-1 0,0 0 0,0 0 0,0 0 0,0 0 0,0 0 0,0 1 0,0-1 0,0 0 0,0 0 0,0 0 0,0 0 0,0 0 0,0 1 0,7-16 0,20-151 0,-22 119 0,2 1 0,18-63 0,-24 104 0,1 1 0,0-1 0,0 0 0,0 1 0,1 0 0,-1-1 0,1 1 0,5-5 0,-8 8 0,1 1 0,0-1 0,0 1 0,-1-1 0,1 0 0,0 1 0,0-1 0,0 1 0,0 0 0,0-1 0,0 1 0,-1 0 0,1-1 0,0 1 0,0 0 0,0 0 0,0 0 0,0 0 0,1 0 0,0 0 0,-1 1 0,1-1 0,-1 1 0,0 0 0,1-1 0,-1 1 0,0 0 0,0 0 0,0 0 0,0 0 0,1 0 0,-1 0 0,-1 0 0,1 0 0,0 0 0,1 3 0,7 13 0,-1 0 0,0 0 0,-2 0 0,0 1 0,-1 0 0,-1 1 0,4 32 0,-4-23 0,1 0 0,13 39 0,-18-66 0,1-1 0,-1 0 0,0 0 0,0 1 0,0-1 0,0 0 0,0 0 0,1 1 0,-1-1 0,0 0 0,0 0 0,0 1 0,1-1 0,-1 0 0,0 0 0,0 0 0,0 0 0,1 1 0,-1-1 0,0 0 0,1 0 0,-1 0 0,0 0 0,0 0 0,1 0 0,-1 0 0,0 0 0,1 0 0,-1 0 0,0 0 0,1 0 0,-1 0 0,0 0 0,0 0 0,1 0 0,-1 0 0,0 0 0,1 0 0,-1 0 0,0 0 0,0 0 0,1-1 0,-1 1 0,0 0 0,0 0 0,1 0 0,-1-1 0,0 1 0,0 0 0,0 0 0,1 0 0,-1-1 0,0 1 0,12-16 0,2-13 0,-1-2 0,10-33 0,-17 42 0,1 0 0,1 1 0,1 0 0,1 1 0,1 0 0,1 0 0,14-17 0,-25 35 0,0 1 0,0-1 0,0 1 0,0 0 0,0 0 0,1 0 0,-1-1 0,0 1 0,1 0 0,-1 0 0,1 1 0,-1-1 0,1 0 0,-1 0 0,1 1 0,0-1 0,-1 1 0,1 0 0,0-1 0,2 1 0,-2 0 0,-1 1 0,0-1 0,0 1 0,1 0 0,-1-1 0,0 1 0,0 0 0,0 0 0,0 0 0,0 0 0,0 0 0,0 0 0,0 0 0,-1 0 0,1 0 0,0 0 0,-1 0 0,1 1 0,0-1 0,0 2 0,3 10 0,-1 0 0,0 1 0,0-1 0,0 15 0,-1-13 0,9 72-243,2 101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4:25.78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0 201 30686,'175'1'2118,"298"-2"-2155,-468 1 37,6 0 0,0 0 0,0 0 0,0-1 0,0-1 0,0 0 0,0 0 0,0-1 0,19-8 0,-30 10 0,1 1 0,-1-1 0,1 1 0,-1-1 0,1 1 0,-1-1 0,0 1 0,1-1 0,-1 1 0,0-1 0,1 0 0,-1 1 0,0-1 0,0 0 0,1 1 0,-1-1 0,0 0 0,0 1 0,0-1 0,0 0 0,0 1 0,0-1 0,0 0 0,0 1 0,-1-1 0,1 0 0,0 1 0,0-1 0,0 0 0,-1 1 0,1-1 0,0 1 0,-1-1 0,1 0 0,-1 0 0,-16-19 0,16 18 0,-11-9 0,-1 0 0,-1 1 0,0 0 0,0 1 0,-27-13 0,-79-28 0,82 41 0,27 7 0,25 5 0,3 3 0,1 1 0,-1 1 0,27 15 0,-10-5 0,-25-13 0,12 5 0,0 1 0,-1 0 0,0 2 0,-1 0 0,0 2 0,16 16 0,-32-28 0,0 1 0,0-1 0,0 1 0,-1 0 0,1 0 0,-1 0 0,0 0 0,0 1 0,-1-1 0,0 1 0,1-1 0,-1 1 0,-1-1 0,1 1 0,-1-1 0,1 1 0,-1 0 0,-1-1 0,1 1 0,-1 0 0,1-1 0,-1 1 0,-3 5 0,1-1 0,-1 0 0,-1 0 0,0 0 0,0-1 0,0 0 0,-1 0 0,-1 0 0,1-1 0,-15 12 0,-6 4-100,-1-1 1,-1-1-1,-1-1 1,0-2-1,-42 18 0,15-14-2632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17.50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141 1 31999,'0'0'9,"0"1"0,-1-1 1,1 0-1,-1 1 1,1-1-1,0 1 1,-1-1-1,1 1 0,0-1 1,-1 0-1,1 1 1,0 0-1,0-1 0,0 1 1,-1-1-1,1 1 1,0-1-1,0 1 0,0-1 1,0 1-1,0-1 1,0 1-1,0 0 1,0-1-1,0 1 0,0 24 43,1-17-15,-1 0-15,0 112 154,-19 154 0,1-86-160,8 244 1,8-174 11,-3 288-28,2-78 0,-5-229 0,0 78 0,20 9 0,-10-283 0,0 305 0,0-24 0,12-169 0,2 42 0,-17-22 0,3 188 0,6-231 0,0 36 0,2 188 0,0-3 0,-13-300 0,-2 0 0,-16 69 0,-5 53 0,-2 382 0,22 32 0,1-22 0,-11-61 0,15-468 0,-3 0 0,-12 55 0,4-25 0,8-27 0,2 1 0,5 63 0,-2-88 0,1 0 0,1 0 0,0-1 0,1 1 0,1-1 0,1 0 0,0 0 0,15 27 0,-16-32 0,0-1 0,-1 1 0,-1 0 0,0 0 0,0 0 0,-1 0 0,1 20 0,-3 87 0,-1-56 0,1 124 0,-1-208-45,-1-16-182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23.48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69 32399,'-4'-10'174,"3"1"0,12 8-143,4 2-42,37 1 11,54 10 0,-5 0 0,-38-6 0,79 3 0,-149-15 0,-20-11 0,-35-14 0,-3-2 0,61 30 0,7 2 0,15 4 0,27 9 0,-17-2 0,7 3 0,36 19 0,-69-32 0,-1 1 0,0 0 0,1 0 0,-1-1 0,0 1 0,0 0 0,1 0 0,-1 0 0,0 1 0,0-1 0,0 0 0,0 0 0,0 1 0,-1-1 0,1 0 0,0 1 0,-1-1 0,1 1 0,-1-1 0,1 1 0,-1-1 0,0 1 0,1-1 0,-1 1 0,0-1 0,0 1 0,0-1 0,0 1 0,0-1 0,-1 1 0,1 0 0,0-1 0,-1 1 0,1-1 0,-1 0 0,1 1 0,-2 1 0,-2 5 0,-1-2 0,1 1 0,-1 0 0,0-1 0,-10 9 0,-2 2-4,-36 28 0,13-20-36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5.0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112 206 31646,'5'0'93,"0"0"-1,1 0 0,-1 0 0,0-1 0,1 0 1,-1 0-1,0 0 0,0 0 0,0-1 0,7-3 1,-9 3-90,0-1 1,0 1-1,-1-1 1,1 0 0,0 0-1,-1 0 1,0 0 0,0-1-1,0 1 1,0-1 0,0 1-1,-1-1 1,1 1 0,-1-1-1,1-4 1,3-23 12,-1 0 0,-1-45 0,-6 150-16,-19 102 0,15-132 0,5-31 0,0 1 0,-1-1 0,-1 0 0,-7 20 0,9-28 0,0-1 0,-1 0 0,1 0 0,-1 0 0,0-1 0,0 1 0,0-1 0,0 1 0,0-1 0,-1 0 0,0 0 0,1 0 0,-1-1 0,0 0 0,0 1 0,-9 2 0,-1 0 0,-1-1 0,1-1 0,-1 0 0,0-1 0,-18 0 0,200 9 0,-38-11-5,-129 0-62,0-2-165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5.463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111 45 32495,'0'-41'267,"0"41"-267,-1-1 0,1 1 0,-1 0 0,1 0 1,0-1-1,-1 1 0,1 0 0,-1 0 0,1-1 0,0 1 1,-1 0-1,1 0 0,-1 0 0,1 0 0,-1 0 0,1 0 1,-1 0-1,1 0 0,-1 0 0,1 0 0,-1 0 1,1 0-1,-1 0 0,1 0 0,0 1 0,-1-1 0,1 0 1,-1 0-1,1 1 0,-4 0 0,0 1 0,0 1 0,1-1 0,-1 1 0,1-1 0,0 1 0,0 0 0,0 0 0,0 0 0,1 1 0,-1-1 0,1 1 0,0-1 0,0 1 0,0 0 0,-2 5 0,-5 12 0,-10 37 0,13-32 0,2 0 0,0 0 0,1 0 0,2 1 0,2 39 0,0-62 0,-1 0 0,0 0 0,1-1 0,0 1 0,0 0 0,0 0 0,1 0 0,-1-1 0,1 1 0,0 0 0,0-1 0,0 0 0,0 1 0,1-1 0,-1 0 0,1 0 0,0 0 0,0-1 0,0 1 0,0-1 0,0 1 0,0-1 0,6 2 0,-2-1 0,0 0 0,-1-1 0,1 0 0,0-1 0,0 0 0,0 0 0,0 0 0,0-1 0,1 0 0,-1 0 0,0-1 0,11-2 0,-14 3 0,-1-1 0,1-1 0,0 1 0,0 0 0,0-1 0,-1 0 0,1 0 0,-1 0 0,0 0 0,1-1 0,-1 1 0,0-1 0,-1 0 0,1 0 0,4-5 0,-3 2 0,-1 0 0,1-1 0,-1 0 0,0 1 0,0-1 0,-1 0 0,3-14 0,-2-3 0,-1 1 0,-1-1 0,0 0 0,-5-27 0,4 43 0,-1 1 0,0-1 0,-1 0 1,0 1-1,0-1 0,-1 1 0,0-1 0,0 1 0,-1 0 0,-6-10 0,8 14 0,-1 0-1,1 0 0,-1 1 1,0-1-1,1 1 0,-1-1 0,0 1 1,-1 0-1,1 0 0,0 0 0,-1 1 1,1-1-1,-1 1 0,1 0 1,-1 0-1,1 0 0,-1 0 0,0 0 1,0 1-1,1 0 0,-1 0 0,0 0 1,-6 1-1,-13 5-79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5.8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5 11 32239,'2'-11'496,"1"11"-464,-3 29-32,0 15 0,0 8 0,0 1 0,0 1 0,0-6 0,0-2 0,0-4 0,0-9 0,0-3 0,0-10 0,-5-9-64,0-11-464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6.1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1 29101,'0'0'3618,"25"0"-3570,19 0-48,11 0 0,6 0 0,0 0 0,-8 0 0,-6 0-112,-9 0-2481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6.50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261 75 32591,'1'-15'74,"-2"-19"20,1 33-94,-1 0 0,1 0 1,0 0-1,-1 0 0,1 0 0,-1 0 1,1 0-1,-1 0 0,1 0 1,-1 1-1,0-1 0,1 0 1,-1 0-1,0 0 0,0 1 1,1-1-1,-1 0 0,0 1 1,0-1-1,0 1 0,0-1 0,0 1 1,0-1-1,0 1 0,0 0 1,-2-1-1,-4 0 0,0-1 0,0 1 0,0 0 0,-1 1 0,1 0 0,0 0 0,0 1 0,-1-1 0,1 2 0,0-1 0,0 1 0,0 0 0,0 0 0,1 1 0,-1 0 0,1 0 0,-1 1 0,1 0 0,0 0 0,0 0 0,1 1 0,-1-1 0,1 1 0,0 1 0,1-1 0,-9 12 0,5-2 0,0-1 0,1 1 0,0 0 0,1 1 0,1 0 0,0 0 0,2 0 0,0 0 0,0 0 0,1 1 0,2 0 0,0 20 0,0-31 0,0 0 0,1 0 0,-1-1 0,1 1 0,0 0 0,1 0 0,0 0 0,0-1 0,0 1 0,0-1 0,1 1 0,0-1 0,0 0 0,0 0 0,7 6 0,-4-5 0,0 0 0,1-1 0,-1 0 0,1 0 0,1 0 0,-1-1 0,1 0 0,-1-1 0,1 0 0,11 3 0,-1-1 0,0-1 0,0-1 0,0-1 0,31 1 0,-40-3 0,-1-1 0,1 1 0,0-1 0,0 0 0,-1-1 0,1 0 0,-1-1 0,0 0 0,1 0 0,-1 0 0,11-8 0,3-10 1,-22 20-1,1 0-1,0 0 0,0 0 0,-1 0 0,1 0 1,-1 0-1,1 0 0,-1 0 0,0 0 0,1 0 1,-1 0-1,0 0 0,0 0 0,0-1 1,1 1-1,-1 0 0,0 0 0,-1 0 0,1 0 1,0-1-1,-1-1 0,-5-3-79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6.978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0 0 32127,'15'0'544,"14"0"-496,7 0 0,8 0-48,7 0 0,0 0 0,0 0 0,-4 0 0,-11 3 0,-12-1 0,-12 0 0,-12 0 0,0 0-224,-14 1-2433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7.32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1 32399,'22'4'224,"12"1"-128,7 1-80,5-4 16,5 1-32,-2-3 0,-3 0 0,-10 0-32,-6 0-64,-13-7-1217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7:0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31983,'36'0'336,"24"0"-256,11-14 80,2 2-128,0-2-32,-8-2-32,-13 1-288,-13-6-2546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39.42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15 267 32575,'3'-2'12,"0"1"0,0-1 1,0 0-1,0 0 0,0 0 1,0 0-1,0 0 0,-1-1 1,1 1-1,-1-1 0,0 0 0,1 0 1,-1 1-1,1-5 0,5-2-4,1-5-8,0 0 0,-1-1 0,0 0 0,-1 0 0,-1 0 0,0-1 0,-1 0 0,-1 0 0,-1 0 0,0-1 0,-1 1 0,0-19 0,-29 402 0,20-298 0,5-52 0,2-9 0,0 0 0,-1 0 0,-1 0 0,1 0 0,-1 0 0,0 0 0,-1-1 0,-4 10 0,6-16 0,0 0 0,0 0 0,-1 0 0,1 0 0,0 0 0,-1 0 0,1 0 0,-1-1 0,1 1 0,-1-1 0,1 1 0,-1-1 0,0 0 0,1 1 0,-1-1 0,1 0 0,-3 0 0,-35-1 0,25 0 0,216 1 0,-200 0-9,4-2-110,-6-2-265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0.08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162 10 32575,'0'0'4,"0"0"0,0-1 0,0 1-1,0 0 1,0 0 0,0 0 0,0 0 0,0-1 0,0 1 0,0 0 0,0 0-1,0 0 1,0 0 0,0-1 0,0 1 0,0 0 0,0 0 0,0 0 0,0-1-1,0 1 1,0 0 0,0 0 0,0 0 0,0 0 0,0 0 0,0-1 0,0 1 0,-1 0-1,1 0 1,0 0 0,0 0 0,0 0 0,0 0 0,0-1 0,-1 1 0,1 0-1,0 0 1,0 0 0,0 0 0,0 0 0,0 0 0,-1 0 0,-11-3 40,-21 3-80,27 0 53,-18 0-17,-1 1 0,-27 5 0,52-6 0,-1 1 0,1-1 0,-1 1 0,1-1 0,-1 1 0,1-1 0,-1 1 0,1-1 0,0 1 0,-1-1 0,1 1 0,0-1 0,-1 1 0,1 0 0,0-1 0,0 1 0,0 0 0,-1-1 0,1 1 0,0 0 0,0-1 0,0 1 0,0 0 0,0-1 0,0 2 0,1 19 0,-1-19 0,-1 80 0,3 87 0,-2-168 0,-1 1 0,1-1 0,0 0 0,0 0 0,0 1 0,0-1 0,1 0 0,-1 0 0,0 0 0,0 1 0,1-1 0,-1 0 0,1 0 0,-1 0 0,1 0 0,-1 0 0,1 0 0,0 0 0,-1 0 0,1 0 0,0 0 0,0 0 0,0 0 0,0 0 0,0 0 0,0-1 0,0 1 0,0 0 0,0-1 0,0 1 0,0-1 0,0 1 0,0-1 0,1 0 0,-1 1 0,0-1 0,0 0 0,1 0 0,-1 0 0,0 0 0,0 0 0,0 0 0,1 0 0,0-1 0,5-1 0,-1 0 0,-1 0 0,1 0 0,0-1 0,0 0 0,-1 0 0,7-6 0,-6 5 0,1 0 0,-1 1 0,1-1 0,0 1 0,0 1 0,0-1 0,0 1 0,0 0 0,1 1 0,8-1 0,-13 2 0,0-1 0,0 1 0,1 0 0,-1 0 0,0 1 0,0-1 0,1 1 0,-1-1 0,0 1 0,0 0 0,0 0 0,0 1 0,0-1 0,0 1 0,0-1 0,0 1 0,-1 0 0,1 0 0,-1 0 0,1 0 0,-1 1 0,0-1 0,0 1 0,4 4 0,-2 1 0,-1 0 0,0 0 0,-1 0 0,1 0 0,-1 0 0,-1 1 0,0-1 0,1 18 0,-2-22 0,0 1 0,0-1 0,-1 1 0,1 0 0,-1-1 0,0 1 0,0-1 0,0 1 0,-1-1 0,0 0 0,0 1 0,0-1 0,0 0 0,0 0 0,-1-1 0,0 1 0,-6 6 0,1-4 0,0 0-1,-1 0 1,0-1 0,0 0-1,-1-1 1,1 0 0,-1 0-1,0-1 1,0 0-1,0-1 1,0 0 0,0-1-1,-1 0 1,-17 0 0,14-7-51,1-12-101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0.456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71 0 32655,'10'4'64,"4"5"-16,1 7-48,-1 3 0,-6 3 0,-6 4 0,-2 1 0,0 1 0,-10-2 0,-14-4 0,-5-2 0,-7-9-48,1-2-192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0.94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203 76 32031,'0'-4'53,"0"0"0,0-1 0,-1 1 1,1 0-1,-1 0 0,0 0 1,0 0-1,0 0 0,0 0 0,-1 0 1,0 0-1,-4-7 0,4 10-51,1-1-1,-1 1 1,1 0-1,-1-1 1,0 1 0,0 0-1,0 0 1,0 0-1,0 0 1,0 0-1,0 1 1,0-1-1,0 1 1,0-1 0,-1 1-1,1 0 1,0 0-1,0 0 1,0 0-1,0 0 1,-1 0 0,1 1-1,0-1 1,0 1-1,0-1 1,0 1-1,-4 2 1,1-1-2,-1 1 0,1 0 0,0 1 0,0-1 0,0 1 0,1 0 0,-1 0 0,1 1 0,0-1 0,0 1 0,1 0 0,-1 0 0,-3 7 0,-3 6 0,1 1 0,-11 32 0,14-31 0,1 0 0,1 0 0,1 1 0,1 0 0,0 0 0,4 40 0,-2-58 0,1 1 0,-1 0 0,1 0 0,0 0 0,1-1 0,-1 1 0,0-1 0,1 1 0,0-1 0,0 1 0,0-1 0,0 0 0,0 0 0,1 0 0,0 0 0,-1-1 0,1 1 0,0-1 0,0 1 0,0-1 0,1 0 0,-1 0 0,0 0 0,1-1 0,0 1 0,-1-1 0,1 0 0,6 1 0,10 2 0,0-1 0,0-1 0,0 0 0,25-2 0,-27-1 0,-14 2 12,0-1-1,0-1 1,0 1 0,0 0-1,0-1 1,0 0 0,0 0-1,4-2 1,-7 3-62,0-1 0,1 0 0,-1 0 0,0 0 0,0 0 0,0 0 0,0 0 0,0 0 0,0 0 0,-1 0 0,1 0 0,0 0 0,0-1 0,-1 1 0,1 0 0,-1-1 0,1 1 0,-1 0 0,0-1 0,1 1 0,-1 0 0,0-1 0,0 1 0,0-1 0,0-1 0,0-5-5414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1.31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5 32239,'0'-2'480,"15"0"-432,9 2-48,10 0 0,0 0 0,0 0 0,-3 0 0,-4 0 0,-12 0-32,-10 0-64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1.660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 0 32143,'14'7'368,"13"-3"-192,5 1-144,2-3-16,2-2 16,-4 0-32,-3 0 0,-10 0-64,-4-2-384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5:43.584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271 8 32015,'-123'-7'752,"15"7"-752,108 0 0,-1 1 0,1-1 0,-1 1 0,1-1 0,-1 0 0,1 1 0,0-1 0,-1 1 0,1-1 0,0 1 0,-1 0 0,1-1 0,0 1 0,0-1 0,-1 1 0,1 0 0,0-1 0,0 1 0,0-1 0,0 1 0,0 0 0,0-1 0,0 1 0,0-1 0,0 1 0,0 0 0,0-1 0,0 1 0,1 0 0,-1 0 0,-15 381 0,16-382 0,0 0 0,0 0 0,0 0 0,0 0 0,-1 1 0,1-2 0,0 1 0,0 0 0,0 0 0,0 0 0,0 0 0,-1 0 0,1-1 0,0 1 0,0 0 0,0-1 0,-1 1 0,1-1 0,0 1 0,1-2 0,54-41 0,-42 31 0,1 0 0,26-15 0,-34 23 0,0 0 0,0 1 0,0 1 0,1-1 0,0 1 0,-1 0 0,1 1 0,0 0 0,14 0 0,-18 0 0,0 1 0,-1 0 0,1 0 0,0 1 0,0-1 0,-1 1 0,1 0 0,0 0 0,-1 0 0,1 0 0,-1 1 0,1-1 0,-1 1 0,0 0 0,0 0 0,0 0 0,0 0 0,0 1 0,0-1 0,0 1 0,-1 0 0,1 0 0,-1 0 0,0 0 0,0 0 0,0 0 0,0 0 0,2 7 0,0 2 0,0 1 0,0 0 0,-1 0 0,-1 0 0,0 0 0,-1 0 0,0 0 0,-1 1 0,-1-1 0,-2 14 0,3-22 0,-1-1 0,0 1 0,-1-1 0,1 0 0,-1 0 0,1 0 0,-1 0 0,0 0 0,-1 0 0,1 0 0,-1-1 0,0 1 0,0-1 0,0 0 0,0 0 0,0 0 0,-1 0 0,1 0 0,-1-1 0,0 1 0,0-1 0,0 0 0,0-1 0,0 1 0,0 0 0,-7 0 0,-8 3 0,0-1 0,0-1 0,0-1 0,-34 0 0,35-2-6,-88-4-55,79 1-272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6.312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119 108 32655,'0'-4'5,"0"0"1,0 0-1,1 0 0,0 0 0,0 0 1,0 0-1,0 0 0,1 0 1,-1 0-1,1 0 0,0 1 1,0-1-1,0 1 0,1 0 0,-1-1 1,1 1-1,0 0 0,0 1 1,0-1-1,0 0 0,7-3 1,-3 2-7,-1 0 1,1 1-1,1 0 1,-1 0 0,0 1-1,1 0 1,-1 0-1,1 1 1,0 0-1,13 0 1,-19 1 0,1 0 0,-1 0 0,0 0 0,0 1 0,0-1 0,1 1 0,-1 0 0,0-1 0,0 1 0,0 0 0,0 0 0,0 0 0,0 1 0,-1-1 0,1 0 0,0 1 0,0-1 0,-1 1 0,1-1 0,-1 1 0,0 0 0,1 0 0,-1 0 0,0 0 0,0 0 0,0 0 0,0 0 0,-1 0 0,2 4 0,1 4 0,-1 1 0,-1 0 0,0 0 0,0 19 0,-1-18 0,-1-1 0,0 0 0,-1 1 0,0-1 0,0 0 0,-1 0 0,-1 0 0,0 0 0,0-1 0,-8 13 0,0-5 0,0-1 0,-1 0 0,0-1 0,-26 23 0,-3 0 0,-1-2 0,-62 42 0,105-79 0,0 0 0,0 0 0,0-1 0,0 1 0,0 0 0,0 0 0,0 0 0,0 0 0,0 0 0,0 0 0,0 0 0,0 0 0,0 0 0,0-1 0,0 1 0,0 0 0,0 0 0,0 0 0,0 0 0,0 0 0,0 0 0,-1 0 0,1 0 0,0 0 0,0 0 0,0 0 0,0 0 0,0 0 0,0-1 0,0 1 0,0 0 0,0 0 0,0 0 0,0 0 0,0 0 0,-1 0 0,1 0 0,0 0 0,0 0 0,0 0 0,0 0 0,0 0 0,0 0 0,0 0 0,0 0 0,0 0 0,-1 0 0,1 0 0,0 0 0,0 0 0,0 0 0,0 0 0,0 0 0,0 0 0,0 1 0,0-1 0,0 0 0,0 0 0,-1 0 0,1 0 0,0 0 0,0 0 0,0 0 0,0 0 0,3-8 0,9-12 0,1 1 0,0 0 0,2 0 0,0 2 0,1 0 0,0 0 0,2 2 0,0 0 0,0 1 0,28-15 0,-44 27 0,1 0 0,0 1 0,0 0 0,-1-1 0,1 1 0,0 0 0,0 1 0,0-1 0,0 0 0,0 1 0,0-1 0,0 1 0,0 0 0,0 0 0,1 1 0,-1-1 0,0 0 0,3 2 0,-3-1 0,0 1 0,-1 0 0,1 0 0,0 0 0,-1 0 0,0 1 0,1-1 0,-1 1 0,0-1 0,0 1 0,0 0 0,-1 0 0,1 0 0,-1 0 0,2 5 0,10 24-82,-8-18 126,0-1-1,1 0 1,12 20-1,-16-30-101,0 0 0,1 0 1,-1 0-1,1 0 0,-1-1 0,1 1 0,0-1 0,0 0 0,0 1 0,0-1 0,1-1 0,-1 1 0,0 0 0,1-1 0,-1 0 0,1 0 0,-1 0 0,8 1 1,12-1-3673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6.657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198 7 32639,'-3'-7'120,"-4"16"-101,-6 20-30,-13 41 11,-18 46 0,-46 190 0,84-275 0,2-1 0,1 1 0,2 0 0,2 41 0,0-67 1,-1 0-1,1 0 1,0 0-1,0-1 1,1 1-1,-1 0 1,1-1-1,0 1 1,0-1-1,1 1 1,-1-1-1,1 0 1,0 0-1,0 0 1,0-1-1,5 5 1,-3-4-13,1 0 0,-1 0 0,1-1 0,-1 0 0,1 0 0,0 0 0,0-1 0,1 0 0,-1 0 0,0 0 0,1-1 0,6 0 0,39 1-465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46:27.001"/>
    </inkml:context>
    <inkml:brush xml:id="br0">
      <inkml:brushProperty name="width" value="0.05" units="cm"/>
      <inkml:brushProperty name="height" value="0.05" units="cm"/>
      <inkml:brushProperty name="color" value="#2011E9"/>
    </inkml:brush>
  </inkml:definitions>
  <inkml:trace contextRef="#ctx0" brushRef="#br0">169 146 31695,'0'-126'1072,"0"125"-1072,-1 0 0,1 0 0,0 0 0,-1 0 0,1 0 0,0 1 0,-1-1 0,0 0 0,1 0 0,-1 0 0,1 0 0,-1 1 0,0-1 0,1 0 0,-1 0 0,0 1 0,0-1 0,0 1 0,0-1 0,0 0 0,1 1 0,-1 0 0,0-1 0,0 1 0,0 0 0,0-1 0,0 1 0,0 0 0,0 0 0,0 0 0,-2 0 0,0 0 0,0-1 0,0 1 0,0 1 0,0-1 0,-1 0 0,1 1 0,0 0 0,0-1 0,-5 4 0,1 0 0,1 0 0,-1 1 0,1 0 0,1 0 0,-1 1 0,1 0 0,0 0 0,0 0 0,0 0 0,1 1 0,0 0 0,1 0 0,-5 10 0,2-3 0,1 1 0,0 0 0,1 0 0,0 1 0,-2 28 0,5-36 0,1-1 0,0 1 0,0 0 0,0-1 0,1 1 0,0 0 0,1-1 0,4 14 0,-5-19 0,1 1 0,0 0 0,0-1 0,0 1 0,0-1 0,0 1 0,0-1 0,1 0 0,-1 0 0,1 0 0,0-1 0,-1 1 0,1 0 0,0-1 0,0 0 0,0 0 0,0 0 0,0 0 0,0 0 0,0 0 0,0-1 0,1 0 0,4 1 0,0 0 0,0-1 0,0 0 0,1 0 0,-1 0 0,0-1 0,0 0 0,0-1 0,1 0 0,7-3 0,-12 3 0,0 1 0,0-2 0,0 1 0,-1 0 0,1-1 0,-1 0 0,0 1 0,0-1 0,0-1 0,0 1 0,0 0 0,-1-1 0,1 1 0,-1-1 0,0 0 0,0 0 0,0 0 0,-1 0 0,2-5 0,3-29 0,-2 0 0,-2 0 0,-3-43 0,0 134 0,-1-32 0,1 1 0,1-1 0,1 1 0,1-1 0,6 25 0,-6-40 1,0 0 1,1 0-1,0 1 1,0-2-1,7 10 0,-8-12-9,-1-1 1,1 0-1,0 1 0,1-1 0,-1 0 0,0 0 0,1 0 1,-1 0-1,1 0 0,-1-1 0,1 1 0,0-1 0,5 2 1,7-2-372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7907" y="1475524"/>
            <a:ext cx="758818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78090" y="3202877"/>
            <a:ext cx="698781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93237" cy="5143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812" y="1615912"/>
            <a:ext cx="1911676" cy="191167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65581"/>
            <a:ext cx="9144000" cy="5779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700" y="4694799"/>
            <a:ext cx="1471902" cy="330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322" y="1124095"/>
            <a:ext cx="8221345" cy="3065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182.png"/><Relationship Id="rId21" Type="http://schemas.openxmlformats.org/officeDocument/2006/relationships/image" Target="../media/image134.png"/><Relationship Id="rId42" Type="http://schemas.openxmlformats.org/officeDocument/2006/relationships/customXml" Target="../ink/ink21.xml"/><Relationship Id="rId47" Type="http://schemas.openxmlformats.org/officeDocument/2006/relationships/image" Target="../media/image147.png"/><Relationship Id="rId63" Type="http://schemas.openxmlformats.org/officeDocument/2006/relationships/image" Target="../media/image155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168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177.png"/><Relationship Id="rId11" Type="http://schemas.openxmlformats.org/officeDocument/2006/relationships/image" Target="../media/image129.png"/><Relationship Id="rId32" Type="http://schemas.openxmlformats.org/officeDocument/2006/relationships/customXml" Target="../ink/ink16.xml"/><Relationship Id="rId37" Type="http://schemas.openxmlformats.org/officeDocument/2006/relationships/image" Target="../media/image142.png"/><Relationship Id="rId53" Type="http://schemas.openxmlformats.org/officeDocument/2006/relationships/image" Target="../media/image150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163.png"/><Relationship Id="rId102" Type="http://schemas.openxmlformats.org/officeDocument/2006/relationships/customXml" Target="../ink/ink51.xml"/><Relationship Id="rId123" Type="http://schemas.openxmlformats.org/officeDocument/2006/relationships/image" Target="../media/image185.png"/><Relationship Id="rId5" Type="http://schemas.openxmlformats.org/officeDocument/2006/relationships/image" Target="../media/image126.png"/><Relationship Id="rId90" Type="http://schemas.openxmlformats.org/officeDocument/2006/relationships/customXml" Target="../ink/ink45.xml"/><Relationship Id="rId95" Type="http://schemas.openxmlformats.org/officeDocument/2006/relationships/image" Target="../media/image171.png"/><Relationship Id="rId22" Type="http://schemas.openxmlformats.org/officeDocument/2006/relationships/customXml" Target="../ink/ink11.xml"/><Relationship Id="rId27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158.png"/><Relationship Id="rId113" Type="http://schemas.openxmlformats.org/officeDocument/2006/relationships/image" Target="../media/image180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166.png"/><Relationship Id="rId12" Type="http://schemas.openxmlformats.org/officeDocument/2006/relationships/customXml" Target="../ink/ink6.xml"/><Relationship Id="rId17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customXml" Target="../ink/ink19.xml"/><Relationship Id="rId59" Type="http://schemas.openxmlformats.org/officeDocument/2006/relationships/image" Target="../media/image153.png"/><Relationship Id="rId103" Type="http://schemas.openxmlformats.org/officeDocument/2006/relationships/image" Target="../media/image175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161.png"/><Relationship Id="rId91" Type="http://schemas.openxmlformats.org/officeDocument/2006/relationships/image" Target="../media/image169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35.png"/><Relationship Id="rId28" Type="http://schemas.openxmlformats.org/officeDocument/2006/relationships/customXml" Target="../ink/ink14.xml"/><Relationship Id="rId49" Type="http://schemas.openxmlformats.org/officeDocument/2006/relationships/image" Target="../media/image148.png"/><Relationship Id="rId114" Type="http://schemas.openxmlformats.org/officeDocument/2006/relationships/customXml" Target="../ink/ink57.xml"/><Relationship Id="rId119" Type="http://schemas.openxmlformats.org/officeDocument/2006/relationships/image" Target="../media/image183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156.png"/><Relationship Id="rId81" Type="http://schemas.openxmlformats.org/officeDocument/2006/relationships/image" Target="../media/image164.png"/><Relationship Id="rId86" Type="http://schemas.openxmlformats.org/officeDocument/2006/relationships/customXml" Target="../ink/ink43.xml"/><Relationship Id="rId13" Type="http://schemas.openxmlformats.org/officeDocument/2006/relationships/image" Target="../media/image130.png"/><Relationship Id="rId18" Type="http://schemas.openxmlformats.org/officeDocument/2006/relationships/customXml" Target="../ink/ink9.xml"/><Relationship Id="rId39" Type="http://schemas.openxmlformats.org/officeDocument/2006/relationships/image" Target="../media/image143.png"/><Relationship Id="rId109" Type="http://schemas.openxmlformats.org/officeDocument/2006/relationships/image" Target="../media/image17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151.png"/><Relationship Id="rId76" Type="http://schemas.openxmlformats.org/officeDocument/2006/relationships/customXml" Target="../ink/ink38.xml"/><Relationship Id="rId97" Type="http://schemas.openxmlformats.org/officeDocument/2006/relationships/image" Target="../media/image172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186.png"/><Relationship Id="rId7" Type="http://schemas.openxmlformats.org/officeDocument/2006/relationships/image" Target="../media/image127.png"/><Relationship Id="rId71" Type="http://schemas.openxmlformats.org/officeDocument/2006/relationships/image" Target="../media/image159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3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146.png"/><Relationship Id="rId66" Type="http://schemas.openxmlformats.org/officeDocument/2006/relationships/customXml" Target="../ink/ink33.xml"/><Relationship Id="rId87" Type="http://schemas.openxmlformats.org/officeDocument/2006/relationships/image" Target="../media/image167.png"/><Relationship Id="rId110" Type="http://schemas.openxmlformats.org/officeDocument/2006/relationships/customXml" Target="../ink/ink55.xml"/><Relationship Id="rId115" Type="http://schemas.openxmlformats.org/officeDocument/2006/relationships/image" Target="../media/image181.png"/><Relationship Id="rId61" Type="http://schemas.openxmlformats.org/officeDocument/2006/relationships/image" Target="../media/image154.png"/><Relationship Id="rId82" Type="http://schemas.openxmlformats.org/officeDocument/2006/relationships/customXml" Target="../ink/ink41.xml"/><Relationship Id="rId19" Type="http://schemas.openxmlformats.org/officeDocument/2006/relationships/image" Target="../media/image133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41.png"/><Relationship Id="rId56" Type="http://schemas.openxmlformats.org/officeDocument/2006/relationships/customXml" Target="../ink/ink28.xml"/><Relationship Id="rId77" Type="http://schemas.openxmlformats.org/officeDocument/2006/relationships/image" Target="../media/image162.png"/><Relationship Id="rId100" Type="http://schemas.openxmlformats.org/officeDocument/2006/relationships/customXml" Target="../ink/ink50.xml"/><Relationship Id="rId105" Type="http://schemas.openxmlformats.org/officeDocument/2006/relationships/image" Target="../media/image176.png"/><Relationship Id="rId8" Type="http://schemas.openxmlformats.org/officeDocument/2006/relationships/customXml" Target="../ink/ink4.xml"/><Relationship Id="rId51" Type="http://schemas.openxmlformats.org/officeDocument/2006/relationships/image" Target="../media/image149.png"/><Relationship Id="rId72" Type="http://schemas.openxmlformats.org/officeDocument/2006/relationships/customXml" Target="../ink/ink36.xml"/><Relationship Id="rId93" Type="http://schemas.openxmlformats.org/officeDocument/2006/relationships/image" Target="../media/image170.png"/><Relationship Id="rId98" Type="http://schemas.openxmlformats.org/officeDocument/2006/relationships/customXml" Target="../ink/ink49.xml"/><Relationship Id="rId121" Type="http://schemas.openxmlformats.org/officeDocument/2006/relationships/image" Target="../media/image184.png"/><Relationship Id="rId3" Type="http://schemas.openxmlformats.org/officeDocument/2006/relationships/image" Target="../media/image125.png"/><Relationship Id="rId25" Type="http://schemas.openxmlformats.org/officeDocument/2006/relationships/image" Target="../media/image136.png"/><Relationship Id="rId46" Type="http://schemas.openxmlformats.org/officeDocument/2006/relationships/customXml" Target="../ink/ink23.xml"/><Relationship Id="rId67" Type="http://schemas.openxmlformats.org/officeDocument/2006/relationships/image" Target="../media/image157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144.png"/><Relationship Id="rId62" Type="http://schemas.openxmlformats.org/officeDocument/2006/relationships/customXml" Target="../ink/ink31.xml"/><Relationship Id="rId83" Type="http://schemas.openxmlformats.org/officeDocument/2006/relationships/image" Target="../media/image165.png"/><Relationship Id="rId88" Type="http://schemas.openxmlformats.org/officeDocument/2006/relationships/customXml" Target="../ink/ink44.xml"/><Relationship Id="rId111" Type="http://schemas.openxmlformats.org/officeDocument/2006/relationships/image" Target="../media/image179.png"/><Relationship Id="rId15" Type="http://schemas.openxmlformats.org/officeDocument/2006/relationships/image" Target="../media/image131.png"/><Relationship Id="rId36" Type="http://schemas.openxmlformats.org/officeDocument/2006/relationships/customXml" Target="../ink/ink18.xml"/><Relationship Id="rId57" Type="http://schemas.openxmlformats.org/officeDocument/2006/relationships/image" Target="../media/image152.png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39.png"/><Relationship Id="rId52" Type="http://schemas.openxmlformats.org/officeDocument/2006/relationships/customXml" Target="../ink/ink26.xml"/><Relationship Id="rId73" Type="http://schemas.openxmlformats.org/officeDocument/2006/relationships/image" Target="../media/image16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173.png"/><Relationship Id="rId101" Type="http://schemas.openxmlformats.org/officeDocument/2006/relationships/image" Target="../media/image174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png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9" Type="http://schemas.openxmlformats.org/officeDocument/2006/relationships/image" Target="../media/image205.png"/><Relationship Id="rId21" Type="http://schemas.openxmlformats.org/officeDocument/2006/relationships/image" Target="../media/image196.png"/><Relationship Id="rId34" Type="http://schemas.openxmlformats.org/officeDocument/2006/relationships/customXml" Target="../ink/ink79.xml"/><Relationship Id="rId42" Type="http://schemas.openxmlformats.org/officeDocument/2006/relationships/customXml" Target="../ink/ink83.xml"/><Relationship Id="rId47" Type="http://schemas.openxmlformats.org/officeDocument/2006/relationships/image" Target="../media/image209.png"/><Relationship Id="rId50" Type="http://schemas.openxmlformats.org/officeDocument/2006/relationships/customXml" Target="../ink/ink87.xml"/><Relationship Id="rId7" Type="http://schemas.openxmlformats.org/officeDocument/2006/relationships/image" Target="../media/image189.png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9" Type="http://schemas.openxmlformats.org/officeDocument/2006/relationships/image" Target="../media/image200.png"/><Relationship Id="rId11" Type="http://schemas.openxmlformats.org/officeDocument/2006/relationships/image" Target="../media/image191.png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image" Target="../media/image204.png"/><Relationship Id="rId40" Type="http://schemas.openxmlformats.org/officeDocument/2006/relationships/customXml" Target="../ink/ink82.xml"/><Relationship Id="rId45" Type="http://schemas.openxmlformats.org/officeDocument/2006/relationships/image" Target="../media/image208.png"/><Relationship Id="rId53" Type="http://schemas.openxmlformats.org/officeDocument/2006/relationships/image" Target="../media/image212.png"/><Relationship Id="rId5" Type="http://schemas.openxmlformats.org/officeDocument/2006/relationships/image" Target="../media/image188.png"/><Relationship Id="rId10" Type="http://schemas.openxmlformats.org/officeDocument/2006/relationships/customXml" Target="../ink/ink67.xml"/><Relationship Id="rId19" Type="http://schemas.openxmlformats.org/officeDocument/2006/relationships/image" Target="../media/image195.png"/><Relationship Id="rId31" Type="http://schemas.openxmlformats.org/officeDocument/2006/relationships/image" Target="../media/image201.png"/><Relationship Id="rId44" Type="http://schemas.openxmlformats.org/officeDocument/2006/relationships/customXml" Target="../ink/ink84.xml"/><Relationship Id="rId52" Type="http://schemas.openxmlformats.org/officeDocument/2006/relationships/customXml" Target="../ink/ink88.xml"/><Relationship Id="rId4" Type="http://schemas.openxmlformats.org/officeDocument/2006/relationships/customXml" Target="../ink/ink64.xml"/><Relationship Id="rId9" Type="http://schemas.openxmlformats.org/officeDocument/2006/relationships/image" Target="../media/image190.png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199.png"/><Relationship Id="rId30" Type="http://schemas.openxmlformats.org/officeDocument/2006/relationships/customXml" Target="../ink/ink77.xml"/><Relationship Id="rId35" Type="http://schemas.openxmlformats.org/officeDocument/2006/relationships/image" Target="../media/image203.png"/><Relationship Id="rId43" Type="http://schemas.openxmlformats.org/officeDocument/2006/relationships/image" Target="../media/image207.png"/><Relationship Id="rId48" Type="http://schemas.openxmlformats.org/officeDocument/2006/relationships/customXml" Target="../ink/ink86.xml"/><Relationship Id="rId8" Type="http://schemas.openxmlformats.org/officeDocument/2006/relationships/customXml" Target="../ink/ink66.xml"/><Relationship Id="rId51" Type="http://schemas.openxmlformats.org/officeDocument/2006/relationships/image" Target="../media/image211.png"/><Relationship Id="rId3" Type="http://schemas.openxmlformats.org/officeDocument/2006/relationships/image" Target="../media/image187.png"/><Relationship Id="rId12" Type="http://schemas.openxmlformats.org/officeDocument/2006/relationships/customXml" Target="../ink/ink68.xml"/><Relationship Id="rId17" Type="http://schemas.openxmlformats.org/officeDocument/2006/relationships/image" Target="../media/image194.png"/><Relationship Id="rId25" Type="http://schemas.openxmlformats.org/officeDocument/2006/relationships/image" Target="../media/image198.png"/><Relationship Id="rId33" Type="http://schemas.openxmlformats.org/officeDocument/2006/relationships/image" Target="../media/image202.png"/><Relationship Id="rId38" Type="http://schemas.openxmlformats.org/officeDocument/2006/relationships/customXml" Target="../ink/ink81.xml"/><Relationship Id="rId46" Type="http://schemas.openxmlformats.org/officeDocument/2006/relationships/customXml" Target="../ink/ink85.xml"/><Relationship Id="rId20" Type="http://schemas.openxmlformats.org/officeDocument/2006/relationships/customXml" Target="../ink/ink72.xml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5.xml"/><Relationship Id="rId15" Type="http://schemas.openxmlformats.org/officeDocument/2006/relationships/image" Target="../media/image193.png"/><Relationship Id="rId23" Type="http://schemas.openxmlformats.org/officeDocument/2006/relationships/image" Target="../media/image197.png"/><Relationship Id="rId28" Type="http://schemas.openxmlformats.org/officeDocument/2006/relationships/customXml" Target="../ink/ink76.xml"/><Relationship Id="rId36" Type="http://schemas.openxmlformats.org/officeDocument/2006/relationships/customXml" Target="../ink/ink80.xml"/><Relationship Id="rId49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customXml" Target="../ink/ink90.xml"/><Relationship Id="rId26" Type="http://schemas.openxmlformats.org/officeDocument/2006/relationships/customXml" Target="../ink/ink94.xml"/><Relationship Id="rId3" Type="http://schemas.openxmlformats.org/officeDocument/2006/relationships/image" Target="../media/image214.png"/><Relationship Id="rId21" Type="http://schemas.openxmlformats.org/officeDocument/2006/relationships/image" Target="../media/image229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7.png"/><Relationship Id="rId25" Type="http://schemas.openxmlformats.org/officeDocument/2006/relationships/image" Target="../media/image231.png"/><Relationship Id="rId33" Type="http://schemas.openxmlformats.org/officeDocument/2006/relationships/image" Target="../media/image235.png"/><Relationship Id="rId2" Type="http://schemas.openxmlformats.org/officeDocument/2006/relationships/image" Target="../media/image213.png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29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customXml" Target="../ink/ink93.xml"/><Relationship Id="rId32" Type="http://schemas.openxmlformats.org/officeDocument/2006/relationships/customXml" Target="../ink/ink97.xml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0.png"/><Relationship Id="rId28" Type="http://schemas.openxmlformats.org/officeDocument/2006/relationships/customXml" Target="../ink/ink95.xml"/><Relationship Id="rId10" Type="http://schemas.openxmlformats.org/officeDocument/2006/relationships/image" Target="../media/image221.png"/><Relationship Id="rId19" Type="http://schemas.openxmlformats.org/officeDocument/2006/relationships/image" Target="../media/image228.png"/><Relationship Id="rId31" Type="http://schemas.openxmlformats.org/officeDocument/2006/relationships/image" Target="../media/image234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customXml" Target="../ink/ink92.xml"/><Relationship Id="rId27" Type="http://schemas.openxmlformats.org/officeDocument/2006/relationships/image" Target="../media/image232.png"/><Relationship Id="rId30" Type="http://schemas.openxmlformats.org/officeDocument/2006/relationships/customXml" Target="../ink/ink96.xml"/><Relationship Id="rId8" Type="http://schemas.openxmlformats.org/officeDocument/2006/relationships/image" Target="../media/image2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0.png"/><Relationship Id="rId17" Type="http://schemas.openxmlformats.org/officeDocument/2006/relationships/image" Target="../media/image238.png"/><Relationship Id="rId2" Type="http://schemas.openxmlformats.org/officeDocument/2006/relationships/image" Target="../media/image213.png"/><Relationship Id="rId16" Type="http://schemas.openxmlformats.org/officeDocument/2006/relationships/image" Target="../media/image237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5.png"/><Relationship Id="rId5" Type="http://schemas.openxmlformats.org/officeDocument/2006/relationships/image" Target="../media/image216.png"/><Relationship Id="rId15" Type="http://schemas.openxmlformats.org/officeDocument/2006/relationships/image" Target="../media/image224.png"/><Relationship Id="rId10" Type="http://schemas.openxmlformats.org/officeDocument/2006/relationships/image" Target="../media/image221.png"/><Relationship Id="rId19" Type="http://schemas.openxmlformats.org/officeDocument/2006/relationships/image" Target="../media/image239.png"/><Relationship Id="rId4" Type="http://schemas.openxmlformats.org/officeDocument/2006/relationships/image" Target="../media/image215.png"/><Relationship Id="rId9" Type="http://schemas.openxmlformats.org/officeDocument/2006/relationships/image" Target="../media/image236.png"/><Relationship Id="rId14" Type="http://schemas.openxmlformats.org/officeDocument/2006/relationships/image" Target="../media/image2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3.png"/><Relationship Id="rId18" Type="http://schemas.openxmlformats.org/officeDocument/2006/relationships/image" Target="../media/image246.png"/><Relationship Id="rId26" Type="http://schemas.openxmlformats.org/officeDocument/2006/relationships/image" Target="../media/image250.png"/><Relationship Id="rId3" Type="http://schemas.openxmlformats.org/officeDocument/2006/relationships/image" Target="../media/image216.png"/><Relationship Id="rId21" Type="http://schemas.openxmlformats.org/officeDocument/2006/relationships/customXml" Target="../ink/ink101.xml"/><Relationship Id="rId7" Type="http://schemas.openxmlformats.org/officeDocument/2006/relationships/image" Target="../media/image213.png"/><Relationship Id="rId12" Type="http://schemas.openxmlformats.org/officeDocument/2006/relationships/image" Target="../media/image242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2" Type="http://schemas.openxmlformats.org/officeDocument/2006/relationships/image" Target="../media/image215.png"/><Relationship Id="rId16" Type="http://schemas.openxmlformats.org/officeDocument/2006/relationships/image" Target="../media/image245.png"/><Relationship Id="rId20" Type="http://schemas.openxmlformats.org/officeDocument/2006/relationships/image" Target="../media/image247.png"/><Relationship Id="rId29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5.png"/><Relationship Id="rId24" Type="http://schemas.openxmlformats.org/officeDocument/2006/relationships/image" Target="../media/image249.png"/><Relationship Id="rId5" Type="http://schemas.openxmlformats.org/officeDocument/2006/relationships/image" Target="../media/image220.png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251.png"/><Relationship Id="rId10" Type="http://schemas.openxmlformats.org/officeDocument/2006/relationships/image" Target="../media/image221.png"/><Relationship Id="rId19" Type="http://schemas.openxmlformats.org/officeDocument/2006/relationships/customXml" Target="../ink/ink100.xml"/><Relationship Id="rId4" Type="http://schemas.openxmlformats.org/officeDocument/2006/relationships/image" Target="../media/image217.png"/><Relationship Id="rId9" Type="http://schemas.openxmlformats.org/officeDocument/2006/relationships/image" Target="../media/image226.png"/><Relationship Id="rId14" Type="http://schemas.openxmlformats.org/officeDocument/2006/relationships/image" Target="../media/image244.png"/><Relationship Id="rId22" Type="http://schemas.openxmlformats.org/officeDocument/2006/relationships/image" Target="../media/image248.png"/><Relationship Id="rId27" Type="http://schemas.openxmlformats.org/officeDocument/2006/relationships/customXml" Target="../ink/ink104.xml"/><Relationship Id="rId30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6.png"/><Relationship Id="rId7" Type="http://schemas.openxmlformats.org/officeDocument/2006/relationships/image" Target="../media/image2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0.png"/><Relationship Id="rId4" Type="http://schemas.openxmlformats.org/officeDocument/2006/relationships/image" Target="../media/image2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16.png"/><Relationship Id="rId7" Type="http://schemas.openxmlformats.org/officeDocument/2006/relationships/image" Target="../media/image213.png"/><Relationship Id="rId12" Type="http://schemas.openxmlformats.org/officeDocument/2006/relationships/image" Target="../media/image22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5.png"/><Relationship Id="rId5" Type="http://schemas.openxmlformats.org/officeDocument/2006/relationships/image" Target="../media/image220.png"/><Relationship Id="rId10" Type="http://schemas.openxmlformats.org/officeDocument/2006/relationships/image" Target="../media/image221.png"/><Relationship Id="rId4" Type="http://schemas.openxmlformats.org/officeDocument/2006/relationships/image" Target="../media/image217.png"/><Relationship Id="rId9" Type="http://schemas.openxmlformats.org/officeDocument/2006/relationships/image" Target="../media/image2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6.png"/><Relationship Id="rId7" Type="http://schemas.openxmlformats.org/officeDocument/2006/relationships/image" Target="../media/image2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16.png"/><Relationship Id="rId7" Type="http://schemas.openxmlformats.org/officeDocument/2006/relationships/image" Target="../media/image21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41.png"/><Relationship Id="rId5" Type="http://schemas.openxmlformats.org/officeDocument/2006/relationships/image" Target="../media/image220.png"/><Relationship Id="rId10" Type="http://schemas.openxmlformats.org/officeDocument/2006/relationships/image" Target="../media/image219.png"/><Relationship Id="rId4" Type="http://schemas.openxmlformats.org/officeDocument/2006/relationships/image" Target="../media/image217.png"/><Relationship Id="rId9" Type="http://schemas.openxmlformats.org/officeDocument/2006/relationships/image" Target="../media/image2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3.png"/><Relationship Id="rId21" Type="http://schemas.openxmlformats.org/officeDocument/2006/relationships/image" Target="../media/image265.png"/><Relationship Id="rId42" Type="http://schemas.openxmlformats.org/officeDocument/2006/relationships/customXml" Target="../ink/ink126.xml"/><Relationship Id="rId63" Type="http://schemas.openxmlformats.org/officeDocument/2006/relationships/image" Target="../media/image286.png"/><Relationship Id="rId84" Type="http://schemas.openxmlformats.org/officeDocument/2006/relationships/customXml" Target="../ink/ink147.xml"/><Relationship Id="rId138" Type="http://schemas.openxmlformats.org/officeDocument/2006/relationships/customXml" Target="../ink/ink174.xml"/><Relationship Id="rId159" Type="http://schemas.openxmlformats.org/officeDocument/2006/relationships/image" Target="../media/image334.png"/><Relationship Id="rId107" Type="http://schemas.openxmlformats.org/officeDocument/2006/relationships/image" Target="../media/image308.png"/><Relationship Id="rId11" Type="http://schemas.openxmlformats.org/officeDocument/2006/relationships/image" Target="../media/image260.png"/><Relationship Id="rId32" Type="http://schemas.openxmlformats.org/officeDocument/2006/relationships/customXml" Target="../ink/ink121.xml"/><Relationship Id="rId53" Type="http://schemas.openxmlformats.org/officeDocument/2006/relationships/image" Target="../media/image281.png"/><Relationship Id="rId74" Type="http://schemas.openxmlformats.org/officeDocument/2006/relationships/customXml" Target="../ink/ink142.xml"/><Relationship Id="rId128" Type="http://schemas.openxmlformats.org/officeDocument/2006/relationships/customXml" Target="../ink/ink169.xml"/><Relationship Id="rId149" Type="http://schemas.openxmlformats.org/officeDocument/2006/relationships/image" Target="../media/image329.png"/><Relationship Id="rId5" Type="http://schemas.openxmlformats.org/officeDocument/2006/relationships/image" Target="../media/image257.png"/><Relationship Id="rId95" Type="http://schemas.openxmlformats.org/officeDocument/2006/relationships/image" Target="../media/image302.png"/><Relationship Id="rId160" Type="http://schemas.openxmlformats.org/officeDocument/2006/relationships/customXml" Target="../ink/ink185.xml"/><Relationship Id="rId22" Type="http://schemas.openxmlformats.org/officeDocument/2006/relationships/customXml" Target="../ink/ink116.xml"/><Relationship Id="rId43" Type="http://schemas.openxmlformats.org/officeDocument/2006/relationships/image" Target="../media/image276.png"/><Relationship Id="rId64" Type="http://schemas.openxmlformats.org/officeDocument/2006/relationships/customXml" Target="../ink/ink137.xml"/><Relationship Id="rId118" Type="http://schemas.openxmlformats.org/officeDocument/2006/relationships/customXml" Target="../ink/ink164.xml"/><Relationship Id="rId139" Type="http://schemas.openxmlformats.org/officeDocument/2006/relationships/image" Target="../media/image324.png"/><Relationship Id="rId85" Type="http://schemas.openxmlformats.org/officeDocument/2006/relationships/image" Target="../media/image297.png"/><Relationship Id="rId150" Type="http://schemas.openxmlformats.org/officeDocument/2006/relationships/customXml" Target="../ink/ink180.xml"/><Relationship Id="rId12" Type="http://schemas.openxmlformats.org/officeDocument/2006/relationships/customXml" Target="../ink/ink111.xml"/><Relationship Id="rId33" Type="http://schemas.openxmlformats.org/officeDocument/2006/relationships/image" Target="../media/image271.png"/><Relationship Id="rId108" Type="http://schemas.openxmlformats.org/officeDocument/2006/relationships/customXml" Target="../ink/ink159.xml"/><Relationship Id="rId129" Type="http://schemas.openxmlformats.org/officeDocument/2006/relationships/image" Target="../media/image319.png"/><Relationship Id="rId54" Type="http://schemas.openxmlformats.org/officeDocument/2006/relationships/customXml" Target="../ink/ink132.xml"/><Relationship Id="rId70" Type="http://schemas.openxmlformats.org/officeDocument/2006/relationships/customXml" Target="../ink/ink140.xml"/><Relationship Id="rId75" Type="http://schemas.openxmlformats.org/officeDocument/2006/relationships/image" Target="../media/image292.png"/><Relationship Id="rId91" Type="http://schemas.openxmlformats.org/officeDocument/2006/relationships/image" Target="../media/image300.png"/><Relationship Id="rId96" Type="http://schemas.openxmlformats.org/officeDocument/2006/relationships/customXml" Target="../ink/ink153.xml"/><Relationship Id="rId140" Type="http://schemas.openxmlformats.org/officeDocument/2006/relationships/customXml" Target="../ink/ink175.xml"/><Relationship Id="rId145" Type="http://schemas.openxmlformats.org/officeDocument/2006/relationships/image" Target="../media/image327.png"/><Relationship Id="rId161" Type="http://schemas.openxmlformats.org/officeDocument/2006/relationships/image" Target="../media/image335.png"/><Relationship Id="rId166" Type="http://schemas.openxmlformats.org/officeDocument/2006/relationships/customXml" Target="../ink/ink18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8.xml"/><Relationship Id="rId23" Type="http://schemas.openxmlformats.org/officeDocument/2006/relationships/image" Target="../media/image266.png"/><Relationship Id="rId28" Type="http://schemas.openxmlformats.org/officeDocument/2006/relationships/customXml" Target="../ink/ink119.xml"/><Relationship Id="rId49" Type="http://schemas.openxmlformats.org/officeDocument/2006/relationships/image" Target="../media/image279.png"/><Relationship Id="rId114" Type="http://schemas.openxmlformats.org/officeDocument/2006/relationships/customXml" Target="../ink/ink162.xml"/><Relationship Id="rId119" Type="http://schemas.openxmlformats.org/officeDocument/2006/relationships/image" Target="../media/image314.png"/><Relationship Id="rId44" Type="http://schemas.openxmlformats.org/officeDocument/2006/relationships/customXml" Target="../ink/ink127.xml"/><Relationship Id="rId60" Type="http://schemas.openxmlformats.org/officeDocument/2006/relationships/customXml" Target="../ink/ink135.xml"/><Relationship Id="rId65" Type="http://schemas.openxmlformats.org/officeDocument/2006/relationships/image" Target="../media/image287.png"/><Relationship Id="rId81" Type="http://schemas.openxmlformats.org/officeDocument/2006/relationships/image" Target="../media/image295.png"/><Relationship Id="rId86" Type="http://schemas.openxmlformats.org/officeDocument/2006/relationships/customXml" Target="../ink/ink148.xml"/><Relationship Id="rId130" Type="http://schemas.openxmlformats.org/officeDocument/2006/relationships/customXml" Target="../ink/ink170.xml"/><Relationship Id="rId135" Type="http://schemas.openxmlformats.org/officeDocument/2006/relationships/image" Target="../media/image322.png"/><Relationship Id="rId151" Type="http://schemas.openxmlformats.org/officeDocument/2006/relationships/image" Target="../media/image330.png"/><Relationship Id="rId156" Type="http://schemas.openxmlformats.org/officeDocument/2006/relationships/customXml" Target="../ink/ink183.xml"/><Relationship Id="rId13" Type="http://schemas.openxmlformats.org/officeDocument/2006/relationships/image" Target="../media/image261.png"/><Relationship Id="rId18" Type="http://schemas.openxmlformats.org/officeDocument/2006/relationships/customXml" Target="../ink/ink114.xml"/><Relationship Id="rId39" Type="http://schemas.openxmlformats.org/officeDocument/2006/relationships/image" Target="../media/image274.png"/><Relationship Id="rId109" Type="http://schemas.openxmlformats.org/officeDocument/2006/relationships/image" Target="../media/image309.png"/><Relationship Id="rId34" Type="http://schemas.openxmlformats.org/officeDocument/2006/relationships/customXml" Target="../ink/ink122.xml"/><Relationship Id="rId50" Type="http://schemas.openxmlformats.org/officeDocument/2006/relationships/customXml" Target="../ink/ink130.xml"/><Relationship Id="rId55" Type="http://schemas.openxmlformats.org/officeDocument/2006/relationships/image" Target="../media/image282.png"/><Relationship Id="rId76" Type="http://schemas.openxmlformats.org/officeDocument/2006/relationships/customXml" Target="../ink/ink143.xml"/><Relationship Id="rId97" Type="http://schemas.openxmlformats.org/officeDocument/2006/relationships/image" Target="../media/image303.png"/><Relationship Id="rId104" Type="http://schemas.openxmlformats.org/officeDocument/2006/relationships/customXml" Target="../ink/ink157.xml"/><Relationship Id="rId120" Type="http://schemas.openxmlformats.org/officeDocument/2006/relationships/customXml" Target="../ink/ink165.xml"/><Relationship Id="rId125" Type="http://schemas.openxmlformats.org/officeDocument/2006/relationships/image" Target="../media/image317.png"/><Relationship Id="rId141" Type="http://schemas.openxmlformats.org/officeDocument/2006/relationships/image" Target="../media/image325.png"/><Relationship Id="rId146" Type="http://schemas.openxmlformats.org/officeDocument/2006/relationships/customXml" Target="../ink/ink178.xml"/><Relationship Id="rId167" Type="http://schemas.openxmlformats.org/officeDocument/2006/relationships/image" Target="../media/image338.png"/><Relationship Id="rId7" Type="http://schemas.openxmlformats.org/officeDocument/2006/relationships/image" Target="../media/image258.png"/><Relationship Id="rId71" Type="http://schemas.openxmlformats.org/officeDocument/2006/relationships/image" Target="../media/image290.png"/><Relationship Id="rId92" Type="http://schemas.openxmlformats.org/officeDocument/2006/relationships/customXml" Target="../ink/ink151.xml"/><Relationship Id="rId162" Type="http://schemas.openxmlformats.org/officeDocument/2006/relationships/customXml" Target="../ink/ink186.xml"/><Relationship Id="rId2" Type="http://schemas.openxmlformats.org/officeDocument/2006/relationships/customXml" Target="../ink/ink106.xml"/><Relationship Id="rId29" Type="http://schemas.openxmlformats.org/officeDocument/2006/relationships/image" Target="../media/image269.png"/><Relationship Id="rId24" Type="http://schemas.openxmlformats.org/officeDocument/2006/relationships/customXml" Target="../ink/ink117.xml"/><Relationship Id="rId40" Type="http://schemas.openxmlformats.org/officeDocument/2006/relationships/customXml" Target="../ink/ink125.xml"/><Relationship Id="rId45" Type="http://schemas.openxmlformats.org/officeDocument/2006/relationships/image" Target="../media/image277.png"/><Relationship Id="rId66" Type="http://schemas.openxmlformats.org/officeDocument/2006/relationships/customXml" Target="../ink/ink138.xml"/><Relationship Id="rId87" Type="http://schemas.openxmlformats.org/officeDocument/2006/relationships/image" Target="../media/image298.png"/><Relationship Id="rId110" Type="http://schemas.openxmlformats.org/officeDocument/2006/relationships/customXml" Target="../ink/ink160.xml"/><Relationship Id="rId115" Type="http://schemas.openxmlformats.org/officeDocument/2006/relationships/image" Target="../media/image312.png"/><Relationship Id="rId131" Type="http://schemas.openxmlformats.org/officeDocument/2006/relationships/image" Target="../media/image320.png"/><Relationship Id="rId136" Type="http://schemas.openxmlformats.org/officeDocument/2006/relationships/customXml" Target="../ink/ink173.xml"/><Relationship Id="rId157" Type="http://schemas.openxmlformats.org/officeDocument/2006/relationships/image" Target="../media/image333.png"/><Relationship Id="rId61" Type="http://schemas.openxmlformats.org/officeDocument/2006/relationships/image" Target="../media/image285.png"/><Relationship Id="rId82" Type="http://schemas.openxmlformats.org/officeDocument/2006/relationships/customXml" Target="../ink/ink146.xml"/><Relationship Id="rId152" Type="http://schemas.openxmlformats.org/officeDocument/2006/relationships/customXml" Target="../ink/ink181.xml"/><Relationship Id="rId19" Type="http://schemas.openxmlformats.org/officeDocument/2006/relationships/image" Target="../media/image264.png"/><Relationship Id="rId14" Type="http://schemas.openxmlformats.org/officeDocument/2006/relationships/customXml" Target="../ink/ink112.xml"/><Relationship Id="rId30" Type="http://schemas.openxmlformats.org/officeDocument/2006/relationships/customXml" Target="../ink/ink120.xml"/><Relationship Id="rId35" Type="http://schemas.openxmlformats.org/officeDocument/2006/relationships/image" Target="../media/image272.png"/><Relationship Id="rId56" Type="http://schemas.openxmlformats.org/officeDocument/2006/relationships/customXml" Target="../ink/ink133.xml"/><Relationship Id="rId77" Type="http://schemas.openxmlformats.org/officeDocument/2006/relationships/image" Target="../media/image293.png"/><Relationship Id="rId100" Type="http://schemas.openxmlformats.org/officeDocument/2006/relationships/customXml" Target="../ink/ink155.xml"/><Relationship Id="rId105" Type="http://schemas.openxmlformats.org/officeDocument/2006/relationships/image" Target="../media/image307.png"/><Relationship Id="rId126" Type="http://schemas.openxmlformats.org/officeDocument/2006/relationships/customXml" Target="../ink/ink168.xml"/><Relationship Id="rId147" Type="http://schemas.openxmlformats.org/officeDocument/2006/relationships/image" Target="../media/image328.png"/><Relationship Id="rId168" Type="http://schemas.openxmlformats.org/officeDocument/2006/relationships/customXml" Target="../ink/ink189.xml"/><Relationship Id="rId8" Type="http://schemas.openxmlformats.org/officeDocument/2006/relationships/customXml" Target="../ink/ink109.xml"/><Relationship Id="rId51" Type="http://schemas.openxmlformats.org/officeDocument/2006/relationships/image" Target="../media/image280.png"/><Relationship Id="rId72" Type="http://schemas.openxmlformats.org/officeDocument/2006/relationships/customXml" Target="../ink/ink141.xml"/><Relationship Id="rId93" Type="http://schemas.openxmlformats.org/officeDocument/2006/relationships/image" Target="../media/image301.png"/><Relationship Id="rId98" Type="http://schemas.openxmlformats.org/officeDocument/2006/relationships/customXml" Target="../ink/ink154.xml"/><Relationship Id="rId121" Type="http://schemas.openxmlformats.org/officeDocument/2006/relationships/image" Target="../media/image315.png"/><Relationship Id="rId142" Type="http://schemas.openxmlformats.org/officeDocument/2006/relationships/customXml" Target="../ink/ink176.xml"/><Relationship Id="rId163" Type="http://schemas.openxmlformats.org/officeDocument/2006/relationships/image" Target="../media/image336.png"/><Relationship Id="rId3" Type="http://schemas.openxmlformats.org/officeDocument/2006/relationships/image" Target="../media/image256.png"/><Relationship Id="rId25" Type="http://schemas.openxmlformats.org/officeDocument/2006/relationships/image" Target="../media/image267.png"/><Relationship Id="rId46" Type="http://schemas.openxmlformats.org/officeDocument/2006/relationships/customXml" Target="../ink/ink128.xml"/><Relationship Id="rId67" Type="http://schemas.openxmlformats.org/officeDocument/2006/relationships/image" Target="../media/image288.png"/><Relationship Id="rId116" Type="http://schemas.openxmlformats.org/officeDocument/2006/relationships/customXml" Target="../ink/ink163.xml"/><Relationship Id="rId137" Type="http://schemas.openxmlformats.org/officeDocument/2006/relationships/image" Target="../media/image323.png"/><Relationship Id="rId158" Type="http://schemas.openxmlformats.org/officeDocument/2006/relationships/customXml" Target="../ink/ink184.xml"/><Relationship Id="rId20" Type="http://schemas.openxmlformats.org/officeDocument/2006/relationships/customXml" Target="../ink/ink115.xml"/><Relationship Id="rId41" Type="http://schemas.openxmlformats.org/officeDocument/2006/relationships/image" Target="../media/image275.png"/><Relationship Id="rId62" Type="http://schemas.openxmlformats.org/officeDocument/2006/relationships/customXml" Target="../ink/ink136.xml"/><Relationship Id="rId83" Type="http://schemas.openxmlformats.org/officeDocument/2006/relationships/image" Target="../media/image296.png"/><Relationship Id="rId88" Type="http://schemas.openxmlformats.org/officeDocument/2006/relationships/customXml" Target="../ink/ink149.xml"/><Relationship Id="rId111" Type="http://schemas.openxmlformats.org/officeDocument/2006/relationships/image" Target="../media/image310.png"/><Relationship Id="rId132" Type="http://schemas.openxmlformats.org/officeDocument/2006/relationships/customXml" Target="../ink/ink171.xml"/><Relationship Id="rId153" Type="http://schemas.openxmlformats.org/officeDocument/2006/relationships/image" Target="../media/image331.png"/><Relationship Id="rId15" Type="http://schemas.openxmlformats.org/officeDocument/2006/relationships/image" Target="../media/image262.png"/><Relationship Id="rId36" Type="http://schemas.openxmlformats.org/officeDocument/2006/relationships/customXml" Target="../ink/ink123.xml"/><Relationship Id="rId57" Type="http://schemas.openxmlformats.org/officeDocument/2006/relationships/image" Target="../media/image283.png"/><Relationship Id="rId106" Type="http://schemas.openxmlformats.org/officeDocument/2006/relationships/customXml" Target="../ink/ink158.xml"/><Relationship Id="rId127" Type="http://schemas.openxmlformats.org/officeDocument/2006/relationships/image" Target="../media/image318.png"/><Relationship Id="rId10" Type="http://schemas.openxmlformats.org/officeDocument/2006/relationships/customXml" Target="../ink/ink110.xml"/><Relationship Id="rId31" Type="http://schemas.openxmlformats.org/officeDocument/2006/relationships/image" Target="../media/image270.png"/><Relationship Id="rId52" Type="http://schemas.openxmlformats.org/officeDocument/2006/relationships/customXml" Target="../ink/ink131.xml"/><Relationship Id="rId73" Type="http://schemas.openxmlformats.org/officeDocument/2006/relationships/image" Target="../media/image291.png"/><Relationship Id="rId78" Type="http://schemas.openxmlformats.org/officeDocument/2006/relationships/customXml" Target="../ink/ink144.xml"/><Relationship Id="rId94" Type="http://schemas.openxmlformats.org/officeDocument/2006/relationships/customXml" Target="../ink/ink152.xml"/><Relationship Id="rId99" Type="http://schemas.openxmlformats.org/officeDocument/2006/relationships/image" Target="../media/image304.png"/><Relationship Id="rId101" Type="http://schemas.openxmlformats.org/officeDocument/2006/relationships/image" Target="../media/image305.png"/><Relationship Id="rId122" Type="http://schemas.openxmlformats.org/officeDocument/2006/relationships/customXml" Target="../ink/ink166.xml"/><Relationship Id="rId143" Type="http://schemas.openxmlformats.org/officeDocument/2006/relationships/image" Target="../media/image326.png"/><Relationship Id="rId148" Type="http://schemas.openxmlformats.org/officeDocument/2006/relationships/customXml" Target="../ink/ink179.xml"/><Relationship Id="rId164" Type="http://schemas.openxmlformats.org/officeDocument/2006/relationships/customXml" Target="../ink/ink187.xml"/><Relationship Id="rId169" Type="http://schemas.openxmlformats.org/officeDocument/2006/relationships/image" Target="../media/image339.png"/><Relationship Id="rId4" Type="http://schemas.openxmlformats.org/officeDocument/2006/relationships/customXml" Target="../ink/ink107.xml"/><Relationship Id="rId9" Type="http://schemas.openxmlformats.org/officeDocument/2006/relationships/image" Target="../media/image259.png"/><Relationship Id="rId26" Type="http://schemas.openxmlformats.org/officeDocument/2006/relationships/customXml" Target="../ink/ink118.xml"/><Relationship Id="rId47" Type="http://schemas.openxmlformats.org/officeDocument/2006/relationships/image" Target="../media/image278.png"/><Relationship Id="rId68" Type="http://schemas.openxmlformats.org/officeDocument/2006/relationships/customXml" Target="../ink/ink139.xml"/><Relationship Id="rId89" Type="http://schemas.openxmlformats.org/officeDocument/2006/relationships/image" Target="../media/image299.png"/><Relationship Id="rId112" Type="http://schemas.openxmlformats.org/officeDocument/2006/relationships/customXml" Target="../ink/ink161.xml"/><Relationship Id="rId133" Type="http://schemas.openxmlformats.org/officeDocument/2006/relationships/image" Target="../media/image321.png"/><Relationship Id="rId154" Type="http://schemas.openxmlformats.org/officeDocument/2006/relationships/customXml" Target="../ink/ink182.xml"/><Relationship Id="rId16" Type="http://schemas.openxmlformats.org/officeDocument/2006/relationships/customXml" Target="../ink/ink113.xml"/><Relationship Id="rId37" Type="http://schemas.openxmlformats.org/officeDocument/2006/relationships/image" Target="../media/image273.png"/><Relationship Id="rId58" Type="http://schemas.openxmlformats.org/officeDocument/2006/relationships/customXml" Target="../ink/ink134.xml"/><Relationship Id="rId79" Type="http://schemas.openxmlformats.org/officeDocument/2006/relationships/image" Target="../media/image294.png"/><Relationship Id="rId102" Type="http://schemas.openxmlformats.org/officeDocument/2006/relationships/customXml" Target="../ink/ink156.xml"/><Relationship Id="rId123" Type="http://schemas.openxmlformats.org/officeDocument/2006/relationships/image" Target="../media/image316.png"/><Relationship Id="rId144" Type="http://schemas.openxmlformats.org/officeDocument/2006/relationships/customXml" Target="../ink/ink177.xml"/><Relationship Id="rId90" Type="http://schemas.openxmlformats.org/officeDocument/2006/relationships/customXml" Target="../ink/ink150.xml"/><Relationship Id="rId165" Type="http://schemas.openxmlformats.org/officeDocument/2006/relationships/image" Target="../media/image337.png"/><Relationship Id="rId27" Type="http://schemas.openxmlformats.org/officeDocument/2006/relationships/image" Target="../media/image268.png"/><Relationship Id="rId48" Type="http://schemas.openxmlformats.org/officeDocument/2006/relationships/customXml" Target="../ink/ink129.xml"/><Relationship Id="rId69" Type="http://schemas.openxmlformats.org/officeDocument/2006/relationships/image" Target="../media/image289.png"/><Relationship Id="rId113" Type="http://schemas.openxmlformats.org/officeDocument/2006/relationships/image" Target="../media/image311.png"/><Relationship Id="rId134" Type="http://schemas.openxmlformats.org/officeDocument/2006/relationships/customXml" Target="../ink/ink172.xml"/><Relationship Id="rId80" Type="http://schemas.openxmlformats.org/officeDocument/2006/relationships/customXml" Target="../ink/ink145.xml"/><Relationship Id="rId155" Type="http://schemas.openxmlformats.org/officeDocument/2006/relationships/image" Target="../media/image332.png"/><Relationship Id="rId17" Type="http://schemas.openxmlformats.org/officeDocument/2006/relationships/image" Target="../media/image263.png"/><Relationship Id="rId38" Type="http://schemas.openxmlformats.org/officeDocument/2006/relationships/customXml" Target="../ink/ink124.xml"/><Relationship Id="rId59" Type="http://schemas.openxmlformats.org/officeDocument/2006/relationships/image" Target="../media/image284.png"/><Relationship Id="rId103" Type="http://schemas.openxmlformats.org/officeDocument/2006/relationships/image" Target="../media/image306.png"/><Relationship Id="rId124" Type="http://schemas.openxmlformats.org/officeDocument/2006/relationships/customXml" Target="../ink/ink16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346.png"/><Relationship Id="rId18" Type="http://schemas.openxmlformats.org/officeDocument/2006/relationships/image" Target="../media/image347.png"/><Relationship Id="rId3" Type="http://schemas.openxmlformats.org/officeDocument/2006/relationships/image" Target="../media/image341.png"/><Relationship Id="rId7" Type="http://schemas.openxmlformats.org/officeDocument/2006/relationships/image" Target="../media/image120.png"/><Relationship Id="rId12" Type="http://schemas.openxmlformats.org/officeDocument/2006/relationships/image" Target="../media/image345.png"/><Relationship Id="rId17" Type="http://schemas.openxmlformats.org/officeDocument/2006/relationships/image" Target="../media/image243.png"/><Relationship Id="rId2" Type="http://schemas.openxmlformats.org/officeDocument/2006/relationships/image" Target="../media/image340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124.png"/><Relationship Id="rId5" Type="http://schemas.openxmlformats.org/officeDocument/2006/relationships/image" Target="../media/image343.png"/><Relationship Id="rId15" Type="http://schemas.openxmlformats.org/officeDocument/2006/relationships/image" Target="../media/image225.png"/><Relationship Id="rId10" Type="http://schemas.openxmlformats.org/officeDocument/2006/relationships/image" Target="../media/image123.png"/><Relationship Id="rId4" Type="http://schemas.openxmlformats.org/officeDocument/2006/relationships/image" Target="../media/image342.png"/><Relationship Id="rId9" Type="http://schemas.openxmlformats.org/officeDocument/2006/relationships/image" Target="../media/image122.png"/><Relationship Id="rId14" Type="http://schemas.openxmlformats.org/officeDocument/2006/relationships/image" Target="../media/image221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3.xml"/><Relationship Id="rId21" Type="http://schemas.openxmlformats.org/officeDocument/2006/relationships/customXml" Target="../ink/ink195.xml"/><Relationship Id="rId42" Type="http://schemas.openxmlformats.org/officeDocument/2006/relationships/image" Target="../media/image372.png"/><Relationship Id="rId63" Type="http://schemas.openxmlformats.org/officeDocument/2006/relationships/customXml" Target="../ink/ink216.xml"/><Relationship Id="rId84" Type="http://schemas.openxmlformats.org/officeDocument/2006/relationships/image" Target="../media/image393.png"/><Relationship Id="rId138" Type="http://schemas.openxmlformats.org/officeDocument/2006/relationships/image" Target="../media/image420.png"/><Relationship Id="rId159" Type="http://schemas.openxmlformats.org/officeDocument/2006/relationships/customXml" Target="../ink/ink264.xml"/><Relationship Id="rId170" Type="http://schemas.openxmlformats.org/officeDocument/2006/relationships/image" Target="../media/image436.png"/><Relationship Id="rId107" Type="http://schemas.openxmlformats.org/officeDocument/2006/relationships/customXml" Target="../ink/ink238.xml"/><Relationship Id="rId11" Type="http://schemas.openxmlformats.org/officeDocument/2006/relationships/customXml" Target="../ink/ink190.xml"/><Relationship Id="rId32" Type="http://schemas.openxmlformats.org/officeDocument/2006/relationships/image" Target="../media/image367.png"/><Relationship Id="rId53" Type="http://schemas.openxmlformats.org/officeDocument/2006/relationships/customXml" Target="../ink/ink211.xml"/><Relationship Id="rId74" Type="http://schemas.openxmlformats.org/officeDocument/2006/relationships/image" Target="../media/image388.png"/><Relationship Id="rId128" Type="http://schemas.openxmlformats.org/officeDocument/2006/relationships/image" Target="../media/image415.png"/><Relationship Id="rId149" Type="http://schemas.openxmlformats.org/officeDocument/2006/relationships/customXml" Target="../ink/ink259.xml"/><Relationship Id="rId5" Type="http://schemas.openxmlformats.org/officeDocument/2006/relationships/image" Target="../media/image351.png"/><Relationship Id="rId95" Type="http://schemas.openxmlformats.org/officeDocument/2006/relationships/customXml" Target="../ink/ink232.xml"/><Relationship Id="rId160" Type="http://schemas.openxmlformats.org/officeDocument/2006/relationships/image" Target="../media/image431.png"/><Relationship Id="rId181" Type="http://schemas.openxmlformats.org/officeDocument/2006/relationships/customXml" Target="../ink/ink275.xml"/><Relationship Id="rId22" Type="http://schemas.openxmlformats.org/officeDocument/2006/relationships/image" Target="../media/image362.png"/><Relationship Id="rId43" Type="http://schemas.openxmlformats.org/officeDocument/2006/relationships/customXml" Target="../ink/ink206.xml"/><Relationship Id="rId64" Type="http://schemas.openxmlformats.org/officeDocument/2006/relationships/image" Target="../media/image383.png"/><Relationship Id="rId118" Type="http://schemas.openxmlformats.org/officeDocument/2006/relationships/image" Target="../media/image410.png"/><Relationship Id="rId139" Type="http://schemas.openxmlformats.org/officeDocument/2006/relationships/customXml" Target="../ink/ink254.xml"/><Relationship Id="rId85" Type="http://schemas.openxmlformats.org/officeDocument/2006/relationships/customXml" Target="../ink/ink227.xml"/><Relationship Id="rId150" Type="http://schemas.openxmlformats.org/officeDocument/2006/relationships/image" Target="../media/image426.png"/><Relationship Id="rId171" Type="http://schemas.openxmlformats.org/officeDocument/2006/relationships/customXml" Target="../ink/ink270.xml"/><Relationship Id="rId12" Type="http://schemas.openxmlformats.org/officeDocument/2006/relationships/image" Target="../media/image357.png"/><Relationship Id="rId33" Type="http://schemas.openxmlformats.org/officeDocument/2006/relationships/customXml" Target="../ink/ink201.xml"/><Relationship Id="rId108" Type="http://schemas.openxmlformats.org/officeDocument/2006/relationships/image" Target="../media/image405.png"/><Relationship Id="rId129" Type="http://schemas.openxmlformats.org/officeDocument/2006/relationships/customXml" Target="../ink/ink249.xml"/><Relationship Id="rId54" Type="http://schemas.openxmlformats.org/officeDocument/2006/relationships/image" Target="../media/image378.png"/><Relationship Id="rId75" Type="http://schemas.openxmlformats.org/officeDocument/2006/relationships/customXml" Target="../ink/ink222.xml"/><Relationship Id="rId96" Type="http://schemas.openxmlformats.org/officeDocument/2006/relationships/image" Target="../media/image399.png"/><Relationship Id="rId140" Type="http://schemas.openxmlformats.org/officeDocument/2006/relationships/image" Target="../media/image421.png"/><Relationship Id="rId161" Type="http://schemas.openxmlformats.org/officeDocument/2006/relationships/customXml" Target="../ink/ink265.xml"/><Relationship Id="rId182" Type="http://schemas.openxmlformats.org/officeDocument/2006/relationships/image" Target="../media/image442.png"/><Relationship Id="rId6" Type="http://schemas.openxmlformats.org/officeDocument/2006/relationships/image" Target="../media/image352.png"/><Relationship Id="rId23" Type="http://schemas.openxmlformats.org/officeDocument/2006/relationships/customXml" Target="../ink/ink196.xml"/><Relationship Id="rId119" Type="http://schemas.openxmlformats.org/officeDocument/2006/relationships/customXml" Target="../ink/ink244.xml"/><Relationship Id="rId44" Type="http://schemas.openxmlformats.org/officeDocument/2006/relationships/image" Target="../media/image373.png"/><Relationship Id="rId65" Type="http://schemas.openxmlformats.org/officeDocument/2006/relationships/customXml" Target="../ink/ink217.xml"/><Relationship Id="rId86" Type="http://schemas.openxmlformats.org/officeDocument/2006/relationships/image" Target="../media/image394.png"/><Relationship Id="rId130" Type="http://schemas.openxmlformats.org/officeDocument/2006/relationships/image" Target="../media/image416.png"/><Relationship Id="rId151" Type="http://schemas.openxmlformats.org/officeDocument/2006/relationships/customXml" Target="../ink/ink260.xml"/><Relationship Id="rId172" Type="http://schemas.openxmlformats.org/officeDocument/2006/relationships/image" Target="../media/image437.png"/><Relationship Id="rId13" Type="http://schemas.openxmlformats.org/officeDocument/2006/relationships/customXml" Target="../ink/ink191.xml"/><Relationship Id="rId18" Type="http://schemas.openxmlformats.org/officeDocument/2006/relationships/image" Target="../media/image360.png"/><Relationship Id="rId39" Type="http://schemas.openxmlformats.org/officeDocument/2006/relationships/customXml" Target="../ink/ink204.xml"/><Relationship Id="rId109" Type="http://schemas.openxmlformats.org/officeDocument/2006/relationships/customXml" Target="../ink/ink239.xml"/><Relationship Id="rId34" Type="http://schemas.openxmlformats.org/officeDocument/2006/relationships/image" Target="../media/image368.png"/><Relationship Id="rId50" Type="http://schemas.openxmlformats.org/officeDocument/2006/relationships/image" Target="../media/image376.png"/><Relationship Id="rId55" Type="http://schemas.openxmlformats.org/officeDocument/2006/relationships/customXml" Target="../ink/ink212.xml"/><Relationship Id="rId76" Type="http://schemas.openxmlformats.org/officeDocument/2006/relationships/image" Target="../media/image389.png"/><Relationship Id="rId97" Type="http://schemas.openxmlformats.org/officeDocument/2006/relationships/customXml" Target="../ink/ink233.xml"/><Relationship Id="rId104" Type="http://schemas.openxmlformats.org/officeDocument/2006/relationships/image" Target="../media/image403.png"/><Relationship Id="rId120" Type="http://schemas.openxmlformats.org/officeDocument/2006/relationships/image" Target="../media/image411.png"/><Relationship Id="rId125" Type="http://schemas.openxmlformats.org/officeDocument/2006/relationships/customXml" Target="../ink/ink247.xml"/><Relationship Id="rId141" Type="http://schemas.openxmlformats.org/officeDocument/2006/relationships/customXml" Target="../ink/ink255.xml"/><Relationship Id="rId146" Type="http://schemas.openxmlformats.org/officeDocument/2006/relationships/image" Target="../media/image424.png"/><Relationship Id="rId167" Type="http://schemas.openxmlformats.org/officeDocument/2006/relationships/customXml" Target="../ink/ink268.xml"/><Relationship Id="rId7" Type="http://schemas.openxmlformats.org/officeDocument/2006/relationships/image" Target="../media/image353.png"/><Relationship Id="rId71" Type="http://schemas.openxmlformats.org/officeDocument/2006/relationships/customXml" Target="../ink/ink220.xml"/><Relationship Id="rId92" Type="http://schemas.openxmlformats.org/officeDocument/2006/relationships/image" Target="../media/image397.png"/><Relationship Id="rId162" Type="http://schemas.openxmlformats.org/officeDocument/2006/relationships/image" Target="../media/image432.png"/><Relationship Id="rId183" Type="http://schemas.openxmlformats.org/officeDocument/2006/relationships/customXml" Target="../ink/ink276.xml"/><Relationship Id="rId2" Type="http://schemas.openxmlformats.org/officeDocument/2006/relationships/image" Target="../media/image348.png"/><Relationship Id="rId29" Type="http://schemas.openxmlformats.org/officeDocument/2006/relationships/customXml" Target="../ink/ink199.xml"/><Relationship Id="rId24" Type="http://schemas.openxmlformats.org/officeDocument/2006/relationships/image" Target="../media/image363.png"/><Relationship Id="rId40" Type="http://schemas.openxmlformats.org/officeDocument/2006/relationships/image" Target="../media/image371.png"/><Relationship Id="rId45" Type="http://schemas.openxmlformats.org/officeDocument/2006/relationships/customXml" Target="../ink/ink207.xml"/><Relationship Id="rId66" Type="http://schemas.openxmlformats.org/officeDocument/2006/relationships/image" Target="../media/image384.png"/><Relationship Id="rId87" Type="http://schemas.openxmlformats.org/officeDocument/2006/relationships/customXml" Target="../ink/ink228.xml"/><Relationship Id="rId110" Type="http://schemas.openxmlformats.org/officeDocument/2006/relationships/image" Target="../media/image406.png"/><Relationship Id="rId115" Type="http://schemas.openxmlformats.org/officeDocument/2006/relationships/customXml" Target="../ink/ink242.xml"/><Relationship Id="rId131" Type="http://schemas.openxmlformats.org/officeDocument/2006/relationships/customXml" Target="../ink/ink250.xml"/><Relationship Id="rId136" Type="http://schemas.openxmlformats.org/officeDocument/2006/relationships/image" Target="../media/image419.png"/><Relationship Id="rId157" Type="http://schemas.openxmlformats.org/officeDocument/2006/relationships/customXml" Target="../ink/ink263.xml"/><Relationship Id="rId178" Type="http://schemas.openxmlformats.org/officeDocument/2006/relationships/image" Target="../media/image440.png"/><Relationship Id="rId61" Type="http://schemas.openxmlformats.org/officeDocument/2006/relationships/customXml" Target="../ink/ink215.xml"/><Relationship Id="rId82" Type="http://schemas.openxmlformats.org/officeDocument/2006/relationships/image" Target="../media/image392.png"/><Relationship Id="rId152" Type="http://schemas.openxmlformats.org/officeDocument/2006/relationships/image" Target="../media/image427.png"/><Relationship Id="rId173" Type="http://schemas.openxmlformats.org/officeDocument/2006/relationships/customXml" Target="../ink/ink271.xml"/><Relationship Id="rId19" Type="http://schemas.openxmlformats.org/officeDocument/2006/relationships/customXml" Target="../ink/ink194.xml"/><Relationship Id="rId14" Type="http://schemas.openxmlformats.org/officeDocument/2006/relationships/image" Target="../media/image358.png"/><Relationship Id="rId30" Type="http://schemas.openxmlformats.org/officeDocument/2006/relationships/image" Target="../media/image366.png"/><Relationship Id="rId35" Type="http://schemas.openxmlformats.org/officeDocument/2006/relationships/customXml" Target="../ink/ink202.xml"/><Relationship Id="rId56" Type="http://schemas.openxmlformats.org/officeDocument/2006/relationships/image" Target="../media/image379.png"/><Relationship Id="rId77" Type="http://schemas.openxmlformats.org/officeDocument/2006/relationships/customXml" Target="../ink/ink223.xml"/><Relationship Id="rId100" Type="http://schemas.openxmlformats.org/officeDocument/2006/relationships/image" Target="../media/image401.png"/><Relationship Id="rId105" Type="http://schemas.openxmlformats.org/officeDocument/2006/relationships/customXml" Target="../ink/ink237.xml"/><Relationship Id="rId126" Type="http://schemas.openxmlformats.org/officeDocument/2006/relationships/image" Target="../media/image414.png"/><Relationship Id="rId147" Type="http://schemas.openxmlformats.org/officeDocument/2006/relationships/customXml" Target="../ink/ink258.xml"/><Relationship Id="rId168" Type="http://schemas.openxmlformats.org/officeDocument/2006/relationships/image" Target="../media/image435.png"/><Relationship Id="rId8" Type="http://schemas.openxmlformats.org/officeDocument/2006/relationships/image" Target="../media/image354.png"/><Relationship Id="rId51" Type="http://schemas.openxmlformats.org/officeDocument/2006/relationships/customXml" Target="../ink/ink210.xml"/><Relationship Id="rId72" Type="http://schemas.openxmlformats.org/officeDocument/2006/relationships/image" Target="../media/image387.png"/><Relationship Id="rId93" Type="http://schemas.openxmlformats.org/officeDocument/2006/relationships/customXml" Target="../ink/ink231.xml"/><Relationship Id="rId98" Type="http://schemas.openxmlformats.org/officeDocument/2006/relationships/image" Target="../media/image400.png"/><Relationship Id="rId121" Type="http://schemas.openxmlformats.org/officeDocument/2006/relationships/customXml" Target="../ink/ink245.xml"/><Relationship Id="rId142" Type="http://schemas.openxmlformats.org/officeDocument/2006/relationships/image" Target="../media/image422.png"/><Relationship Id="rId163" Type="http://schemas.openxmlformats.org/officeDocument/2006/relationships/customXml" Target="../ink/ink266.xml"/><Relationship Id="rId184" Type="http://schemas.openxmlformats.org/officeDocument/2006/relationships/image" Target="../media/image443.png"/><Relationship Id="rId3" Type="http://schemas.openxmlformats.org/officeDocument/2006/relationships/image" Target="../media/image349.png"/><Relationship Id="rId25" Type="http://schemas.openxmlformats.org/officeDocument/2006/relationships/customXml" Target="../ink/ink197.xml"/><Relationship Id="rId46" Type="http://schemas.openxmlformats.org/officeDocument/2006/relationships/image" Target="../media/image374.png"/><Relationship Id="rId67" Type="http://schemas.openxmlformats.org/officeDocument/2006/relationships/customXml" Target="../ink/ink218.xml"/><Relationship Id="rId116" Type="http://schemas.openxmlformats.org/officeDocument/2006/relationships/image" Target="../media/image409.png"/><Relationship Id="rId137" Type="http://schemas.openxmlformats.org/officeDocument/2006/relationships/customXml" Target="../ink/ink253.xml"/><Relationship Id="rId158" Type="http://schemas.openxmlformats.org/officeDocument/2006/relationships/image" Target="../media/image430.png"/><Relationship Id="rId20" Type="http://schemas.openxmlformats.org/officeDocument/2006/relationships/image" Target="../media/image361.png"/><Relationship Id="rId41" Type="http://schemas.openxmlformats.org/officeDocument/2006/relationships/customXml" Target="../ink/ink205.xml"/><Relationship Id="rId62" Type="http://schemas.openxmlformats.org/officeDocument/2006/relationships/image" Target="../media/image382.png"/><Relationship Id="rId83" Type="http://schemas.openxmlformats.org/officeDocument/2006/relationships/customXml" Target="../ink/ink226.xml"/><Relationship Id="rId88" Type="http://schemas.openxmlformats.org/officeDocument/2006/relationships/image" Target="../media/image395.png"/><Relationship Id="rId111" Type="http://schemas.openxmlformats.org/officeDocument/2006/relationships/customXml" Target="../ink/ink240.xml"/><Relationship Id="rId132" Type="http://schemas.openxmlformats.org/officeDocument/2006/relationships/image" Target="../media/image417.png"/><Relationship Id="rId153" Type="http://schemas.openxmlformats.org/officeDocument/2006/relationships/customXml" Target="../ink/ink261.xml"/><Relationship Id="rId174" Type="http://schemas.openxmlformats.org/officeDocument/2006/relationships/image" Target="../media/image438.png"/><Relationship Id="rId179" Type="http://schemas.openxmlformats.org/officeDocument/2006/relationships/customXml" Target="../ink/ink274.xml"/><Relationship Id="rId15" Type="http://schemas.openxmlformats.org/officeDocument/2006/relationships/customXml" Target="../ink/ink192.xml"/><Relationship Id="rId36" Type="http://schemas.openxmlformats.org/officeDocument/2006/relationships/image" Target="../media/image369.png"/><Relationship Id="rId57" Type="http://schemas.openxmlformats.org/officeDocument/2006/relationships/customXml" Target="../ink/ink213.xml"/><Relationship Id="rId106" Type="http://schemas.openxmlformats.org/officeDocument/2006/relationships/image" Target="../media/image404.png"/><Relationship Id="rId127" Type="http://schemas.openxmlformats.org/officeDocument/2006/relationships/customXml" Target="../ink/ink248.xml"/><Relationship Id="rId10" Type="http://schemas.openxmlformats.org/officeDocument/2006/relationships/image" Target="../media/image356.png"/><Relationship Id="rId31" Type="http://schemas.openxmlformats.org/officeDocument/2006/relationships/customXml" Target="../ink/ink200.xml"/><Relationship Id="rId52" Type="http://schemas.openxmlformats.org/officeDocument/2006/relationships/image" Target="../media/image377.png"/><Relationship Id="rId73" Type="http://schemas.openxmlformats.org/officeDocument/2006/relationships/customXml" Target="../ink/ink221.xml"/><Relationship Id="rId78" Type="http://schemas.openxmlformats.org/officeDocument/2006/relationships/image" Target="../media/image390.png"/><Relationship Id="rId94" Type="http://schemas.openxmlformats.org/officeDocument/2006/relationships/image" Target="../media/image398.png"/><Relationship Id="rId99" Type="http://schemas.openxmlformats.org/officeDocument/2006/relationships/customXml" Target="../ink/ink234.xml"/><Relationship Id="rId101" Type="http://schemas.openxmlformats.org/officeDocument/2006/relationships/customXml" Target="../ink/ink235.xml"/><Relationship Id="rId122" Type="http://schemas.openxmlformats.org/officeDocument/2006/relationships/image" Target="../media/image412.png"/><Relationship Id="rId143" Type="http://schemas.openxmlformats.org/officeDocument/2006/relationships/customXml" Target="../ink/ink256.xml"/><Relationship Id="rId148" Type="http://schemas.openxmlformats.org/officeDocument/2006/relationships/image" Target="../media/image425.png"/><Relationship Id="rId164" Type="http://schemas.openxmlformats.org/officeDocument/2006/relationships/image" Target="../media/image433.png"/><Relationship Id="rId169" Type="http://schemas.openxmlformats.org/officeDocument/2006/relationships/customXml" Target="../ink/ink269.xml"/><Relationship Id="rId185" Type="http://schemas.openxmlformats.org/officeDocument/2006/relationships/customXml" Target="../ink/ink277.xml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80" Type="http://schemas.openxmlformats.org/officeDocument/2006/relationships/image" Target="../media/image441.png"/><Relationship Id="rId26" Type="http://schemas.openxmlformats.org/officeDocument/2006/relationships/image" Target="../media/image364.png"/><Relationship Id="rId47" Type="http://schemas.openxmlformats.org/officeDocument/2006/relationships/customXml" Target="../ink/ink208.xml"/><Relationship Id="rId68" Type="http://schemas.openxmlformats.org/officeDocument/2006/relationships/image" Target="../media/image385.png"/><Relationship Id="rId89" Type="http://schemas.openxmlformats.org/officeDocument/2006/relationships/customXml" Target="../ink/ink229.xml"/><Relationship Id="rId112" Type="http://schemas.openxmlformats.org/officeDocument/2006/relationships/image" Target="../media/image407.png"/><Relationship Id="rId133" Type="http://schemas.openxmlformats.org/officeDocument/2006/relationships/customXml" Target="../ink/ink251.xml"/><Relationship Id="rId154" Type="http://schemas.openxmlformats.org/officeDocument/2006/relationships/image" Target="../media/image428.png"/><Relationship Id="rId175" Type="http://schemas.openxmlformats.org/officeDocument/2006/relationships/customXml" Target="../ink/ink272.xml"/><Relationship Id="rId16" Type="http://schemas.openxmlformats.org/officeDocument/2006/relationships/image" Target="../media/image359.png"/><Relationship Id="rId37" Type="http://schemas.openxmlformats.org/officeDocument/2006/relationships/customXml" Target="../ink/ink203.xml"/><Relationship Id="rId58" Type="http://schemas.openxmlformats.org/officeDocument/2006/relationships/image" Target="../media/image380.png"/><Relationship Id="rId79" Type="http://schemas.openxmlformats.org/officeDocument/2006/relationships/customXml" Target="../ink/ink224.xml"/><Relationship Id="rId102" Type="http://schemas.openxmlformats.org/officeDocument/2006/relationships/image" Target="../media/image402.png"/><Relationship Id="rId123" Type="http://schemas.openxmlformats.org/officeDocument/2006/relationships/customXml" Target="../ink/ink246.xml"/><Relationship Id="rId144" Type="http://schemas.openxmlformats.org/officeDocument/2006/relationships/image" Target="../media/image423.png"/><Relationship Id="rId90" Type="http://schemas.openxmlformats.org/officeDocument/2006/relationships/image" Target="../media/image396.png"/><Relationship Id="rId165" Type="http://schemas.openxmlformats.org/officeDocument/2006/relationships/customXml" Target="../ink/ink267.xml"/><Relationship Id="rId186" Type="http://schemas.openxmlformats.org/officeDocument/2006/relationships/image" Target="../media/image444.png"/><Relationship Id="rId27" Type="http://schemas.openxmlformats.org/officeDocument/2006/relationships/customXml" Target="../ink/ink198.xml"/><Relationship Id="rId48" Type="http://schemas.openxmlformats.org/officeDocument/2006/relationships/image" Target="../media/image375.png"/><Relationship Id="rId69" Type="http://schemas.openxmlformats.org/officeDocument/2006/relationships/customXml" Target="../ink/ink219.xml"/><Relationship Id="rId113" Type="http://schemas.openxmlformats.org/officeDocument/2006/relationships/customXml" Target="../ink/ink241.xml"/><Relationship Id="rId134" Type="http://schemas.openxmlformats.org/officeDocument/2006/relationships/image" Target="../media/image418.png"/><Relationship Id="rId80" Type="http://schemas.openxmlformats.org/officeDocument/2006/relationships/image" Target="../media/image391.png"/><Relationship Id="rId155" Type="http://schemas.openxmlformats.org/officeDocument/2006/relationships/customXml" Target="../ink/ink262.xml"/><Relationship Id="rId176" Type="http://schemas.openxmlformats.org/officeDocument/2006/relationships/image" Target="../media/image439.png"/><Relationship Id="rId17" Type="http://schemas.openxmlformats.org/officeDocument/2006/relationships/customXml" Target="../ink/ink193.xml"/><Relationship Id="rId38" Type="http://schemas.openxmlformats.org/officeDocument/2006/relationships/image" Target="../media/image370.png"/><Relationship Id="rId59" Type="http://schemas.openxmlformats.org/officeDocument/2006/relationships/customXml" Target="../ink/ink214.xml"/><Relationship Id="rId103" Type="http://schemas.openxmlformats.org/officeDocument/2006/relationships/customXml" Target="../ink/ink236.xml"/><Relationship Id="rId124" Type="http://schemas.openxmlformats.org/officeDocument/2006/relationships/image" Target="../media/image413.png"/><Relationship Id="rId70" Type="http://schemas.openxmlformats.org/officeDocument/2006/relationships/image" Target="../media/image386.png"/><Relationship Id="rId91" Type="http://schemas.openxmlformats.org/officeDocument/2006/relationships/customXml" Target="../ink/ink230.xml"/><Relationship Id="rId145" Type="http://schemas.openxmlformats.org/officeDocument/2006/relationships/customXml" Target="../ink/ink257.xml"/><Relationship Id="rId166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65.png"/><Relationship Id="rId49" Type="http://schemas.openxmlformats.org/officeDocument/2006/relationships/customXml" Target="../ink/ink209.xml"/><Relationship Id="rId114" Type="http://schemas.openxmlformats.org/officeDocument/2006/relationships/image" Target="../media/image408.png"/><Relationship Id="rId60" Type="http://schemas.openxmlformats.org/officeDocument/2006/relationships/image" Target="../media/image381.png"/><Relationship Id="rId81" Type="http://schemas.openxmlformats.org/officeDocument/2006/relationships/customXml" Target="../ink/ink225.xml"/><Relationship Id="rId135" Type="http://schemas.openxmlformats.org/officeDocument/2006/relationships/customXml" Target="../ink/ink252.xml"/><Relationship Id="rId156" Type="http://schemas.openxmlformats.org/officeDocument/2006/relationships/image" Target="../media/image429.png"/><Relationship Id="rId177" Type="http://schemas.openxmlformats.org/officeDocument/2006/relationships/customXml" Target="../ink/ink27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216.png"/><Relationship Id="rId7" Type="http://schemas.openxmlformats.org/officeDocument/2006/relationships/image" Target="../media/image446.png"/><Relationship Id="rId12" Type="http://schemas.openxmlformats.org/officeDocument/2006/relationships/image" Target="../media/image222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11" Type="http://schemas.openxmlformats.org/officeDocument/2006/relationships/image" Target="../media/image448.png"/><Relationship Id="rId5" Type="http://schemas.openxmlformats.org/officeDocument/2006/relationships/image" Target="../media/image213.png"/><Relationship Id="rId10" Type="http://schemas.openxmlformats.org/officeDocument/2006/relationships/image" Target="../media/image225.png"/><Relationship Id="rId4" Type="http://schemas.openxmlformats.org/officeDocument/2006/relationships/image" Target="../media/image217.png"/><Relationship Id="rId9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3.png"/><Relationship Id="rId18" Type="http://schemas.openxmlformats.org/officeDocument/2006/relationships/customXml" Target="../ink/ink285.xml"/><Relationship Id="rId26" Type="http://schemas.openxmlformats.org/officeDocument/2006/relationships/customXml" Target="../ink/ink289.xml"/><Relationship Id="rId39" Type="http://schemas.openxmlformats.org/officeDocument/2006/relationships/image" Target="../media/image466.png"/><Relationship Id="rId21" Type="http://schemas.openxmlformats.org/officeDocument/2006/relationships/image" Target="../media/image457.png"/><Relationship Id="rId34" Type="http://schemas.openxmlformats.org/officeDocument/2006/relationships/customXml" Target="../ink/ink293.xml"/><Relationship Id="rId42" Type="http://schemas.openxmlformats.org/officeDocument/2006/relationships/customXml" Target="../ink/ink297.xml"/><Relationship Id="rId47" Type="http://schemas.openxmlformats.org/officeDocument/2006/relationships/image" Target="../media/image470.png"/><Relationship Id="rId50" Type="http://schemas.openxmlformats.org/officeDocument/2006/relationships/customXml" Target="../ink/ink301.xml"/><Relationship Id="rId55" Type="http://schemas.openxmlformats.org/officeDocument/2006/relationships/image" Target="../media/image474.png"/><Relationship Id="rId63" Type="http://schemas.openxmlformats.org/officeDocument/2006/relationships/image" Target="../media/image478.png"/><Relationship Id="rId7" Type="http://schemas.openxmlformats.org/officeDocument/2006/relationships/image" Target="../media/image450.png"/><Relationship Id="rId2" Type="http://schemas.openxmlformats.org/officeDocument/2006/relationships/image" Target="../media/image3.png"/><Relationship Id="rId16" Type="http://schemas.openxmlformats.org/officeDocument/2006/relationships/customXml" Target="../ink/ink284.xml"/><Relationship Id="rId29" Type="http://schemas.openxmlformats.org/officeDocument/2006/relationships/image" Target="../media/image461.png"/><Relationship Id="rId11" Type="http://schemas.openxmlformats.org/officeDocument/2006/relationships/image" Target="../media/image452.png"/><Relationship Id="rId24" Type="http://schemas.openxmlformats.org/officeDocument/2006/relationships/customXml" Target="../ink/ink288.xml"/><Relationship Id="rId32" Type="http://schemas.openxmlformats.org/officeDocument/2006/relationships/customXml" Target="../ink/ink292.xml"/><Relationship Id="rId37" Type="http://schemas.openxmlformats.org/officeDocument/2006/relationships/image" Target="../media/image465.png"/><Relationship Id="rId40" Type="http://schemas.openxmlformats.org/officeDocument/2006/relationships/customXml" Target="../ink/ink296.xml"/><Relationship Id="rId45" Type="http://schemas.openxmlformats.org/officeDocument/2006/relationships/image" Target="../media/image469.png"/><Relationship Id="rId53" Type="http://schemas.openxmlformats.org/officeDocument/2006/relationships/image" Target="../media/image473.png"/><Relationship Id="rId58" Type="http://schemas.openxmlformats.org/officeDocument/2006/relationships/customXml" Target="../ink/ink305.xml"/><Relationship Id="rId5" Type="http://schemas.openxmlformats.org/officeDocument/2006/relationships/image" Target="../media/image449.png"/><Relationship Id="rId61" Type="http://schemas.openxmlformats.org/officeDocument/2006/relationships/image" Target="../media/image477.png"/><Relationship Id="rId19" Type="http://schemas.openxmlformats.org/officeDocument/2006/relationships/image" Target="../media/image456.png"/><Relationship Id="rId14" Type="http://schemas.openxmlformats.org/officeDocument/2006/relationships/customXml" Target="../ink/ink283.xml"/><Relationship Id="rId22" Type="http://schemas.openxmlformats.org/officeDocument/2006/relationships/customXml" Target="../ink/ink287.xml"/><Relationship Id="rId27" Type="http://schemas.openxmlformats.org/officeDocument/2006/relationships/image" Target="../media/image460.png"/><Relationship Id="rId30" Type="http://schemas.openxmlformats.org/officeDocument/2006/relationships/customXml" Target="../ink/ink291.xml"/><Relationship Id="rId35" Type="http://schemas.openxmlformats.org/officeDocument/2006/relationships/image" Target="../media/image464.png"/><Relationship Id="rId43" Type="http://schemas.openxmlformats.org/officeDocument/2006/relationships/image" Target="../media/image468.png"/><Relationship Id="rId48" Type="http://schemas.openxmlformats.org/officeDocument/2006/relationships/customXml" Target="../ink/ink300.xml"/><Relationship Id="rId56" Type="http://schemas.openxmlformats.org/officeDocument/2006/relationships/customXml" Target="../ink/ink304.xml"/><Relationship Id="rId8" Type="http://schemas.openxmlformats.org/officeDocument/2006/relationships/customXml" Target="../ink/ink280.xml"/><Relationship Id="rId51" Type="http://schemas.openxmlformats.org/officeDocument/2006/relationships/image" Target="../media/image472.png"/><Relationship Id="rId3" Type="http://schemas.openxmlformats.org/officeDocument/2006/relationships/image" Target="../media/image4.png"/><Relationship Id="rId12" Type="http://schemas.openxmlformats.org/officeDocument/2006/relationships/customXml" Target="../ink/ink282.xml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3.png"/><Relationship Id="rId38" Type="http://schemas.openxmlformats.org/officeDocument/2006/relationships/customXml" Target="../ink/ink295.xml"/><Relationship Id="rId46" Type="http://schemas.openxmlformats.org/officeDocument/2006/relationships/customXml" Target="../ink/ink299.xml"/><Relationship Id="rId59" Type="http://schemas.openxmlformats.org/officeDocument/2006/relationships/image" Target="../media/image476.png"/><Relationship Id="rId20" Type="http://schemas.openxmlformats.org/officeDocument/2006/relationships/customXml" Target="../ink/ink286.xml"/><Relationship Id="rId41" Type="http://schemas.openxmlformats.org/officeDocument/2006/relationships/image" Target="../media/image467.png"/><Relationship Id="rId54" Type="http://schemas.openxmlformats.org/officeDocument/2006/relationships/customXml" Target="../ink/ink303.xml"/><Relationship Id="rId62" Type="http://schemas.openxmlformats.org/officeDocument/2006/relationships/customXml" Target="../ink/ink30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9.xml"/><Relationship Id="rId15" Type="http://schemas.openxmlformats.org/officeDocument/2006/relationships/image" Target="../media/image454.png"/><Relationship Id="rId23" Type="http://schemas.openxmlformats.org/officeDocument/2006/relationships/image" Target="../media/image458.png"/><Relationship Id="rId28" Type="http://schemas.openxmlformats.org/officeDocument/2006/relationships/customXml" Target="../ink/ink290.xml"/><Relationship Id="rId36" Type="http://schemas.openxmlformats.org/officeDocument/2006/relationships/customXml" Target="../ink/ink294.xml"/><Relationship Id="rId49" Type="http://schemas.openxmlformats.org/officeDocument/2006/relationships/image" Target="../media/image471.png"/><Relationship Id="rId57" Type="http://schemas.openxmlformats.org/officeDocument/2006/relationships/image" Target="../media/image475.png"/><Relationship Id="rId10" Type="http://schemas.openxmlformats.org/officeDocument/2006/relationships/customXml" Target="../ink/ink281.xml"/><Relationship Id="rId31" Type="http://schemas.openxmlformats.org/officeDocument/2006/relationships/image" Target="../media/image462.png"/><Relationship Id="rId44" Type="http://schemas.openxmlformats.org/officeDocument/2006/relationships/customXml" Target="../ink/ink298.xml"/><Relationship Id="rId52" Type="http://schemas.openxmlformats.org/officeDocument/2006/relationships/customXml" Target="../ink/ink302.xml"/><Relationship Id="rId60" Type="http://schemas.openxmlformats.org/officeDocument/2006/relationships/customXml" Target="../ink/ink306.xml"/><Relationship Id="rId4" Type="http://schemas.openxmlformats.org/officeDocument/2006/relationships/customXml" Target="../ink/ink278.xml"/><Relationship Id="rId9" Type="http://schemas.openxmlformats.org/officeDocument/2006/relationships/image" Target="../media/image45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.png"/><Relationship Id="rId18" Type="http://schemas.openxmlformats.org/officeDocument/2006/relationships/image" Target="../media/image480.png"/><Relationship Id="rId26" Type="http://schemas.openxmlformats.org/officeDocument/2006/relationships/customXml" Target="../ink/ink310.xml"/><Relationship Id="rId39" Type="http://schemas.openxmlformats.org/officeDocument/2006/relationships/image" Target="../media/image492.png"/><Relationship Id="rId21" Type="http://schemas.openxmlformats.org/officeDocument/2006/relationships/image" Target="../media/image483.png"/><Relationship Id="rId34" Type="http://schemas.openxmlformats.org/officeDocument/2006/relationships/customXml" Target="../ink/ink314.xml"/><Relationship Id="rId7" Type="http://schemas.openxmlformats.org/officeDocument/2006/relationships/image" Target="../media/image342.png"/><Relationship Id="rId12" Type="http://schemas.openxmlformats.org/officeDocument/2006/relationships/image" Target="../media/image345.png"/><Relationship Id="rId17" Type="http://schemas.openxmlformats.org/officeDocument/2006/relationships/image" Target="../media/image243.png"/><Relationship Id="rId25" Type="http://schemas.openxmlformats.org/officeDocument/2006/relationships/image" Target="../media/image485.png"/><Relationship Id="rId33" Type="http://schemas.openxmlformats.org/officeDocument/2006/relationships/image" Target="../media/image489.png"/><Relationship Id="rId38" Type="http://schemas.openxmlformats.org/officeDocument/2006/relationships/customXml" Target="../ink/ink316.xml"/><Relationship Id="rId2" Type="http://schemas.openxmlformats.org/officeDocument/2006/relationships/image" Target="../media/image120.png"/><Relationship Id="rId16" Type="http://schemas.openxmlformats.org/officeDocument/2006/relationships/image" Target="../media/image242.png"/><Relationship Id="rId20" Type="http://schemas.openxmlformats.org/officeDocument/2006/relationships/image" Target="../media/image482.png"/><Relationship Id="rId29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344.png"/><Relationship Id="rId24" Type="http://schemas.openxmlformats.org/officeDocument/2006/relationships/customXml" Target="../ink/ink309.xml"/><Relationship Id="rId32" Type="http://schemas.openxmlformats.org/officeDocument/2006/relationships/customXml" Target="../ink/ink313.xml"/><Relationship Id="rId37" Type="http://schemas.openxmlformats.org/officeDocument/2006/relationships/image" Target="../media/image491.png"/><Relationship Id="rId5" Type="http://schemas.openxmlformats.org/officeDocument/2006/relationships/image" Target="../media/image123.png"/><Relationship Id="rId15" Type="http://schemas.openxmlformats.org/officeDocument/2006/relationships/image" Target="../media/image225.png"/><Relationship Id="rId23" Type="http://schemas.openxmlformats.org/officeDocument/2006/relationships/image" Target="../media/image484.png"/><Relationship Id="rId28" Type="http://schemas.openxmlformats.org/officeDocument/2006/relationships/customXml" Target="../ink/ink311.xml"/><Relationship Id="rId36" Type="http://schemas.openxmlformats.org/officeDocument/2006/relationships/customXml" Target="../ink/ink315.xml"/><Relationship Id="rId10" Type="http://schemas.openxmlformats.org/officeDocument/2006/relationships/image" Target="../media/image479.png"/><Relationship Id="rId19" Type="http://schemas.openxmlformats.org/officeDocument/2006/relationships/image" Target="../media/image481.png"/><Relationship Id="rId31" Type="http://schemas.openxmlformats.org/officeDocument/2006/relationships/image" Target="../media/image488.png"/><Relationship Id="rId4" Type="http://schemas.openxmlformats.org/officeDocument/2006/relationships/image" Target="../media/image122.png"/><Relationship Id="rId9" Type="http://schemas.openxmlformats.org/officeDocument/2006/relationships/image" Target="../media/image340.png"/><Relationship Id="rId14" Type="http://schemas.openxmlformats.org/officeDocument/2006/relationships/image" Target="../media/image221.png"/><Relationship Id="rId22" Type="http://schemas.openxmlformats.org/officeDocument/2006/relationships/customXml" Target="../ink/ink308.xml"/><Relationship Id="rId27" Type="http://schemas.openxmlformats.org/officeDocument/2006/relationships/image" Target="../media/image486.png"/><Relationship Id="rId30" Type="http://schemas.openxmlformats.org/officeDocument/2006/relationships/customXml" Target="../ink/ink312.xml"/><Relationship Id="rId35" Type="http://schemas.openxmlformats.org/officeDocument/2006/relationships/image" Target="../media/image490.png"/><Relationship Id="rId8" Type="http://schemas.openxmlformats.org/officeDocument/2006/relationships/image" Target="../media/image343.png"/><Relationship Id="rId3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6.png"/><Relationship Id="rId18" Type="http://schemas.openxmlformats.org/officeDocument/2006/relationships/image" Target="../media/image483.png"/><Relationship Id="rId26" Type="http://schemas.openxmlformats.org/officeDocument/2006/relationships/image" Target="../media/image498.png"/><Relationship Id="rId3" Type="http://schemas.openxmlformats.org/officeDocument/2006/relationships/image" Target="../media/image121.png"/><Relationship Id="rId21" Type="http://schemas.openxmlformats.org/officeDocument/2006/relationships/image" Target="../media/image495.png"/><Relationship Id="rId7" Type="http://schemas.openxmlformats.org/officeDocument/2006/relationships/image" Target="../media/image479.png"/><Relationship Id="rId12" Type="http://schemas.openxmlformats.org/officeDocument/2006/relationships/image" Target="../media/image345.png"/><Relationship Id="rId17" Type="http://schemas.openxmlformats.org/officeDocument/2006/relationships/image" Target="../media/image482.png"/><Relationship Id="rId25" Type="http://schemas.openxmlformats.org/officeDocument/2006/relationships/customXml" Target="../ink/ink318.xml"/><Relationship Id="rId2" Type="http://schemas.openxmlformats.org/officeDocument/2006/relationships/image" Target="../media/image120.png"/><Relationship Id="rId16" Type="http://schemas.openxmlformats.org/officeDocument/2006/relationships/image" Target="../media/image480.png"/><Relationship Id="rId20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3.png"/><Relationship Id="rId24" Type="http://schemas.openxmlformats.org/officeDocument/2006/relationships/image" Target="../media/image497.png"/><Relationship Id="rId5" Type="http://schemas.openxmlformats.org/officeDocument/2006/relationships/image" Target="../media/image123.png"/><Relationship Id="rId15" Type="http://schemas.openxmlformats.org/officeDocument/2006/relationships/image" Target="../media/image225.png"/><Relationship Id="rId23" Type="http://schemas.openxmlformats.org/officeDocument/2006/relationships/customXml" Target="../ink/ink317.xml"/><Relationship Id="rId28" Type="http://schemas.openxmlformats.org/officeDocument/2006/relationships/image" Target="../media/image499.png"/><Relationship Id="rId10" Type="http://schemas.openxmlformats.org/officeDocument/2006/relationships/image" Target="../media/image342.png"/><Relationship Id="rId19" Type="http://schemas.openxmlformats.org/officeDocument/2006/relationships/image" Target="../media/image493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Relationship Id="rId14" Type="http://schemas.openxmlformats.org/officeDocument/2006/relationships/image" Target="../media/image221.png"/><Relationship Id="rId22" Type="http://schemas.openxmlformats.org/officeDocument/2006/relationships/image" Target="../media/image496.png"/><Relationship Id="rId27" Type="http://schemas.openxmlformats.org/officeDocument/2006/relationships/customXml" Target="../ink/ink3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2.png"/><Relationship Id="rId21" Type="http://schemas.openxmlformats.org/officeDocument/2006/relationships/customXml" Target="../ink/ink326.xml"/><Relationship Id="rId42" Type="http://schemas.openxmlformats.org/officeDocument/2006/relationships/image" Target="../media/image520.png"/><Relationship Id="rId47" Type="http://schemas.openxmlformats.org/officeDocument/2006/relationships/customXml" Target="../ink/ink339.xml"/><Relationship Id="rId63" Type="http://schemas.openxmlformats.org/officeDocument/2006/relationships/customXml" Target="../ink/ink347.xml"/><Relationship Id="rId68" Type="http://schemas.openxmlformats.org/officeDocument/2006/relationships/image" Target="../media/image533.png"/><Relationship Id="rId84" Type="http://schemas.openxmlformats.org/officeDocument/2006/relationships/image" Target="../media/image541.png"/><Relationship Id="rId89" Type="http://schemas.openxmlformats.org/officeDocument/2006/relationships/customXml" Target="../ink/ink360.xml"/><Relationship Id="rId16" Type="http://schemas.openxmlformats.org/officeDocument/2006/relationships/image" Target="../media/image507.png"/><Relationship Id="rId107" Type="http://schemas.openxmlformats.org/officeDocument/2006/relationships/customXml" Target="../ink/ink369.xml"/><Relationship Id="rId11" Type="http://schemas.openxmlformats.org/officeDocument/2006/relationships/customXml" Target="../ink/ink321.xml"/><Relationship Id="rId32" Type="http://schemas.openxmlformats.org/officeDocument/2006/relationships/image" Target="../media/image515.png"/><Relationship Id="rId37" Type="http://schemas.openxmlformats.org/officeDocument/2006/relationships/customXml" Target="../ink/ink334.xml"/><Relationship Id="rId53" Type="http://schemas.openxmlformats.org/officeDocument/2006/relationships/customXml" Target="../ink/ink342.xml"/><Relationship Id="rId58" Type="http://schemas.openxmlformats.org/officeDocument/2006/relationships/image" Target="../media/image528.png"/><Relationship Id="rId74" Type="http://schemas.openxmlformats.org/officeDocument/2006/relationships/image" Target="../media/image536.png"/><Relationship Id="rId79" Type="http://schemas.openxmlformats.org/officeDocument/2006/relationships/customXml" Target="../ink/ink355.xml"/><Relationship Id="rId102" Type="http://schemas.openxmlformats.org/officeDocument/2006/relationships/image" Target="../media/image550.png"/><Relationship Id="rId5" Type="http://schemas.openxmlformats.org/officeDocument/2006/relationships/image" Target="../media/image500.png"/><Relationship Id="rId90" Type="http://schemas.openxmlformats.org/officeDocument/2006/relationships/image" Target="../media/image544.png"/><Relationship Id="rId95" Type="http://schemas.openxmlformats.org/officeDocument/2006/relationships/customXml" Target="../ink/ink363.xml"/><Relationship Id="rId22" Type="http://schemas.openxmlformats.org/officeDocument/2006/relationships/image" Target="../media/image510.png"/><Relationship Id="rId27" Type="http://schemas.openxmlformats.org/officeDocument/2006/relationships/customXml" Target="../ink/ink329.xml"/><Relationship Id="rId43" Type="http://schemas.openxmlformats.org/officeDocument/2006/relationships/customXml" Target="../ink/ink337.xml"/><Relationship Id="rId48" Type="http://schemas.openxmlformats.org/officeDocument/2006/relationships/image" Target="../media/image523.png"/><Relationship Id="rId64" Type="http://schemas.openxmlformats.org/officeDocument/2006/relationships/image" Target="../media/image531.png"/><Relationship Id="rId69" Type="http://schemas.openxmlformats.org/officeDocument/2006/relationships/customXml" Target="../ink/ink350.xml"/><Relationship Id="rId80" Type="http://schemas.openxmlformats.org/officeDocument/2006/relationships/image" Target="../media/image539.png"/><Relationship Id="rId85" Type="http://schemas.openxmlformats.org/officeDocument/2006/relationships/customXml" Target="../ink/ink358.xml"/><Relationship Id="rId12" Type="http://schemas.openxmlformats.org/officeDocument/2006/relationships/image" Target="../media/image505.png"/><Relationship Id="rId17" Type="http://schemas.openxmlformats.org/officeDocument/2006/relationships/customXml" Target="../ink/ink324.xml"/><Relationship Id="rId33" Type="http://schemas.openxmlformats.org/officeDocument/2006/relationships/customXml" Target="../ink/ink332.xml"/><Relationship Id="rId38" Type="http://schemas.openxmlformats.org/officeDocument/2006/relationships/image" Target="../media/image518.png"/><Relationship Id="rId59" Type="http://schemas.openxmlformats.org/officeDocument/2006/relationships/customXml" Target="../ink/ink345.xml"/><Relationship Id="rId103" Type="http://schemas.openxmlformats.org/officeDocument/2006/relationships/customXml" Target="../ink/ink367.xml"/><Relationship Id="rId108" Type="http://schemas.openxmlformats.org/officeDocument/2006/relationships/image" Target="../media/image553.png"/><Relationship Id="rId20" Type="http://schemas.openxmlformats.org/officeDocument/2006/relationships/image" Target="../media/image509.png"/><Relationship Id="rId41" Type="http://schemas.openxmlformats.org/officeDocument/2006/relationships/customXml" Target="../ink/ink336.xml"/><Relationship Id="rId54" Type="http://schemas.openxmlformats.org/officeDocument/2006/relationships/image" Target="../media/image526.png"/><Relationship Id="rId62" Type="http://schemas.openxmlformats.org/officeDocument/2006/relationships/image" Target="../media/image530.png"/><Relationship Id="rId70" Type="http://schemas.openxmlformats.org/officeDocument/2006/relationships/image" Target="../media/image534.png"/><Relationship Id="rId75" Type="http://schemas.openxmlformats.org/officeDocument/2006/relationships/customXml" Target="../ink/ink353.xml"/><Relationship Id="rId83" Type="http://schemas.openxmlformats.org/officeDocument/2006/relationships/customXml" Target="../ink/ink357.xml"/><Relationship Id="rId88" Type="http://schemas.openxmlformats.org/officeDocument/2006/relationships/image" Target="../media/image543.png"/><Relationship Id="rId91" Type="http://schemas.openxmlformats.org/officeDocument/2006/relationships/customXml" Target="../ink/ink361.xml"/><Relationship Id="rId96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15" Type="http://schemas.openxmlformats.org/officeDocument/2006/relationships/customXml" Target="../ink/ink323.xml"/><Relationship Id="rId23" Type="http://schemas.openxmlformats.org/officeDocument/2006/relationships/customXml" Target="../ink/ink327.xml"/><Relationship Id="rId28" Type="http://schemas.openxmlformats.org/officeDocument/2006/relationships/image" Target="../media/image513.png"/><Relationship Id="rId36" Type="http://schemas.openxmlformats.org/officeDocument/2006/relationships/image" Target="../media/image517.png"/><Relationship Id="rId49" Type="http://schemas.openxmlformats.org/officeDocument/2006/relationships/customXml" Target="../ink/ink340.xml"/><Relationship Id="rId57" Type="http://schemas.openxmlformats.org/officeDocument/2006/relationships/customXml" Target="../ink/ink344.xml"/><Relationship Id="rId106" Type="http://schemas.openxmlformats.org/officeDocument/2006/relationships/image" Target="../media/image552.png"/><Relationship Id="rId10" Type="http://schemas.openxmlformats.org/officeDocument/2006/relationships/image" Target="../media/image504.png"/><Relationship Id="rId31" Type="http://schemas.openxmlformats.org/officeDocument/2006/relationships/customXml" Target="../ink/ink331.xml"/><Relationship Id="rId44" Type="http://schemas.openxmlformats.org/officeDocument/2006/relationships/image" Target="../media/image521.png"/><Relationship Id="rId52" Type="http://schemas.openxmlformats.org/officeDocument/2006/relationships/image" Target="../media/image525.png"/><Relationship Id="rId60" Type="http://schemas.openxmlformats.org/officeDocument/2006/relationships/image" Target="../media/image529.png"/><Relationship Id="rId65" Type="http://schemas.openxmlformats.org/officeDocument/2006/relationships/customXml" Target="../ink/ink348.xml"/><Relationship Id="rId73" Type="http://schemas.openxmlformats.org/officeDocument/2006/relationships/customXml" Target="../ink/ink352.xml"/><Relationship Id="rId78" Type="http://schemas.openxmlformats.org/officeDocument/2006/relationships/image" Target="../media/image538.png"/><Relationship Id="rId81" Type="http://schemas.openxmlformats.org/officeDocument/2006/relationships/customXml" Target="../ink/ink356.xml"/><Relationship Id="rId86" Type="http://schemas.openxmlformats.org/officeDocument/2006/relationships/image" Target="../media/image542.png"/><Relationship Id="rId94" Type="http://schemas.openxmlformats.org/officeDocument/2006/relationships/image" Target="../media/image546.png"/><Relationship Id="rId99" Type="http://schemas.openxmlformats.org/officeDocument/2006/relationships/customXml" Target="../ink/ink365.xml"/><Relationship Id="rId101" Type="http://schemas.openxmlformats.org/officeDocument/2006/relationships/customXml" Target="../ink/ink366.xml"/><Relationship Id="rId4" Type="http://schemas.openxmlformats.org/officeDocument/2006/relationships/image" Target="../media/image122.png"/><Relationship Id="rId9" Type="http://schemas.openxmlformats.org/officeDocument/2006/relationships/customXml" Target="../ink/ink320.xml"/><Relationship Id="rId13" Type="http://schemas.openxmlformats.org/officeDocument/2006/relationships/customXml" Target="../ink/ink322.xml"/><Relationship Id="rId18" Type="http://schemas.openxmlformats.org/officeDocument/2006/relationships/image" Target="../media/image508.png"/><Relationship Id="rId39" Type="http://schemas.openxmlformats.org/officeDocument/2006/relationships/customXml" Target="../ink/ink335.xml"/><Relationship Id="rId34" Type="http://schemas.openxmlformats.org/officeDocument/2006/relationships/image" Target="../media/image516.png"/><Relationship Id="rId50" Type="http://schemas.openxmlformats.org/officeDocument/2006/relationships/image" Target="../media/image524.png"/><Relationship Id="rId55" Type="http://schemas.openxmlformats.org/officeDocument/2006/relationships/customXml" Target="../ink/ink343.xml"/><Relationship Id="rId76" Type="http://schemas.openxmlformats.org/officeDocument/2006/relationships/image" Target="../media/image537.png"/><Relationship Id="rId97" Type="http://schemas.openxmlformats.org/officeDocument/2006/relationships/customXml" Target="../ink/ink364.xml"/><Relationship Id="rId104" Type="http://schemas.openxmlformats.org/officeDocument/2006/relationships/image" Target="../media/image551.png"/><Relationship Id="rId7" Type="http://schemas.openxmlformats.org/officeDocument/2006/relationships/image" Target="../media/image502.png"/><Relationship Id="rId71" Type="http://schemas.openxmlformats.org/officeDocument/2006/relationships/customXml" Target="../ink/ink351.xml"/><Relationship Id="rId92" Type="http://schemas.openxmlformats.org/officeDocument/2006/relationships/image" Target="../media/image545.png"/><Relationship Id="rId2" Type="http://schemas.openxmlformats.org/officeDocument/2006/relationships/image" Target="../media/image120.png"/><Relationship Id="rId29" Type="http://schemas.openxmlformats.org/officeDocument/2006/relationships/customXml" Target="../ink/ink330.xml"/><Relationship Id="rId24" Type="http://schemas.openxmlformats.org/officeDocument/2006/relationships/image" Target="../media/image511.png"/><Relationship Id="rId40" Type="http://schemas.openxmlformats.org/officeDocument/2006/relationships/image" Target="../media/image519.png"/><Relationship Id="rId45" Type="http://schemas.openxmlformats.org/officeDocument/2006/relationships/customXml" Target="../ink/ink338.xml"/><Relationship Id="rId66" Type="http://schemas.openxmlformats.org/officeDocument/2006/relationships/image" Target="../media/image532.png"/><Relationship Id="rId87" Type="http://schemas.openxmlformats.org/officeDocument/2006/relationships/customXml" Target="../ink/ink359.xml"/><Relationship Id="rId61" Type="http://schemas.openxmlformats.org/officeDocument/2006/relationships/customXml" Target="../ink/ink346.xml"/><Relationship Id="rId82" Type="http://schemas.openxmlformats.org/officeDocument/2006/relationships/image" Target="../media/image540.png"/><Relationship Id="rId19" Type="http://schemas.openxmlformats.org/officeDocument/2006/relationships/customXml" Target="../ink/ink325.xml"/><Relationship Id="rId14" Type="http://schemas.openxmlformats.org/officeDocument/2006/relationships/image" Target="../media/image506.png"/><Relationship Id="rId30" Type="http://schemas.openxmlformats.org/officeDocument/2006/relationships/image" Target="../media/image514.png"/><Relationship Id="rId35" Type="http://schemas.openxmlformats.org/officeDocument/2006/relationships/customXml" Target="../ink/ink333.xml"/><Relationship Id="rId56" Type="http://schemas.openxmlformats.org/officeDocument/2006/relationships/image" Target="../media/image527.png"/><Relationship Id="rId77" Type="http://schemas.openxmlformats.org/officeDocument/2006/relationships/customXml" Target="../ink/ink354.xml"/><Relationship Id="rId100" Type="http://schemas.openxmlformats.org/officeDocument/2006/relationships/image" Target="../media/image549.png"/><Relationship Id="rId105" Type="http://schemas.openxmlformats.org/officeDocument/2006/relationships/customXml" Target="../ink/ink368.xml"/><Relationship Id="rId8" Type="http://schemas.openxmlformats.org/officeDocument/2006/relationships/image" Target="../media/image503.png"/><Relationship Id="rId51" Type="http://schemas.openxmlformats.org/officeDocument/2006/relationships/customXml" Target="../ink/ink341.xml"/><Relationship Id="rId72" Type="http://schemas.openxmlformats.org/officeDocument/2006/relationships/image" Target="../media/image535.png"/><Relationship Id="rId93" Type="http://schemas.openxmlformats.org/officeDocument/2006/relationships/customXml" Target="../ink/ink362.xml"/><Relationship Id="rId98" Type="http://schemas.openxmlformats.org/officeDocument/2006/relationships/image" Target="../media/image548.png"/><Relationship Id="rId3" Type="http://schemas.openxmlformats.org/officeDocument/2006/relationships/image" Target="../media/image121.png"/><Relationship Id="rId25" Type="http://schemas.openxmlformats.org/officeDocument/2006/relationships/customXml" Target="../ink/ink328.xml"/><Relationship Id="rId46" Type="http://schemas.openxmlformats.org/officeDocument/2006/relationships/image" Target="../media/image522.png"/><Relationship Id="rId67" Type="http://schemas.openxmlformats.org/officeDocument/2006/relationships/customXml" Target="../ink/ink3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5.png"/><Relationship Id="rId21" Type="http://schemas.openxmlformats.org/officeDocument/2006/relationships/customXml" Target="../ink/ink373.xml"/><Relationship Id="rId42" Type="http://schemas.openxmlformats.org/officeDocument/2006/relationships/image" Target="../media/image573.png"/><Relationship Id="rId47" Type="http://schemas.openxmlformats.org/officeDocument/2006/relationships/customXml" Target="../ink/ink386.xml"/><Relationship Id="rId63" Type="http://schemas.openxmlformats.org/officeDocument/2006/relationships/customXml" Target="../ink/ink394.xml"/><Relationship Id="rId68" Type="http://schemas.openxmlformats.org/officeDocument/2006/relationships/image" Target="../media/image586.png"/><Relationship Id="rId84" Type="http://schemas.openxmlformats.org/officeDocument/2006/relationships/image" Target="../media/image594.png"/><Relationship Id="rId89" Type="http://schemas.openxmlformats.org/officeDocument/2006/relationships/customXml" Target="../ink/ink407.xml"/><Relationship Id="rId16" Type="http://schemas.openxmlformats.org/officeDocument/2006/relationships/image" Target="../media/image560.png"/><Relationship Id="rId11" Type="http://schemas.openxmlformats.org/officeDocument/2006/relationships/image" Target="../media/image557.png"/><Relationship Id="rId32" Type="http://schemas.openxmlformats.org/officeDocument/2006/relationships/image" Target="../media/image568.png"/><Relationship Id="rId37" Type="http://schemas.openxmlformats.org/officeDocument/2006/relationships/customXml" Target="../ink/ink381.xml"/><Relationship Id="rId53" Type="http://schemas.openxmlformats.org/officeDocument/2006/relationships/customXml" Target="../ink/ink389.xml"/><Relationship Id="rId58" Type="http://schemas.openxmlformats.org/officeDocument/2006/relationships/image" Target="../media/image581.png"/><Relationship Id="rId74" Type="http://schemas.openxmlformats.org/officeDocument/2006/relationships/image" Target="../media/image589.png"/><Relationship Id="rId79" Type="http://schemas.openxmlformats.org/officeDocument/2006/relationships/customXml" Target="../ink/ink402.xml"/><Relationship Id="rId5" Type="http://schemas.openxmlformats.org/officeDocument/2006/relationships/image" Target="../media/image500.png"/><Relationship Id="rId90" Type="http://schemas.openxmlformats.org/officeDocument/2006/relationships/image" Target="../media/image597.png"/><Relationship Id="rId14" Type="http://schemas.openxmlformats.org/officeDocument/2006/relationships/image" Target="../media/image503.png"/><Relationship Id="rId22" Type="http://schemas.openxmlformats.org/officeDocument/2006/relationships/image" Target="../media/image563.png"/><Relationship Id="rId27" Type="http://schemas.openxmlformats.org/officeDocument/2006/relationships/customXml" Target="../ink/ink376.xml"/><Relationship Id="rId30" Type="http://schemas.openxmlformats.org/officeDocument/2006/relationships/image" Target="../media/image567.png"/><Relationship Id="rId35" Type="http://schemas.openxmlformats.org/officeDocument/2006/relationships/customXml" Target="../ink/ink380.xml"/><Relationship Id="rId43" Type="http://schemas.openxmlformats.org/officeDocument/2006/relationships/customXml" Target="../ink/ink384.xml"/><Relationship Id="rId48" Type="http://schemas.openxmlformats.org/officeDocument/2006/relationships/image" Target="../media/image576.png"/><Relationship Id="rId56" Type="http://schemas.openxmlformats.org/officeDocument/2006/relationships/image" Target="../media/image580.png"/><Relationship Id="rId64" Type="http://schemas.openxmlformats.org/officeDocument/2006/relationships/image" Target="../media/image584.png"/><Relationship Id="rId69" Type="http://schemas.openxmlformats.org/officeDocument/2006/relationships/customXml" Target="../ink/ink397.xml"/><Relationship Id="rId77" Type="http://schemas.openxmlformats.org/officeDocument/2006/relationships/customXml" Target="../ink/ink401.xml"/><Relationship Id="rId8" Type="http://schemas.openxmlformats.org/officeDocument/2006/relationships/image" Target="../media/image554.png"/><Relationship Id="rId51" Type="http://schemas.openxmlformats.org/officeDocument/2006/relationships/customXml" Target="../ink/ink388.xml"/><Relationship Id="rId72" Type="http://schemas.openxmlformats.org/officeDocument/2006/relationships/image" Target="../media/image588.png"/><Relationship Id="rId80" Type="http://schemas.openxmlformats.org/officeDocument/2006/relationships/image" Target="../media/image592.png"/><Relationship Id="rId85" Type="http://schemas.openxmlformats.org/officeDocument/2006/relationships/customXml" Target="../ink/ink405.xml"/><Relationship Id="rId3" Type="http://schemas.openxmlformats.org/officeDocument/2006/relationships/image" Target="../media/image121.png"/><Relationship Id="rId12" Type="http://schemas.openxmlformats.org/officeDocument/2006/relationships/image" Target="../media/image558.png"/><Relationship Id="rId17" Type="http://schemas.openxmlformats.org/officeDocument/2006/relationships/customXml" Target="../ink/ink371.xml"/><Relationship Id="rId25" Type="http://schemas.openxmlformats.org/officeDocument/2006/relationships/customXml" Target="../ink/ink375.xml"/><Relationship Id="rId33" Type="http://schemas.openxmlformats.org/officeDocument/2006/relationships/customXml" Target="../ink/ink379.xml"/><Relationship Id="rId38" Type="http://schemas.openxmlformats.org/officeDocument/2006/relationships/image" Target="../media/image571.png"/><Relationship Id="rId46" Type="http://schemas.openxmlformats.org/officeDocument/2006/relationships/image" Target="../media/image575.png"/><Relationship Id="rId59" Type="http://schemas.openxmlformats.org/officeDocument/2006/relationships/customXml" Target="../ink/ink392.xml"/><Relationship Id="rId67" Type="http://schemas.openxmlformats.org/officeDocument/2006/relationships/customXml" Target="../ink/ink396.xml"/><Relationship Id="rId20" Type="http://schemas.openxmlformats.org/officeDocument/2006/relationships/image" Target="../media/image562.png"/><Relationship Id="rId41" Type="http://schemas.openxmlformats.org/officeDocument/2006/relationships/customXml" Target="../ink/ink383.xml"/><Relationship Id="rId54" Type="http://schemas.openxmlformats.org/officeDocument/2006/relationships/image" Target="../media/image579.png"/><Relationship Id="rId62" Type="http://schemas.openxmlformats.org/officeDocument/2006/relationships/image" Target="../media/image583.png"/><Relationship Id="rId70" Type="http://schemas.openxmlformats.org/officeDocument/2006/relationships/image" Target="../media/image587.png"/><Relationship Id="rId75" Type="http://schemas.openxmlformats.org/officeDocument/2006/relationships/customXml" Target="../ink/ink400.xml"/><Relationship Id="rId83" Type="http://schemas.openxmlformats.org/officeDocument/2006/relationships/customXml" Target="../ink/ink404.xml"/><Relationship Id="rId88" Type="http://schemas.openxmlformats.org/officeDocument/2006/relationships/image" Target="../media/image596.png"/><Relationship Id="rId91" Type="http://schemas.openxmlformats.org/officeDocument/2006/relationships/customXml" Target="../ink/ink4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15" Type="http://schemas.openxmlformats.org/officeDocument/2006/relationships/customXml" Target="../ink/ink370.xml"/><Relationship Id="rId23" Type="http://schemas.openxmlformats.org/officeDocument/2006/relationships/customXml" Target="../ink/ink374.xml"/><Relationship Id="rId28" Type="http://schemas.openxmlformats.org/officeDocument/2006/relationships/image" Target="../media/image566.png"/><Relationship Id="rId36" Type="http://schemas.openxmlformats.org/officeDocument/2006/relationships/image" Target="../media/image570.png"/><Relationship Id="rId49" Type="http://schemas.openxmlformats.org/officeDocument/2006/relationships/customXml" Target="../ink/ink387.xml"/><Relationship Id="rId57" Type="http://schemas.openxmlformats.org/officeDocument/2006/relationships/customXml" Target="../ink/ink391.xml"/><Relationship Id="rId10" Type="http://schemas.openxmlformats.org/officeDocument/2006/relationships/image" Target="../media/image556.png"/><Relationship Id="rId31" Type="http://schemas.openxmlformats.org/officeDocument/2006/relationships/customXml" Target="../ink/ink378.xml"/><Relationship Id="rId44" Type="http://schemas.openxmlformats.org/officeDocument/2006/relationships/image" Target="../media/image574.png"/><Relationship Id="rId52" Type="http://schemas.openxmlformats.org/officeDocument/2006/relationships/image" Target="../media/image578.png"/><Relationship Id="rId60" Type="http://schemas.openxmlformats.org/officeDocument/2006/relationships/image" Target="../media/image582.png"/><Relationship Id="rId65" Type="http://schemas.openxmlformats.org/officeDocument/2006/relationships/customXml" Target="../ink/ink395.xml"/><Relationship Id="rId73" Type="http://schemas.openxmlformats.org/officeDocument/2006/relationships/customXml" Target="../ink/ink399.xml"/><Relationship Id="rId78" Type="http://schemas.openxmlformats.org/officeDocument/2006/relationships/image" Target="../media/image591.png"/><Relationship Id="rId81" Type="http://schemas.openxmlformats.org/officeDocument/2006/relationships/customXml" Target="../ink/ink403.xml"/><Relationship Id="rId86" Type="http://schemas.openxmlformats.org/officeDocument/2006/relationships/image" Target="../media/image595.png"/><Relationship Id="rId4" Type="http://schemas.openxmlformats.org/officeDocument/2006/relationships/image" Target="../media/image122.png"/><Relationship Id="rId9" Type="http://schemas.openxmlformats.org/officeDocument/2006/relationships/image" Target="../media/image555.png"/><Relationship Id="rId13" Type="http://schemas.openxmlformats.org/officeDocument/2006/relationships/image" Target="../media/image559.png"/><Relationship Id="rId18" Type="http://schemas.openxmlformats.org/officeDocument/2006/relationships/image" Target="../media/image561.png"/><Relationship Id="rId39" Type="http://schemas.openxmlformats.org/officeDocument/2006/relationships/customXml" Target="../ink/ink382.xml"/><Relationship Id="rId34" Type="http://schemas.openxmlformats.org/officeDocument/2006/relationships/image" Target="../media/image569.png"/><Relationship Id="rId50" Type="http://schemas.openxmlformats.org/officeDocument/2006/relationships/image" Target="../media/image577.png"/><Relationship Id="rId55" Type="http://schemas.openxmlformats.org/officeDocument/2006/relationships/customXml" Target="../ink/ink390.xml"/><Relationship Id="rId76" Type="http://schemas.openxmlformats.org/officeDocument/2006/relationships/image" Target="../media/image590.png"/><Relationship Id="rId7" Type="http://schemas.openxmlformats.org/officeDocument/2006/relationships/image" Target="../media/image502.png"/><Relationship Id="rId71" Type="http://schemas.openxmlformats.org/officeDocument/2006/relationships/customXml" Target="../ink/ink398.xml"/><Relationship Id="rId92" Type="http://schemas.openxmlformats.org/officeDocument/2006/relationships/image" Target="../media/image598.png"/><Relationship Id="rId2" Type="http://schemas.openxmlformats.org/officeDocument/2006/relationships/image" Target="../media/image120.png"/><Relationship Id="rId29" Type="http://schemas.openxmlformats.org/officeDocument/2006/relationships/customXml" Target="../ink/ink377.xml"/><Relationship Id="rId24" Type="http://schemas.openxmlformats.org/officeDocument/2006/relationships/image" Target="../media/image564.png"/><Relationship Id="rId40" Type="http://schemas.openxmlformats.org/officeDocument/2006/relationships/image" Target="../media/image572.png"/><Relationship Id="rId45" Type="http://schemas.openxmlformats.org/officeDocument/2006/relationships/customXml" Target="../ink/ink385.xml"/><Relationship Id="rId66" Type="http://schemas.openxmlformats.org/officeDocument/2006/relationships/image" Target="../media/image585.png"/><Relationship Id="rId87" Type="http://schemas.openxmlformats.org/officeDocument/2006/relationships/customXml" Target="../ink/ink406.xml"/><Relationship Id="rId61" Type="http://schemas.openxmlformats.org/officeDocument/2006/relationships/customXml" Target="../ink/ink393.xml"/><Relationship Id="rId82" Type="http://schemas.openxmlformats.org/officeDocument/2006/relationships/image" Target="../media/image593.png"/><Relationship Id="rId19" Type="http://schemas.openxmlformats.org/officeDocument/2006/relationships/customXml" Target="../ink/ink372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0.xml"/><Relationship Id="rId21" Type="http://schemas.openxmlformats.org/officeDocument/2006/relationships/image" Target="../media/image607.png"/><Relationship Id="rId42" Type="http://schemas.openxmlformats.org/officeDocument/2006/relationships/customXml" Target="../ink/ink428.xml"/><Relationship Id="rId47" Type="http://schemas.openxmlformats.org/officeDocument/2006/relationships/image" Target="../media/image620.png"/><Relationship Id="rId63" Type="http://schemas.openxmlformats.org/officeDocument/2006/relationships/image" Target="../media/image628.png"/><Relationship Id="rId68" Type="http://schemas.openxmlformats.org/officeDocument/2006/relationships/customXml" Target="../ink/ink441.xml"/><Relationship Id="rId16" Type="http://schemas.openxmlformats.org/officeDocument/2006/relationships/customXml" Target="../ink/ink415.xml"/><Relationship Id="rId11" Type="http://schemas.openxmlformats.org/officeDocument/2006/relationships/image" Target="../media/image602.png"/><Relationship Id="rId32" Type="http://schemas.openxmlformats.org/officeDocument/2006/relationships/customXml" Target="../ink/ink423.xml"/><Relationship Id="rId37" Type="http://schemas.openxmlformats.org/officeDocument/2006/relationships/image" Target="../media/image615.png"/><Relationship Id="rId53" Type="http://schemas.openxmlformats.org/officeDocument/2006/relationships/image" Target="../media/image623.png"/><Relationship Id="rId58" Type="http://schemas.openxmlformats.org/officeDocument/2006/relationships/customXml" Target="../ink/ink436.xml"/><Relationship Id="rId74" Type="http://schemas.openxmlformats.org/officeDocument/2006/relationships/customXml" Target="../ink/ink444.xml"/><Relationship Id="rId79" Type="http://schemas.openxmlformats.org/officeDocument/2006/relationships/image" Target="../media/image636.png"/><Relationship Id="rId5" Type="http://schemas.openxmlformats.org/officeDocument/2006/relationships/image" Target="../media/image599.png"/><Relationship Id="rId61" Type="http://schemas.openxmlformats.org/officeDocument/2006/relationships/image" Target="../media/image627.png"/><Relationship Id="rId82" Type="http://schemas.openxmlformats.org/officeDocument/2006/relationships/customXml" Target="../ink/ink448.xml"/><Relationship Id="rId19" Type="http://schemas.openxmlformats.org/officeDocument/2006/relationships/image" Target="../media/image606.png"/><Relationship Id="rId14" Type="http://schemas.openxmlformats.org/officeDocument/2006/relationships/customXml" Target="../ink/ink414.xml"/><Relationship Id="rId22" Type="http://schemas.openxmlformats.org/officeDocument/2006/relationships/customXml" Target="../ink/ink418.xml"/><Relationship Id="rId27" Type="http://schemas.openxmlformats.org/officeDocument/2006/relationships/image" Target="../media/image610.png"/><Relationship Id="rId30" Type="http://schemas.openxmlformats.org/officeDocument/2006/relationships/customXml" Target="../ink/ink422.xml"/><Relationship Id="rId35" Type="http://schemas.openxmlformats.org/officeDocument/2006/relationships/image" Target="../media/image614.png"/><Relationship Id="rId43" Type="http://schemas.openxmlformats.org/officeDocument/2006/relationships/image" Target="../media/image618.png"/><Relationship Id="rId48" Type="http://schemas.openxmlformats.org/officeDocument/2006/relationships/customXml" Target="../ink/ink431.xml"/><Relationship Id="rId56" Type="http://schemas.openxmlformats.org/officeDocument/2006/relationships/customXml" Target="../ink/ink435.xml"/><Relationship Id="rId64" Type="http://schemas.openxmlformats.org/officeDocument/2006/relationships/customXml" Target="../ink/ink439.xml"/><Relationship Id="rId69" Type="http://schemas.openxmlformats.org/officeDocument/2006/relationships/image" Target="../media/image631.png"/><Relationship Id="rId77" Type="http://schemas.openxmlformats.org/officeDocument/2006/relationships/image" Target="../media/image635.png"/><Relationship Id="rId8" Type="http://schemas.openxmlformats.org/officeDocument/2006/relationships/customXml" Target="../ink/ink411.xml"/><Relationship Id="rId51" Type="http://schemas.openxmlformats.org/officeDocument/2006/relationships/image" Target="../media/image622.png"/><Relationship Id="rId72" Type="http://schemas.openxmlformats.org/officeDocument/2006/relationships/customXml" Target="../ink/ink443.xml"/><Relationship Id="rId80" Type="http://schemas.openxmlformats.org/officeDocument/2006/relationships/customXml" Target="../ink/ink447.xml"/><Relationship Id="rId3" Type="http://schemas.openxmlformats.org/officeDocument/2006/relationships/image" Target="../media/image4.png"/><Relationship Id="rId12" Type="http://schemas.openxmlformats.org/officeDocument/2006/relationships/customXml" Target="../ink/ink413.xml"/><Relationship Id="rId17" Type="http://schemas.openxmlformats.org/officeDocument/2006/relationships/image" Target="../media/image605.png"/><Relationship Id="rId25" Type="http://schemas.openxmlformats.org/officeDocument/2006/relationships/image" Target="../media/image609.png"/><Relationship Id="rId33" Type="http://schemas.openxmlformats.org/officeDocument/2006/relationships/image" Target="../media/image613.png"/><Relationship Id="rId38" Type="http://schemas.openxmlformats.org/officeDocument/2006/relationships/customXml" Target="../ink/ink426.xml"/><Relationship Id="rId46" Type="http://schemas.openxmlformats.org/officeDocument/2006/relationships/customXml" Target="../ink/ink430.xml"/><Relationship Id="rId59" Type="http://schemas.openxmlformats.org/officeDocument/2006/relationships/image" Target="../media/image626.png"/><Relationship Id="rId67" Type="http://schemas.openxmlformats.org/officeDocument/2006/relationships/image" Target="../media/image630.png"/><Relationship Id="rId20" Type="http://schemas.openxmlformats.org/officeDocument/2006/relationships/customXml" Target="../ink/ink417.xml"/><Relationship Id="rId41" Type="http://schemas.openxmlformats.org/officeDocument/2006/relationships/image" Target="../media/image617.png"/><Relationship Id="rId54" Type="http://schemas.openxmlformats.org/officeDocument/2006/relationships/customXml" Target="../ink/ink434.xml"/><Relationship Id="rId62" Type="http://schemas.openxmlformats.org/officeDocument/2006/relationships/customXml" Target="../ink/ink438.xml"/><Relationship Id="rId70" Type="http://schemas.openxmlformats.org/officeDocument/2006/relationships/customXml" Target="../ink/ink442.xml"/><Relationship Id="rId75" Type="http://schemas.openxmlformats.org/officeDocument/2006/relationships/image" Target="../media/image634.png"/><Relationship Id="rId83" Type="http://schemas.openxmlformats.org/officeDocument/2006/relationships/image" Target="../media/image6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0.xml"/><Relationship Id="rId15" Type="http://schemas.openxmlformats.org/officeDocument/2006/relationships/image" Target="../media/image604.png"/><Relationship Id="rId23" Type="http://schemas.openxmlformats.org/officeDocument/2006/relationships/image" Target="../media/image608.png"/><Relationship Id="rId28" Type="http://schemas.openxmlformats.org/officeDocument/2006/relationships/customXml" Target="../ink/ink421.xml"/><Relationship Id="rId36" Type="http://schemas.openxmlformats.org/officeDocument/2006/relationships/customXml" Target="../ink/ink425.xml"/><Relationship Id="rId49" Type="http://schemas.openxmlformats.org/officeDocument/2006/relationships/image" Target="../media/image621.png"/><Relationship Id="rId57" Type="http://schemas.openxmlformats.org/officeDocument/2006/relationships/image" Target="../media/image625.png"/><Relationship Id="rId10" Type="http://schemas.openxmlformats.org/officeDocument/2006/relationships/customXml" Target="../ink/ink412.xml"/><Relationship Id="rId31" Type="http://schemas.openxmlformats.org/officeDocument/2006/relationships/image" Target="../media/image612.png"/><Relationship Id="rId44" Type="http://schemas.openxmlformats.org/officeDocument/2006/relationships/customXml" Target="../ink/ink429.xml"/><Relationship Id="rId52" Type="http://schemas.openxmlformats.org/officeDocument/2006/relationships/customXml" Target="../ink/ink433.xml"/><Relationship Id="rId60" Type="http://schemas.openxmlformats.org/officeDocument/2006/relationships/customXml" Target="../ink/ink437.xml"/><Relationship Id="rId65" Type="http://schemas.openxmlformats.org/officeDocument/2006/relationships/image" Target="../media/image629.png"/><Relationship Id="rId73" Type="http://schemas.openxmlformats.org/officeDocument/2006/relationships/image" Target="../media/image633.png"/><Relationship Id="rId78" Type="http://schemas.openxmlformats.org/officeDocument/2006/relationships/customXml" Target="../ink/ink446.xml"/><Relationship Id="rId81" Type="http://schemas.openxmlformats.org/officeDocument/2006/relationships/image" Target="../media/image637.png"/><Relationship Id="rId4" Type="http://schemas.openxmlformats.org/officeDocument/2006/relationships/customXml" Target="../ink/ink409.xml"/><Relationship Id="rId9" Type="http://schemas.openxmlformats.org/officeDocument/2006/relationships/image" Target="../media/image601.png"/><Relationship Id="rId13" Type="http://schemas.openxmlformats.org/officeDocument/2006/relationships/image" Target="../media/image603.png"/><Relationship Id="rId18" Type="http://schemas.openxmlformats.org/officeDocument/2006/relationships/customXml" Target="../ink/ink416.xml"/><Relationship Id="rId39" Type="http://schemas.openxmlformats.org/officeDocument/2006/relationships/image" Target="../media/image616.png"/><Relationship Id="rId34" Type="http://schemas.openxmlformats.org/officeDocument/2006/relationships/customXml" Target="../ink/ink424.xml"/><Relationship Id="rId50" Type="http://schemas.openxmlformats.org/officeDocument/2006/relationships/customXml" Target="../ink/ink432.xml"/><Relationship Id="rId55" Type="http://schemas.openxmlformats.org/officeDocument/2006/relationships/image" Target="../media/image624.png"/><Relationship Id="rId76" Type="http://schemas.openxmlformats.org/officeDocument/2006/relationships/customXml" Target="../ink/ink445.xml"/><Relationship Id="rId7" Type="http://schemas.openxmlformats.org/officeDocument/2006/relationships/image" Target="../media/image600.png"/><Relationship Id="rId71" Type="http://schemas.openxmlformats.org/officeDocument/2006/relationships/image" Target="../media/image632.png"/><Relationship Id="rId2" Type="http://schemas.openxmlformats.org/officeDocument/2006/relationships/image" Target="../media/image3.png"/><Relationship Id="rId29" Type="http://schemas.openxmlformats.org/officeDocument/2006/relationships/image" Target="../media/image611.png"/><Relationship Id="rId24" Type="http://schemas.openxmlformats.org/officeDocument/2006/relationships/customXml" Target="../ink/ink419.xml"/><Relationship Id="rId40" Type="http://schemas.openxmlformats.org/officeDocument/2006/relationships/customXml" Target="../ink/ink427.xml"/><Relationship Id="rId45" Type="http://schemas.openxmlformats.org/officeDocument/2006/relationships/image" Target="../media/image619.png"/><Relationship Id="rId66" Type="http://schemas.openxmlformats.org/officeDocument/2006/relationships/customXml" Target="../ink/ink440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8.xml"/><Relationship Id="rId21" Type="http://schemas.openxmlformats.org/officeDocument/2006/relationships/image" Target="../media/image646.png"/><Relationship Id="rId42" Type="http://schemas.openxmlformats.org/officeDocument/2006/relationships/customXml" Target="../ink/ink466.xml"/><Relationship Id="rId47" Type="http://schemas.openxmlformats.org/officeDocument/2006/relationships/image" Target="../media/image659.png"/><Relationship Id="rId63" Type="http://schemas.openxmlformats.org/officeDocument/2006/relationships/image" Target="../media/image667.png"/><Relationship Id="rId68" Type="http://schemas.openxmlformats.org/officeDocument/2006/relationships/customXml" Target="../ink/ink479.xml"/><Relationship Id="rId7" Type="http://schemas.openxmlformats.org/officeDocument/2006/relationships/image" Target="../media/image503.png"/><Relationship Id="rId71" Type="http://schemas.openxmlformats.org/officeDocument/2006/relationships/image" Target="../media/image671.png"/><Relationship Id="rId2" Type="http://schemas.openxmlformats.org/officeDocument/2006/relationships/image" Target="../media/image554.png"/><Relationship Id="rId16" Type="http://schemas.openxmlformats.org/officeDocument/2006/relationships/customXml" Target="../ink/ink453.xml"/><Relationship Id="rId29" Type="http://schemas.openxmlformats.org/officeDocument/2006/relationships/image" Target="../media/image650.png"/><Relationship Id="rId11" Type="http://schemas.openxmlformats.org/officeDocument/2006/relationships/image" Target="../media/image641.png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654.png"/><Relationship Id="rId40" Type="http://schemas.openxmlformats.org/officeDocument/2006/relationships/customXml" Target="../ink/ink465.xml"/><Relationship Id="rId45" Type="http://schemas.openxmlformats.org/officeDocument/2006/relationships/image" Target="../media/image658.png"/><Relationship Id="rId53" Type="http://schemas.openxmlformats.org/officeDocument/2006/relationships/image" Target="../media/image662.png"/><Relationship Id="rId58" Type="http://schemas.openxmlformats.org/officeDocument/2006/relationships/customXml" Target="../ink/ink474.xml"/><Relationship Id="rId66" Type="http://schemas.openxmlformats.org/officeDocument/2006/relationships/customXml" Target="../ink/ink478.xml"/><Relationship Id="rId5" Type="http://schemas.openxmlformats.org/officeDocument/2006/relationships/image" Target="../media/image557.png"/><Relationship Id="rId61" Type="http://schemas.openxmlformats.org/officeDocument/2006/relationships/image" Target="../media/image666.png"/><Relationship Id="rId19" Type="http://schemas.openxmlformats.org/officeDocument/2006/relationships/image" Target="../media/image645.png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649.png"/><Relationship Id="rId30" Type="http://schemas.openxmlformats.org/officeDocument/2006/relationships/customXml" Target="../ink/ink460.xml"/><Relationship Id="rId35" Type="http://schemas.openxmlformats.org/officeDocument/2006/relationships/image" Target="../media/image653.png"/><Relationship Id="rId43" Type="http://schemas.openxmlformats.org/officeDocument/2006/relationships/image" Target="../media/image657.png"/><Relationship Id="rId48" Type="http://schemas.openxmlformats.org/officeDocument/2006/relationships/customXml" Target="../ink/ink469.xml"/><Relationship Id="rId56" Type="http://schemas.openxmlformats.org/officeDocument/2006/relationships/customXml" Target="../ink/ink473.xml"/><Relationship Id="rId64" Type="http://schemas.openxmlformats.org/officeDocument/2006/relationships/customXml" Target="../ink/ink477.xml"/><Relationship Id="rId69" Type="http://schemas.openxmlformats.org/officeDocument/2006/relationships/image" Target="../media/image670.png"/><Relationship Id="rId8" Type="http://schemas.openxmlformats.org/officeDocument/2006/relationships/customXml" Target="../ink/ink449.xml"/><Relationship Id="rId51" Type="http://schemas.openxmlformats.org/officeDocument/2006/relationships/image" Target="../media/image661.png"/><Relationship Id="rId3" Type="http://schemas.openxmlformats.org/officeDocument/2006/relationships/image" Target="../media/image639.png"/><Relationship Id="rId12" Type="http://schemas.openxmlformats.org/officeDocument/2006/relationships/customXml" Target="../ink/ink451.xml"/><Relationship Id="rId17" Type="http://schemas.openxmlformats.org/officeDocument/2006/relationships/image" Target="../media/image644.png"/><Relationship Id="rId25" Type="http://schemas.openxmlformats.org/officeDocument/2006/relationships/image" Target="../media/image648.png"/><Relationship Id="rId33" Type="http://schemas.openxmlformats.org/officeDocument/2006/relationships/image" Target="../media/image652.png"/><Relationship Id="rId38" Type="http://schemas.openxmlformats.org/officeDocument/2006/relationships/customXml" Target="../ink/ink464.xml"/><Relationship Id="rId46" Type="http://schemas.openxmlformats.org/officeDocument/2006/relationships/customXml" Target="../ink/ink468.xml"/><Relationship Id="rId59" Type="http://schemas.openxmlformats.org/officeDocument/2006/relationships/image" Target="../media/image665.png"/><Relationship Id="rId67" Type="http://schemas.openxmlformats.org/officeDocument/2006/relationships/image" Target="../media/image669.png"/><Relationship Id="rId20" Type="http://schemas.openxmlformats.org/officeDocument/2006/relationships/customXml" Target="../ink/ink455.xml"/><Relationship Id="rId41" Type="http://schemas.openxmlformats.org/officeDocument/2006/relationships/image" Target="../media/image656.png"/><Relationship Id="rId54" Type="http://schemas.openxmlformats.org/officeDocument/2006/relationships/customXml" Target="../ink/ink472.xml"/><Relationship Id="rId62" Type="http://schemas.openxmlformats.org/officeDocument/2006/relationships/customXml" Target="../ink/ink476.xml"/><Relationship Id="rId70" Type="http://schemas.openxmlformats.org/officeDocument/2006/relationships/customXml" Target="../ink/ink4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15" Type="http://schemas.openxmlformats.org/officeDocument/2006/relationships/image" Target="../media/image643.png"/><Relationship Id="rId23" Type="http://schemas.openxmlformats.org/officeDocument/2006/relationships/image" Target="../media/image647.png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49" Type="http://schemas.openxmlformats.org/officeDocument/2006/relationships/image" Target="../media/image660.png"/><Relationship Id="rId57" Type="http://schemas.openxmlformats.org/officeDocument/2006/relationships/image" Target="../media/image664.png"/><Relationship Id="rId10" Type="http://schemas.openxmlformats.org/officeDocument/2006/relationships/customXml" Target="../ink/ink450.xml"/><Relationship Id="rId31" Type="http://schemas.openxmlformats.org/officeDocument/2006/relationships/image" Target="../media/image651.png"/><Relationship Id="rId44" Type="http://schemas.openxmlformats.org/officeDocument/2006/relationships/customXml" Target="../ink/ink467.xml"/><Relationship Id="rId52" Type="http://schemas.openxmlformats.org/officeDocument/2006/relationships/customXml" Target="../ink/ink471.xml"/><Relationship Id="rId60" Type="http://schemas.openxmlformats.org/officeDocument/2006/relationships/customXml" Target="../ink/ink475.xml"/><Relationship Id="rId65" Type="http://schemas.openxmlformats.org/officeDocument/2006/relationships/image" Target="../media/image668.png"/><Relationship Id="rId4" Type="http://schemas.openxmlformats.org/officeDocument/2006/relationships/image" Target="../media/image556.png"/><Relationship Id="rId9" Type="http://schemas.openxmlformats.org/officeDocument/2006/relationships/image" Target="../media/image640.png"/><Relationship Id="rId13" Type="http://schemas.openxmlformats.org/officeDocument/2006/relationships/image" Target="../media/image642.png"/><Relationship Id="rId18" Type="http://schemas.openxmlformats.org/officeDocument/2006/relationships/customXml" Target="../ink/ink454.xml"/><Relationship Id="rId39" Type="http://schemas.openxmlformats.org/officeDocument/2006/relationships/image" Target="../media/image655.png"/><Relationship Id="rId34" Type="http://schemas.openxmlformats.org/officeDocument/2006/relationships/customXml" Target="../ink/ink462.xml"/><Relationship Id="rId50" Type="http://schemas.openxmlformats.org/officeDocument/2006/relationships/customXml" Target="../ink/ink470.xml"/><Relationship Id="rId55" Type="http://schemas.openxmlformats.org/officeDocument/2006/relationships/image" Target="../media/image663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1.xml"/><Relationship Id="rId117" Type="http://schemas.openxmlformats.org/officeDocument/2006/relationships/image" Target="../media/image727.png"/><Relationship Id="rId21" Type="http://schemas.openxmlformats.org/officeDocument/2006/relationships/image" Target="../media/image679.png"/><Relationship Id="rId42" Type="http://schemas.openxmlformats.org/officeDocument/2006/relationships/customXml" Target="../ink/ink499.xml"/><Relationship Id="rId47" Type="http://schemas.openxmlformats.org/officeDocument/2006/relationships/image" Target="../media/image692.png"/><Relationship Id="rId63" Type="http://schemas.openxmlformats.org/officeDocument/2006/relationships/image" Target="../media/image700.png"/><Relationship Id="rId68" Type="http://schemas.openxmlformats.org/officeDocument/2006/relationships/customXml" Target="../ink/ink512.xml"/><Relationship Id="rId84" Type="http://schemas.openxmlformats.org/officeDocument/2006/relationships/customXml" Target="../ink/ink520.xml"/><Relationship Id="rId89" Type="http://schemas.openxmlformats.org/officeDocument/2006/relationships/image" Target="../media/image713.png"/><Relationship Id="rId112" Type="http://schemas.openxmlformats.org/officeDocument/2006/relationships/customXml" Target="../ink/ink534.xml"/><Relationship Id="rId16" Type="http://schemas.openxmlformats.org/officeDocument/2006/relationships/customXml" Target="../ink/ink486.xml"/><Relationship Id="rId107" Type="http://schemas.openxmlformats.org/officeDocument/2006/relationships/image" Target="../media/image722.png"/><Relationship Id="rId11" Type="http://schemas.openxmlformats.org/officeDocument/2006/relationships/image" Target="../media/image674.png"/><Relationship Id="rId32" Type="http://schemas.openxmlformats.org/officeDocument/2006/relationships/customXml" Target="../ink/ink494.xml"/><Relationship Id="rId37" Type="http://schemas.openxmlformats.org/officeDocument/2006/relationships/image" Target="../media/image687.png"/><Relationship Id="rId53" Type="http://schemas.openxmlformats.org/officeDocument/2006/relationships/image" Target="../media/image695.png"/><Relationship Id="rId58" Type="http://schemas.openxmlformats.org/officeDocument/2006/relationships/customXml" Target="../ink/ink507.xml"/><Relationship Id="rId74" Type="http://schemas.openxmlformats.org/officeDocument/2006/relationships/customXml" Target="../ink/ink515.xml"/><Relationship Id="rId79" Type="http://schemas.openxmlformats.org/officeDocument/2006/relationships/image" Target="../media/image708.png"/><Relationship Id="rId102" Type="http://schemas.openxmlformats.org/officeDocument/2006/relationships/customXml" Target="../ink/ink529.xml"/><Relationship Id="rId5" Type="http://schemas.openxmlformats.org/officeDocument/2006/relationships/image" Target="../media/image557.png"/><Relationship Id="rId90" Type="http://schemas.openxmlformats.org/officeDocument/2006/relationships/customXml" Target="../ink/ink523.xml"/><Relationship Id="rId95" Type="http://schemas.openxmlformats.org/officeDocument/2006/relationships/image" Target="../media/image716.png"/><Relationship Id="rId22" Type="http://schemas.openxmlformats.org/officeDocument/2006/relationships/customXml" Target="../ink/ink489.xml"/><Relationship Id="rId27" Type="http://schemas.openxmlformats.org/officeDocument/2006/relationships/image" Target="../media/image682.png"/><Relationship Id="rId43" Type="http://schemas.openxmlformats.org/officeDocument/2006/relationships/image" Target="../media/image690.png"/><Relationship Id="rId48" Type="http://schemas.openxmlformats.org/officeDocument/2006/relationships/customXml" Target="../ink/ink502.xml"/><Relationship Id="rId64" Type="http://schemas.openxmlformats.org/officeDocument/2006/relationships/customXml" Target="../ink/ink510.xml"/><Relationship Id="rId69" Type="http://schemas.openxmlformats.org/officeDocument/2006/relationships/image" Target="../media/image703.png"/><Relationship Id="rId113" Type="http://schemas.openxmlformats.org/officeDocument/2006/relationships/image" Target="../media/image725.png"/><Relationship Id="rId118" Type="http://schemas.openxmlformats.org/officeDocument/2006/relationships/customXml" Target="../ink/ink537.xml"/><Relationship Id="rId80" Type="http://schemas.openxmlformats.org/officeDocument/2006/relationships/customXml" Target="../ink/ink518.xml"/><Relationship Id="rId85" Type="http://schemas.openxmlformats.org/officeDocument/2006/relationships/image" Target="../media/image711.png"/><Relationship Id="rId12" Type="http://schemas.openxmlformats.org/officeDocument/2006/relationships/customXml" Target="../ink/ink484.xml"/><Relationship Id="rId17" Type="http://schemas.openxmlformats.org/officeDocument/2006/relationships/image" Target="../media/image677.png"/><Relationship Id="rId33" Type="http://schemas.openxmlformats.org/officeDocument/2006/relationships/image" Target="../media/image685.png"/><Relationship Id="rId38" Type="http://schemas.openxmlformats.org/officeDocument/2006/relationships/customXml" Target="../ink/ink497.xml"/><Relationship Id="rId59" Type="http://schemas.openxmlformats.org/officeDocument/2006/relationships/image" Target="../media/image698.png"/><Relationship Id="rId103" Type="http://schemas.openxmlformats.org/officeDocument/2006/relationships/image" Target="../media/image720.png"/><Relationship Id="rId108" Type="http://schemas.openxmlformats.org/officeDocument/2006/relationships/customXml" Target="../ink/ink532.xml"/><Relationship Id="rId54" Type="http://schemas.openxmlformats.org/officeDocument/2006/relationships/customXml" Target="../ink/ink505.xml"/><Relationship Id="rId70" Type="http://schemas.openxmlformats.org/officeDocument/2006/relationships/customXml" Target="../ink/ink513.xml"/><Relationship Id="rId75" Type="http://schemas.openxmlformats.org/officeDocument/2006/relationships/image" Target="../media/image706.png"/><Relationship Id="rId91" Type="http://schemas.openxmlformats.org/officeDocument/2006/relationships/image" Target="../media/image714.png"/><Relationship Id="rId96" Type="http://schemas.openxmlformats.org/officeDocument/2006/relationships/customXml" Target="../ink/ink5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23" Type="http://schemas.openxmlformats.org/officeDocument/2006/relationships/image" Target="../media/image680.png"/><Relationship Id="rId28" Type="http://schemas.openxmlformats.org/officeDocument/2006/relationships/customXml" Target="../ink/ink492.xml"/><Relationship Id="rId49" Type="http://schemas.openxmlformats.org/officeDocument/2006/relationships/image" Target="../media/image693.png"/><Relationship Id="rId114" Type="http://schemas.openxmlformats.org/officeDocument/2006/relationships/customXml" Target="../ink/ink535.xml"/><Relationship Id="rId119" Type="http://schemas.openxmlformats.org/officeDocument/2006/relationships/image" Target="../media/image728.png"/><Relationship Id="rId44" Type="http://schemas.openxmlformats.org/officeDocument/2006/relationships/customXml" Target="../ink/ink500.xml"/><Relationship Id="rId60" Type="http://schemas.openxmlformats.org/officeDocument/2006/relationships/customXml" Target="../ink/ink508.xml"/><Relationship Id="rId65" Type="http://schemas.openxmlformats.org/officeDocument/2006/relationships/image" Target="../media/image701.png"/><Relationship Id="rId81" Type="http://schemas.openxmlformats.org/officeDocument/2006/relationships/image" Target="../media/image709.png"/><Relationship Id="rId86" Type="http://schemas.openxmlformats.org/officeDocument/2006/relationships/customXml" Target="../ink/ink521.xml"/><Relationship Id="rId4" Type="http://schemas.openxmlformats.org/officeDocument/2006/relationships/image" Target="../media/image556.png"/><Relationship Id="rId9" Type="http://schemas.openxmlformats.org/officeDocument/2006/relationships/image" Target="../media/image673.png"/><Relationship Id="rId13" Type="http://schemas.openxmlformats.org/officeDocument/2006/relationships/image" Target="../media/image675.png"/><Relationship Id="rId18" Type="http://schemas.openxmlformats.org/officeDocument/2006/relationships/customXml" Target="../ink/ink487.xml"/><Relationship Id="rId39" Type="http://schemas.openxmlformats.org/officeDocument/2006/relationships/image" Target="../media/image688.png"/><Relationship Id="rId109" Type="http://schemas.openxmlformats.org/officeDocument/2006/relationships/image" Target="../media/image723.png"/><Relationship Id="rId34" Type="http://schemas.openxmlformats.org/officeDocument/2006/relationships/customXml" Target="../ink/ink495.xml"/><Relationship Id="rId50" Type="http://schemas.openxmlformats.org/officeDocument/2006/relationships/customXml" Target="../ink/ink503.xml"/><Relationship Id="rId55" Type="http://schemas.openxmlformats.org/officeDocument/2006/relationships/image" Target="../media/image696.png"/><Relationship Id="rId76" Type="http://schemas.openxmlformats.org/officeDocument/2006/relationships/customXml" Target="../ink/ink516.xml"/><Relationship Id="rId97" Type="http://schemas.openxmlformats.org/officeDocument/2006/relationships/image" Target="../media/image717.png"/><Relationship Id="rId104" Type="http://schemas.openxmlformats.org/officeDocument/2006/relationships/customXml" Target="../ink/ink530.xml"/><Relationship Id="rId120" Type="http://schemas.openxmlformats.org/officeDocument/2006/relationships/customXml" Target="../ink/ink538.xml"/><Relationship Id="rId7" Type="http://schemas.openxmlformats.org/officeDocument/2006/relationships/image" Target="../media/image672.png"/><Relationship Id="rId71" Type="http://schemas.openxmlformats.org/officeDocument/2006/relationships/image" Target="../media/image704.png"/><Relationship Id="rId92" Type="http://schemas.openxmlformats.org/officeDocument/2006/relationships/customXml" Target="../ink/ink524.xml"/><Relationship Id="rId2" Type="http://schemas.openxmlformats.org/officeDocument/2006/relationships/image" Target="../media/image554.png"/><Relationship Id="rId29" Type="http://schemas.openxmlformats.org/officeDocument/2006/relationships/image" Target="../media/image683.png"/><Relationship Id="rId24" Type="http://schemas.openxmlformats.org/officeDocument/2006/relationships/customXml" Target="../ink/ink490.xml"/><Relationship Id="rId40" Type="http://schemas.openxmlformats.org/officeDocument/2006/relationships/customXml" Target="../ink/ink498.xml"/><Relationship Id="rId45" Type="http://schemas.openxmlformats.org/officeDocument/2006/relationships/image" Target="../media/image691.png"/><Relationship Id="rId66" Type="http://schemas.openxmlformats.org/officeDocument/2006/relationships/customXml" Target="../ink/ink511.xml"/><Relationship Id="rId87" Type="http://schemas.openxmlformats.org/officeDocument/2006/relationships/image" Target="../media/image712.png"/><Relationship Id="rId110" Type="http://schemas.openxmlformats.org/officeDocument/2006/relationships/customXml" Target="../ink/ink533.xml"/><Relationship Id="rId115" Type="http://schemas.openxmlformats.org/officeDocument/2006/relationships/image" Target="../media/image726.png"/><Relationship Id="rId61" Type="http://schemas.openxmlformats.org/officeDocument/2006/relationships/image" Target="../media/image699.png"/><Relationship Id="rId82" Type="http://schemas.openxmlformats.org/officeDocument/2006/relationships/customXml" Target="../ink/ink519.xml"/><Relationship Id="rId19" Type="http://schemas.openxmlformats.org/officeDocument/2006/relationships/image" Target="../media/image678.png"/><Relationship Id="rId14" Type="http://schemas.openxmlformats.org/officeDocument/2006/relationships/customXml" Target="../ink/ink485.xml"/><Relationship Id="rId30" Type="http://schemas.openxmlformats.org/officeDocument/2006/relationships/customXml" Target="../ink/ink493.xml"/><Relationship Id="rId35" Type="http://schemas.openxmlformats.org/officeDocument/2006/relationships/image" Target="../media/image686.png"/><Relationship Id="rId56" Type="http://schemas.openxmlformats.org/officeDocument/2006/relationships/customXml" Target="../ink/ink506.xml"/><Relationship Id="rId77" Type="http://schemas.openxmlformats.org/officeDocument/2006/relationships/image" Target="../media/image707.png"/><Relationship Id="rId100" Type="http://schemas.openxmlformats.org/officeDocument/2006/relationships/customXml" Target="../ink/ink528.xml"/><Relationship Id="rId105" Type="http://schemas.openxmlformats.org/officeDocument/2006/relationships/image" Target="../media/image721.png"/><Relationship Id="rId8" Type="http://schemas.openxmlformats.org/officeDocument/2006/relationships/customXml" Target="../ink/ink482.xml"/><Relationship Id="rId51" Type="http://schemas.openxmlformats.org/officeDocument/2006/relationships/image" Target="../media/image694.png"/><Relationship Id="rId72" Type="http://schemas.openxmlformats.org/officeDocument/2006/relationships/customXml" Target="../ink/ink514.xml"/><Relationship Id="rId93" Type="http://schemas.openxmlformats.org/officeDocument/2006/relationships/image" Target="../media/image715.png"/><Relationship Id="rId98" Type="http://schemas.openxmlformats.org/officeDocument/2006/relationships/customXml" Target="../ink/ink527.xml"/><Relationship Id="rId121" Type="http://schemas.openxmlformats.org/officeDocument/2006/relationships/image" Target="../media/image729.png"/><Relationship Id="rId3" Type="http://schemas.openxmlformats.org/officeDocument/2006/relationships/image" Target="../media/image639.png"/><Relationship Id="rId25" Type="http://schemas.openxmlformats.org/officeDocument/2006/relationships/image" Target="../media/image681.png"/><Relationship Id="rId46" Type="http://schemas.openxmlformats.org/officeDocument/2006/relationships/customXml" Target="../ink/ink501.xml"/><Relationship Id="rId67" Type="http://schemas.openxmlformats.org/officeDocument/2006/relationships/image" Target="../media/image702.png"/><Relationship Id="rId116" Type="http://schemas.openxmlformats.org/officeDocument/2006/relationships/customXml" Target="../ink/ink536.xml"/><Relationship Id="rId20" Type="http://schemas.openxmlformats.org/officeDocument/2006/relationships/customXml" Target="../ink/ink488.xml"/><Relationship Id="rId41" Type="http://schemas.openxmlformats.org/officeDocument/2006/relationships/image" Target="../media/image689.png"/><Relationship Id="rId62" Type="http://schemas.openxmlformats.org/officeDocument/2006/relationships/customXml" Target="../ink/ink509.xml"/><Relationship Id="rId83" Type="http://schemas.openxmlformats.org/officeDocument/2006/relationships/image" Target="../media/image710.png"/><Relationship Id="rId88" Type="http://schemas.openxmlformats.org/officeDocument/2006/relationships/customXml" Target="../ink/ink522.xml"/><Relationship Id="rId111" Type="http://schemas.openxmlformats.org/officeDocument/2006/relationships/image" Target="../media/image724.png"/><Relationship Id="rId15" Type="http://schemas.openxmlformats.org/officeDocument/2006/relationships/image" Target="../media/image676.png"/><Relationship Id="rId36" Type="http://schemas.openxmlformats.org/officeDocument/2006/relationships/customXml" Target="../ink/ink496.xml"/><Relationship Id="rId57" Type="http://schemas.openxmlformats.org/officeDocument/2006/relationships/image" Target="../media/image697.png"/><Relationship Id="rId106" Type="http://schemas.openxmlformats.org/officeDocument/2006/relationships/customXml" Target="../ink/ink531.xml"/><Relationship Id="rId10" Type="http://schemas.openxmlformats.org/officeDocument/2006/relationships/customXml" Target="../ink/ink483.xml"/><Relationship Id="rId31" Type="http://schemas.openxmlformats.org/officeDocument/2006/relationships/image" Target="../media/image684.png"/><Relationship Id="rId52" Type="http://schemas.openxmlformats.org/officeDocument/2006/relationships/customXml" Target="../ink/ink504.xml"/><Relationship Id="rId73" Type="http://schemas.openxmlformats.org/officeDocument/2006/relationships/image" Target="../media/image705.png"/><Relationship Id="rId78" Type="http://schemas.openxmlformats.org/officeDocument/2006/relationships/customXml" Target="../ink/ink517.xml"/><Relationship Id="rId94" Type="http://schemas.openxmlformats.org/officeDocument/2006/relationships/customXml" Target="../ink/ink525.xml"/><Relationship Id="rId99" Type="http://schemas.openxmlformats.org/officeDocument/2006/relationships/image" Target="../media/image718.png"/><Relationship Id="rId101" Type="http://schemas.openxmlformats.org/officeDocument/2006/relationships/image" Target="../media/image7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9.xml"/><Relationship Id="rId13" Type="http://schemas.openxmlformats.org/officeDocument/2006/relationships/image" Target="../media/image734.png"/><Relationship Id="rId18" Type="http://schemas.openxmlformats.org/officeDocument/2006/relationships/customXml" Target="../ink/ink544.xml"/><Relationship Id="rId26" Type="http://schemas.openxmlformats.org/officeDocument/2006/relationships/customXml" Target="../ink/ink548.xml"/><Relationship Id="rId3" Type="http://schemas.openxmlformats.org/officeDocument/2006/relationships/image" Target="../media/image639.png"/><Relationship Id="rId21" Type="http://schemas.openxmlformats.org/officeDocument/2006/relationships/image" Target="../media/image738.png"/><Relationship Id="rId7" Type="http://schemas.openxmlformats.org/officeDocument/2006/relationships/image" Target="../media/image731.png"/><Relationship Id="rId12" Type="http://schemas.openxmlformats.org/officeDocument/2006/relationships/customXml" Target="../ink/ink541.xml"/><Relationship Id="rId17" Type="http://schemas.openxmlformats.org/officeDocument/2006/relationships/image" Target="../media/image736.png"/><Relationship Id="rId25" Type="http://schemas.openxmlformats.org/officeDocument/2006/relationships/image" Target="../media/image740.png"/><Relationship Id="rId2" Type="http://schemas.openxmlformats.org/officeDocument/2006/relationships/image" Target="../media/image554.png"/><Relationship Id="rId16" Type="http://schemas.openxmlformats.org/officeDocument/2006/relationships/customXml" Target="../ink/ink543.xml"/><Relationship Id="rId20" Type="http://schemas.openxmlformats.org/officeDocument/2006/relationships/customXml" Target="../ink/ink5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1" Type="http://schemas.openxmlformats.org/officeDocument/2006/relationships/image" Target="../media/image733.png"/><Relationship Id="rId24" Type="http://schemas.openxmlformats.org/officeDocument/2006/relationships/customXml" Target="../ink/ink547.xml"/><Relationship Id="rId5" Type="http://schemas.openxmlformats.org/officeDocument/2006/relationships/image" Target="../media/image557.png"/><Relationship Id="rId15" Type="http://schemas.openxmlformats.org/officeDocument/2006/relationships/image" Target="../media/image735.png"/><Relationship Id="rId23" Type="http://schemas.openxmlformats.org/officeDocument/2006/relationships/image" Target="../media/image739.png"/><Relationship Id="rId10" Type="http://schemas.openxmlformats.org/officeDocument/2006/relationships/customXml" Target="../ink/ink540.xml"/><Relationship Id="rId19" Type="http://schemas.openxmlformats.org/officeDocument/2006/relationships/image" Target="../media/image737.png"/><Relationship Id="rId4" Type="http://schemas.openxmlformats.org/officeDocument/2006/relationships/image" Target="../media/image556.png"/><Relationship Id="rId9" Type="http://schemas.openxmlformats.org/officeDocument/2006/relationships/image" Target="../media/image732.png"/><Relationship Id="rId14" Type="http://schemas.openxmlformats.org/officeDocument/2006/relationships/customXml" Target="../ink/ink542.xml"/><Relationship Id="rId22" Type="http://schemas.openxmlformats.org/officeDocument/2006/relationships/customXml" Target="../ink/ink546.xml"/><Relationship Id="rId27" Type="http://schemas.openxmlformats.org/officeDocument/2006/relationships/image" Target="../media/image741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8.xml"/><Relationship Id="rId21" Type="http://schemas.openxmlformats.org/officeDocument/2006/relationships/image" Target="../media/image750.png"/><Relationship Id="rId42" Type="http://schemas.openxmlformats.org/officeDocument/2006/relationships/customXml" Target="../ink/ink566.xml"/><Relationship Id="rId47" Type="http://schemas.openxmlformats.org/officeDocument/2006/relationships/image" Target="../media/image763.png"/><Relationship Id="rId63" Type="http://schemas.openxmlformats.org/officeDocument/2006/relationships/image" Target="../media/image771.png"/><Relationship Id="rId68" Type="http://schemas.openxmlformats.org/officeDocument/2006/relationships/customXml" Target="../ink/ink579.xml"/><Relationship Id="rId84" Type="http://schemas.openxmlformats.org/officeDocument/2006/relationships/customXml" Target="../ink/ink587.xml"/><Relationship Id="rId89" Type="http://schemas.openxmlformats.org/officeDocument/2006/relationships/image" Target="../media/image784.png"/><Relationship Id="rId16" Type="http://schemas.openxmlformats.org/officeDocument/2006/relationships/customXml" Target="../ink/ink553.xml"/><Relationship Id="rId107" Type="http://schemas.openxmlformats.org/officeDocument/2006/relationships/image" Target="../media/image793.png"/><Relationship Id="rId11" Type="http://schemas.openxmlformats.org/officeDocument/2006/relationships/image" Target="../media/image745.png"/><Relationship Id="rId32" Type="http://schemas.openxmlformats.org/officeDocument/2006/relationships/customXml" Target="../ink/ink561.xml"/><Relationship Id="rId37" Type="http://schemas.openxmlformats.org/officeDocument/2006/relationships/image" Target="../media/image758.png"/><Relationship Id="rId53" Type="http://schemas.openxmlformats.org/officeDocument/2006/relationships/image" Target="../media/image766.png"/><Relationship Id="rId58" Type="http://schemas.openxmlformats.org/officeDocument/2006/relationships/customXml" Target="../ink/ink574.xml"/><Relationship Id="rId74" Type="http://schemas.openxmlformats.org/officeDocument/2006/relationships/customXml" Target="../ink/ink582.xml"/><Relationship Id="rId79" Type="http://schemas.openxmlformats.org/officeDocument/2006/relationships/image" Target="../media/image779.png"/><Relationship Id="rId102" Type="http://schemas.openxmlformats.org/officeDocument/2006/relationships/customXml" Target="../ink/ink596.xml"/><Relationship Id="rId5" Type="http://schemas.openxmlformats.org/officeDocument/2006/relationships/image" Target="../media/image742.png"/><Relationship Id="rId90" Type="http://schemas.openxmlformats.org/officeDocument/2006/relationships/customXml" Target="../ink/ink590.xml"/><Relationship Id="rId95" Type="http://schemas.openxmlformats.org/officeDocument/2006/relationships/image" Target="../media/image787.png"/><Relationship Id="rId22" Type="http://schemas.openxmlformats.org/officeDocument/2006/relationships/customXml" Target="../ink/ink556.xml"/><Relationship Id="rId27" Type="http://schemas.openxmlformats.org/officeDocument/2006/relationships/image" Target="../media/image753.png"/><Relationship Id="rId43" Type="http://schemas.openxmlformats.org/officeDocument/2006/relationships/image" Target="../media/image761.png"/><Relationship Id="rId48" Type="http://schemas.openxmlformats.org/officeDocument/2006/relationships/customXml" Target="../ink/ink569.xml"/><Relationship Id="rId64" Type="http://schemas.openxmlformats.org/officeDocument/2006/relationships/customXml" Target="../ink/ink577.xml"/><Relationship Id="rId69" Type="http://schemas.openxmlformats.org/officeDocument/2006/relationships/image" Target="../media/image774.png"/><Relationship Id="rId80" Type="http://schemas.openxmlformats.org/officeDocument/2006/relationships/customXml" Target="../ink/ink585.xml"/><Relationship Id="rId85" Type="http://schemas.openxmlformats.org/officeDocument/2006/relationships/image" Target="../media/image782.png"/><Relationship Id="rId12" Type="http://schemas.openxmlformats.org/officeDocument/2006/relationships/customXml" Target="../ink/ink551.xml"/><Relationship Id="rId17" Type="http://schemas.openxmlformats.org/officeDocument/2006/relationships/image" Target="../media/image748.png"/><Relationship Id="rId33" Type="http://schemas.openxmlformats.org/officeDocument/2006/relationships/image" Target="../media/image756.png"/><Relationship Id="rId38" Type="http://schemas.openxmlformats.org/officeDocument/2006/relationships/customXml" Target="../ink/ink564.xml"/><Relationship Id="rId59" Type="http://schemas.openxmlformats.org/officeDocument/2006/relationships/image" Target="../media/image769.png"/><Relationship Id="rId103" Type="http://schemas.openxmlformats.org/officeDocument/2006/relationships/image" Target="../media/image791.png"/><Relationship Id="rId108" Type="http://schemas.openxmlformats.org/officeDocument/2006/relationships/customXml" Target="../ink/ink599.xml"/><Relationship Id="rId54" Type="http://schemas.openxmlformats.org/officeDocument/2006/relationships/customXml" Target="../ink/ink572.xml"/><Relationship Id="rId70" Type="http://schemas.openxmlformats.org/officeDocument/2006/relationships/customXml" Target="../ink/ink580.xml"/><Relationship Id="rId75" Type="http://schemas.openxmlformats.org/officeDocument/2006/relationships/image" Target="../media/image777.png"/><Relationship Id="rId91" Type="http://schemas.openxmlformats.org/officeDocument/2006/relationships/image" Target="../media/image785.png"/><Relationship Id="rId96" Type="http://schemas.openxmlformats.org/officeDocument/2006/relationships/customXml" Target="../ink/ink5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5" Type="http://schemas.openxmlformats.org/officeDocument/2006/relationships/image" Target="../media/image747.png"/><Relationship Id="rId23" Type="http://schemas.openxmlformats.org/officeDocument/2006/relationships/image" Target="../media/image751.png"/><Relationship Id="rId28" Type="http://schemas.openxmlformats.org/officeDocument/2006/relationships/customXml" Target="../ink/ink559.xml"/><Relationship Id="rId36" Type="http://schemas.openxmlformats.org/officeDocument/2006/relationships/customXml" Target="../ink/ink563.xml"/><Relationship Id="rId49" Type="http://schemas.openxmlformats.org/officeDocument/2006/relationships/image" Target="../media/image764.png"/><Relationship Id="rId57" Type="http://schemas.openxmlformats.org/officeDocument/2006/relationships/image" Target="../media/image768.png"/><Relationship Id="rId106" Type="http://schemas.openxmlformats.org/officeDocument/2006/relationships/customXml" Target="../ink/ink598.xml"/><Relationship Id="rId10" Type="http://schemas.openxmlformats.org/officeDocument/2006/relationships/customXml" Target="../ink/ink550.xml"/><Relationship Id="rId31" Type="http://schemas.openxmlformats.org/officeDocument/2006/relationships/image" Target="../media/image755.png"/><Relationship Id="rId44" Type="http://schemas.openxmlformats.org/officeDocument/2006/relationships/customXml" Target="../ink/ink567.xml"/><Relationship Id="rId52" Type="http://schemas.openxmlformats.org/officeDocument/2006/relationships/customXml" Target="../ink/ink571.xml"/><Relationship Id="rId60" Type="http://schemas.openxmlformats.org/officeDocument/2006/relationships/customXml" Target="../ink/ink575.xml"/><Relationship Id="rId65" Type="http://schemas.openxmlformats.org/officeDocument/2006/relationships/image" Target="../media/image772.png"/><Relationship Id="rId73" Type="http://schemas.openxmlformats.org/officeDocument/2006/relationships/image" Target="../media/image776.png"/><Relationship Id="rId78" Type="http://schemas.openxmlformats.org/officeDocument/2006/relationships/customXml" Target="../ink/ink584.xml"/><Relationship Id="rId81" Type="http://schemas.openxmlformats.org/officeDocument/2006/relationships/image" Target="../media/image780.png"/><Relationship Id="rId86" Type="http://schemas.openxmlformats.org/officeDocument/2006/relationships/customXml" Target="../ink/ink588.xml"/><Relationship Id="rId94" Type="http://schemas.openxmlformats.org/officeDocument/2006/relationships/customXml" Target="../ink/ink592.xml"/><Relationship Id="rId99" Type="http://schemas.openxmlformats.org/officeDocument/2006/relationships/image" Target="../media/image789.png"/><Relationship Id="rId101" Type="http://schemas.openxmlformats.org/officeDocument/2006/relationships/image" Target="../media/image790.png"/><Relationship Id="rId4" Type="http://schemas.openxmlformats.org/officeDocument/2006/relationships/image" Target="../media/image556.png"/><Relationship Id="rId9" Type="http://schemas.openxmlformats.org/officeDocument/2006/relationships/image" Target="../media/image744.png"/><Relationship Id="rId13" Type="http://schemas.openxmlformats.org/officeDocument/2006/relationships/image" Target="../media/image746.png"/><Relationship Id="rId18" Type="http://schemas.openxmlformats.org/officeDocument/2006/relationships/customXml" Target="../ink/ink554.xml"/><Relationship Id="rId39" Type="http://schemas.openxmlformats.org/officeDocument/2006/relationships/image" Target="../media/image759.png"/><Relationship Id="rId109" Type="http://schemas.openxmlformats.org/officeDocument/2006/relationships/image" Target="../media/image794.png"/><Relationship Id="rId34" Type="http://schemas.openxmlformats.org/officeDocument/2006/relationships/customXml" Target="../ink/ink562.xml"/><Relationship Id="rId50" Type="http://schemas.openxmlformats.org/officeDocument/2006/relationships/customXml" Target="../ink/ink570.xml"/><Relationship Id="rId55" Type="http://schemas.openxmlformats.org/officeDocument/2006/relationships/image" Target="../media/image767.png"/><Relationship Id="rId76" Type="http://schemas.openxmlformats.org/officeDocument/2006/relationships/customXml" Target="../ink/ink583.xml"/><Relationship Id="rId97" Type="http://schemas.openxmlformats.org/officeDocument/2006/relationships/image" Target="../media/image788.png"/><Relationship Id="rId104" Type="http://schemas.openxmlformats.org/officeDocument/2006/relationships/customXml" Target="../ink/ink597.xml"/><Relationship Id="rId7" Type="http://schemas.openxmlformats.org/officeDocument/2006/relationships/image" Target="../media/image503.png"/><Relationship Id="rId71" Type="http://schemas.openxmlformats.org/officeDocument/2006/relationships/image" Target="../media/image775.png"/><Relationship Id="rId92" Type="http://schemas.openxmlformats.org/officeDocument/2006/relationships/customXml" Target="../ink/ink591.xml"/><Relationship Id="rId2" Type="http://schemas.openxmlformats.org/officeDocument/2006/relationships/image" Target="../media/image554.png"/><Relationship Id="rId29" Type="http://schemas.openxmlformats.org/officeDocument/2006/relationships/image" Target="../media/image754.png"/><Relationship Id="rId24" Type="http://schemas.openxmlformats.org/officeDocument/2006/relationships/customXml" Target="../ink/ink557.xml"/><Relationship Id="rId40" Type="http://schemas.openxmlformats.org/officeDocument/2006/relationships/customXml" Target="../ink/ink565.xml"/><Relationship Id="rId45" Type="http://schemas.openxmlformats.org/officeDocument/2006/relationships/image" Target="../media/image762.png"/><Relationship Id="rId66" Type="http://schemas.openxmlformats.org/officeDocument/2006/relationships/customXml" Target="../ink/ink578.xml"/><Relationship Id="rId87" Type="http://schemas.openxmlformats.org/officeDocument/2006/relationships/image" Target="../media/image783.png"/><Relationship Id="rId110" Type="http://schemas.openxmlformats.org/officeDocument/2006/relationships/customXml" Target="../ink/ink600.xml"/><Relationship Id="rId61" Type="http://schemas.openxmlformats.org/officeDocument/2006/relationships/image" Target="../media/image770.png"/><Relationship Id="rId82" Type="http://schemas.openxmlformats.org/officeDocument/2006/relationships/customXml" Target="../ink/ink586.xml"/><Relationship Id="rId19" Type="http://schemas.openxmlformats.org/officeDocument/2006/relationships/image" Target="../media/image749.png"/><Relationship Id="rId14" Type="http://schemas.openxmlformats.org/officeDocument/2006/relationships/customXml" Target="../ink/ink552.xml"/><Relationship Id="rId30" Type="http://schemas.openxmlformats.org/officeDocument/2006/relationships/customXml" Target="../ink/ink560.xml"/><Relationship Id="rId35" Type="http://schemas.openxmlformats.org/officeDocument/2006/relationships/image" Target="../media/image757.png"/><Relationship Id="rId56" Type="http://schemas.openxmlformats.org/officeDocument/2006/relationships/customXml" Target="../ink/ink573.xml"/><Relationship Id="rId77" Type="http://schemas.openxmlformats.org/officeDocument/2006/relationships/image" Target="../media/image778.png"/><Relationship Id="rId100" Type="http://schemas.openxmlformats.org/officeDocument/2006/relationships/customXml" Target="../ink/ink595.xml"/><Relationship Id="rId105" Type="http://schemas.openxmlformats.org/officeDocument/2006/relationships/image" Target="../media/image792.png"/><Relationship Id="rId8" Type="http://schemas.openxmlformats.org/officeDocument/2006/relationships/customXml" Target="../ink/ink549.xml"/><Relationship Id="rId51" Type="http://schemas.openxmlformats.org/officeDocument/2006/relationships/image" Target="../media/image765.png"/><Relationship Id="rId72" Type="http://schemas.openxmlformats.org/officeDocument/2006/relationships/customXml" Target="../ink/ink581.xml"/><Relationship Id="rId93" Type="http://schemas.openxmlformats.org/officeDocument/2006/relationships/image" Target="../media/image786.png"/><Relationship Id="rId98" Type="http://schemas.openxmlformats.org/officeDocument/2006/relationships/customXml" Target="../ink/ink594.xml"/><Relationship Id="rId3" Type="http://schemas.openxmlformats.org/officeDocument/2006/relationships/image" Target="../media/image639.png"/><Relationship Id="rId25" Type="http://schemas.openxmlformats.org/officeDocument/2006/relationships/image" Target="../media/image752.png"/><Relationship Id="rId46" Type="http://schemas.openxmlformats.org/officeDocument/2006/relationships/customXml" Target="../ink/ink568.xml"/><Relationship Id="rId67" Type="http://schemas.openxmlformats.org/officeDocument/2006/relationships/image" Target="../media/image773.png"/><Relationship Id="rId20" Type="http://schemas.openxmlformats.org/officeDocument/2006/relationships/customXml" Target="../ink/ink555.xml"/><Relationship Id="rId41" Type="http://schemas.openxmlformats.org/officeDocument/2006/relationships/image" Target="../media/image760.png"/><Relationship Id="rId62" Type="http://schemas.openxmlformats.org/officeDocument/2006/relationships/customXml" Target="../ink/ink576.xml"/><Relationship Id="rId83" Type="http://schemas.openxmlformats.org/officeDocument/2006/relationships/image" Target="../media/image781.png"/><Relationship Id="rId88" Type="http://schemas.openxmlformats.org/officeDocument/2006/relationships/customXml" Target="../ink/ink589.xml"/><Relationship Id="rId111" Type="http://schemas.openxmlformats.org/officeDocument/2006/relationships/image" Target="../media/image7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7.png"/><Relationship Id="rId3" Type="http://schemas.openxmlformats.org/officeDocument/2006/relationships/image" Target="../media/image558.png"/><Relationship Id="rId7" Type="http://schemas.openxmlformats.org/officeDocument/2006/relationships/customXml" Target="../ink/ink601.xml"/><Relationship Id="rId12" Type="http://schemas.openxmlformats.org/officeDocument/2006/relationships/image" Target="../media/image799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6.png"/><Relationship Id="rId11" Type="http://schemas.openxmlformats.org/officeDocument/2006/relationships/customXml" Target="../ink/ink603.xml"/><Relationship Id="rId5" Type="http://schemas.openxmlformats.org/officeDocument/2006/relationships/image" Target="../media/image742.png"/><Relationship Id="rId10" Type="http://schemas.openxmlformats.org/officeDocument/2006/relationships/image" Target="../media/image798.png"/><Relationship Id="rId4" Type="http://schemas.openxmlformats.org/officeDocument/2006/relationships/image" Target="../media/image556.png"/><Relationship Id="rId9" Type="http://schemas.openxmlformats.org/officeDocument/2006/relationships/customXml" Target="../ink/ink60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5.png"/><Relationship Id="rId18" Type="http://schemas.openxmlformats.org/officeDocument/2006/relationships/customXml" Target="../ink/ink612.xml"/><Relationship Id="rId26" Type="http://schemas.openxmlformats.org/officeDocument/2006/relationships/customXml" Target="../ink/ink616.xml"/><Relationship Id="rId39" Type="http://schemas.openxmlformats.org/officeDocument/2006/relationships/image" Target="../media/image817.png"/><Relationship Id="rId21" Type="http://schemas.openxmlformats.org/officeDocument/2006/relationships/image" Target="../media/image809.png"/><Relationship Id="rId34" Type="http://schemas.openxmlformats.org/officeDocument/2006/relationships/customXml" Target="../ink/ink620.xml"/><Relationship Id="rId42" Type="http://schemas.openxmlformats.org/officeDocument/2006/relationships/customXml" Target="../ink/ink624.xml"/><Relationship Id="rId47" Type="http://schemas.openxmlformats.org/officeDocument/2006/relationships/image" Target="../media/image821.png"/><Relationship Id="rId50" Type="http://schemas.openxmlformats.org/officeDocument/2006/relationships/customXml" Target="../ink/ink628.xml"/><Relationship Id="rId55" Type="http://schemas.openxmlformats.org/officeDocument/2006/relationships/image" Target="../media/image825.png"/><Relationship Id="rId63" Type="http://schemas.openxmlformats.org/officeDocument/2006/relationships/image" Target="../media/image829.png"/><Relationship Id="rId7" Type="http://schemas.openxmlformats.org/officeDocument/2006/relationships/image" Target="../media/image802.png"/><Relationship Id="rId2" Type="http://schemas.openxmlformats.org/officeDocument/2006/relationships/customXml" Target="../ink/ink604.xml"/><Relationship Id="rId16" Type="http://schemas.openxmlformats.org/officeDocument/2006/relationships/customXml" Target="../ink/ink611.xml"/><Relationship Id="rId29" Type="http://schemas.openxmlformats.org/officeDocument/2006/relationships/image" Target="../media/image813.png"/><Relationship Id="rId11" Type="http://schemas.openxmlformats.org/officeDocument/2006/relationships/image" Target="../media/image804.png"/><Relationship Id="rId24" Type="http://schemas.openxmlformats.org/officeDocument/2006/relationships/customXml" Target="../ink/ink615.xml"/><Relationship Id="rId32" Type="http://schemas.openxmlformats.org/officeDocument/2006/relationships/customXml" Target="../ink/ink619.xml"/><Relationship Id="rId37" Type="http://schemas.openxmlformats.org/officeDocument/2006/relationships/image" Target="../media/image816.png"/><Relationship Id="rId40" Type="http://schemas.openxmlformats.org/officeDocument/2006/relationships/customXml" Target="../ink/ink623.xml"/><Relationship Id="rId45" Type="http://schemas.openxmlformats.org/officeDocument/2006/relationships/image" Target="../media/image820.png"/><Relationship Id="rId53" Type="http://schemas.openxmlformats.org/officeDocument/2006/relationships/image" Target="../media/image824.png"/><Relationship Id="rId58" Type="http://schemas.openxmlformats.org/officeDocument/2006/relationships/customXml" Target="../ink/ink632.xml"/><Relationship Id="rId5" Type="http://schemas.openxmlformats.org/officeDocument/2006/relationships/image" Target="../media/image801.png"/><Relationship Id="rId61" Type="http://schemas.openxmlformats.org/officeDocument/2006/relationships/image" Target="../media/image828.png"/><Relationship Id="rId19" Type="http://schemas.openxmlformats.org/officeDocument/2006/relationships/image" Target="../media/image808.png"/><Relationship Id="rId14" Type="http://schemas.openxmlformats.org/officeDocument/2006/relationships/customXml" Target="../ink/ink610.xml"/><Relationship Id="rId22" Type="http://schemas.openxmlformats.org/officeDocument/2006/relationships/customXml" Target="../ink/ink614.xml"/><Relationship Id="rId27" Type="http://schemas.openxmlformats.org/officeDocument/2006/relationships/image" Target="../media/image812.png"/><Relationship Id="rId30" Type="http://schemas.openxmlformats.org/officeDocument/2006/relationships/customXml" Target="../ink/ink618.xml"/><Relationship Id="rId35" Type="http://schemas.openxmlformats.org/officeDocument/2006/relationships/image" Target="../media/image815.png"/><Relationship Id="rId43" Type="http://schemas.openxmlformats.org/officeDocument/2006/relationships/image" Target="../media/image819.png"/><Relationship Id="rId48" Type="http://schemas.openxmlformats.org/officeDocument/2006/relationships/customXml" Target="../ink/ink627.xml"/><Relationship Id="rId56" Type="http://schemas.openxmlformats.org/officeDocument/2006/relationships/customXml" Target="../ink/ink631.xml"/><Relationship Id="rId8" Type="http://schemas.openxmlformats.org/officeDocument/2006/relationships/customXml" Target="../ink/ink607.xml"/><Relationship Id="rId51" Type="http://schemas.openxmlformats.org/officeDocument/2006/relationships/image" Target="../media/image823.png"/><Relationship Id="rId3" Type="http://schemas.openxmlformats.org/officeDocument/2006/relationships/image" Target="../media/image800.png"/><Relationship Id="rId12" Type="http://schemas.openxmlformats.org/officeDocument/2006/relationships/customXml" Target="../ink/ink609.xml"/><Relationship Id="rId17" Type="http://schemas.openxmlformats.org/officeDocument/2006/relationships/image" Target="../media/image807.png"/><Relationship Id="rId25" Type="http://schemas.openxmlformats.org/officeDocument/2006/relationships/image" Target="../media/image811.png"/><Relationship Id="rId33" Type="http://schemas.openxmlformats.org/officeDocument/2006/relationships/image" Target="../media/image814.png"/><Relationship Id="rId38" Type="http://schemas.openxmlformats.org/officeDocument/2006/relationships/customXml" Target="../ink/ink622.xml"/><Relationship Id="rId46" Type="http://schemas.openxmlformats.org/officeDocument/2006/relationships/customXml" Target="../ink/ink626.xml"/><Relationship Id="rId59" Type="http://schemas.openxmlformats.org/officeDocument/2006/relationships/image" Target="../media/image827.png"/><Relationship Id="rId20" Type="http://schemas.openxmlformats.org/officeDocument/2006/relationships/customXml" Target="../ink/ink613.xml"/><Relationship Id="rId41" Type="http://schemas.openxmlformats.org/officeDocument/2006/relationships/image" Target="../media/image818.png"/><Relationship Id="rId54" Type="http://schemas.openxmlformats.org/officeDocument/2006/relationships/customXml" Target="../ink/ink630.xml"/><Relationship Id="rId62" Type="http://schemas.openxmlformats.org/officeDocument/2006/relationships/customXml" Target="../ink/ink6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6.xml"/><Relationship Id="rId15" Type="http://schemas.openxmlformats.org/officeDocument/2006/relationships/image" Target="../media/image806.png"/><Relationship Id="rId23" Type="http://schemas.openxmlformats.org/officeDocument/2006/relationships/image" Target="../media/image810.png"/><Relationship Id="rId28" Type="http://schemas.openxmlformats.org/officeDocument/2006/relationships/customXml" Target="../ink/ink617.xml"/><Relationship Id="rId36" Type="http://schemas.openxmlformats.org/officeDocument/2006/relationships/customXml" Target="../ink/ink621.xml"/><Relationship Id="rId49" Type="http://schemas.openxmlformats.org/officeDocument/2006/relationships/image" Target="../media/image822.png"/><Relationship Id="rId57" Type="http://schemas.openxmlformats.org/officeDocument/2006/relationships/image" Target="../media/image826.png"/><Relationship Id="rId10" Type="http://schemas.openxmlformats.org/officeDocument/2006/relationships/customXml" Target="../ink/ink608.xml"/><Relationship Id="rId31" Type="http://schemas.openxmlformats.org/officeDocument/2006/relationships/image" Target="../media/image159.png"/><Relationship Id="rId44" Type="http://schemas.openxmlformats.org/officeDocument/2006/relationships/customXml" Target="../ink/ink625.xml"/><Relationship Id="rId52" Type="http://schemas.openxmlformats.org/officeDocument/2006/relationships/customXml" Target="../ink/ink629.xml"/><Relationship Id="rId60" Type="http://schemas.openxmlformats.org/officeDocument/2006/relationships/customXml" Target="../ink/ink633.xml"/><Relationship Id="rId4" Type="http://schemas.openxmlformats.org/officeDocument/2006/relationships/customXml" Target="../ink/ink605.xml"/><Relationship Id="rId9" Type="http://schemas.openxmlformats.org/officeDocument/2006/relationships/image" Target="../media/image803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7.xml"/><Relationship Id="rId117" Type="http://schemas.openxmlformats.org/officeDocument/2006/relationships/image" Target="../media/image887.png"/><Relationship Id="rId21" Type="http://schemas.openxmlformats.org/officeDocument/2006/relationships/image" Target="../media/image839.png"/><Relationship Id="rId42" Type="http://schemas.openxmlformats.org/officeDocument/2006/relationships/customXml" Target="../ink/ink655.xml"/><Relationship Id="rId47" Type="http://schemas.openxmlformats.org/officeDocument/2006/relationships/image" Target="../media/image852.png"/><Relationship Id="rId63" Type="http://schemas.openxmlformats.org/officeDocument/2006/relationships/image" Target="../media/image860.png"/><Relationship Id="rId68" Type="http://schemas.openxmlformats.org/officeDocument/2006/relationships/customXml" Target="../ink/ink668.xml"/><Relationship Id="rId84" Type="http://schemas.openxmlformats.org/officeDocument/2006/relationships/customXml" Target="../ink/ink676.xml"/><Relationship Id="rId89" Type="http://schemas.openxmlformats.org/officeDocument/2006/relationships/image" Target="../media/image873.png"/><Relationship Id="rId112" Type="http://schemas.openxmlformats.org/officeDocument/2006/relationships/customXml" Target="../ink/ink690.xml"/><Relationship Id="rId16" Type="http://schemas.openxmlformats.org/officeDocument/2006/relationships/customXml" Target="../ink/ink642.xml"/><Relationship Id="rId107" Type="http://schemas.openxmlformats.org/officeDocument/2006/relationships/image" Target="../media/image882.png"/><Relationship Id="rId11" Type="http://schemas.openxmlformats.org/officeDocument/2006/relationships/image" Target="../media/image834.png"/><Relationship Id="rId32" Type="http://schemas.openxmlformats.org/officeDocument/2006/relationships/customXml" Target="../ink/ink650.xml"/><Relationship Id="rId37" Type="http://schemas.openxmlformats.org/officeDocument/2006/relationships/image" Target="../media/image847.png"/><Relationship Id="rId53" Type="http://schemas.openxmlformats.org/officeDocument/2006/relationships/image" Target="../media/image855.png"/><Relationship Id="rId58" Type="http://schemas.openxmlformats.org/officeDocument/2006/relationships/customXml" Target="../ink/ink663.xml"/><Relationship Id="rId74" Type="http://schemas.openxmlformats.org/officeDocument/2006/relationships/customXml" Target="../ink/ink671.xml"/><Relationship Id="rId79" Type="http://schemas.openxmlformats.org/officeDocument/2006/relationships/image" Target="../media/image868.png"/><Relationship Id="rId102" Type="http://schemas.openxmlformats.org/officeDocument/2006/relationships/customXml" Target="../ink/ink685.xml"/><Relationship Id="rId123" Type="http://schemas.openxmlformats.org/officeDocument/2006/relationships/image" Target="../media/image890.png"/><Relationship Id="rId5" Type="http://schemas.openxmlformats.org/officeDocument/2006/relationships/image" Target="../media/image831.png"/><Relationship Id="rId90" Type="http://schemas.openxmlformats.org/officeDocument/2006/relationships/customXml" Target="../ink/ink679.xml"/><Relationship Id="rId95" Type="http://schemas.openxmlformats.org/officeDocument/2006/relationships/image" Target="../media/image876.png"/><Relationship Id="rId22" Type="http://schemas.openxmlformats.org/officeDocument/2006/relationships/customXml" Target="../ink/ink645.xml"/><Relationship Id="rId27" Type="http://schemas.openxmlformats.org/officeDocument/2006/relationships/image" Target="../media/image842.png"/><Relationship Id="rId43" Type="http://schemas.openxmlformats.org/officeDocument/2006/relationships/image" Target="../media/image850.png"/><Relationship Id="rId48" Type="http://schemas.openxmlformats.org/officeDocument/2006/relationships/customXml" Target="../ink/ink658.xml"/><Relationship Id="rId64" Type="http://schemas.openxmlformats.org/officeDocument/2006/relationships/customXml" Target="../ink/ink666.xml"/><Relationship Id="rId69" Type="http://schemas.openxmlformats.org/officeDocument/2006/relationships/image" Target="../media/image863.png"/><Relationship Id="rId113" Type="http://schemas.openxmlformats.org/officeDocument/2006/relationships/image" Target="../media/image885.png"/><Relationship Id="rId118" Type="http://schemas.openxmlformats.org/officeDocument/2006/relationships/customXml" Target="../ink/ink693.xml"/><Relationship Id="rId80" Type="http://schemas.openxmlformats.org/officeDocument/2006/relationships/customXml" Target="../ink/ink674.xml"/><Relationship Id="rId85" Type="http://schemas.openxmlformats.org/officeDocument/2006/relationships/image" Target="../media/image871.png"/><Relationship Id="rId12" Type="http://schemas.openxmlformats.org/officeDocument/2006/relationships/customXml" Target="../ink/ink640.xml"/><Relationship Id="rId17" Type="http://schemas.openxmlformats.org/officeDocument/2006/relationships/image" Target="../media/image837.png"/><Relationship Id="rId33" Type="http://schemas.openxmlformats.org/officeDocument/2006/relationships/image" Target="../media/image845.png"/><Relationship Id="rId38" Type="http://schemas.openxmlformats.org/officeDocument/2006/relationships/customXml" Target="../ink/ink653.xml"/><Relationship Id="rId59" Type="http://schemas.openxmlformats.org/officeDocument/2006/relationships/image" Target="../media/image858.png"/><Relationship Id="rId103" Type="http://schemas.openxmlformats.org/officeDocument/2006/relationships/image" Target="../media/image880.png"/><Relationship Id="rId108" Type="http://schemas.openxmlformats.org/officeDocument/2006/relationships/customXml" Target="../ink/ink688.xml"/><Relationship Id="rId54" Type="http://schemas.openxmlformats.org/officeDocument/2006/relationships/customXml" Target="../ink/ink661.xml"/><Relationship Id="rId70" Type="http://schemas.openxmlformats.org/officeDocument/2006/relationships/customXml" Target="../ink/ink669.xml"/><Relationship Id="rId75" Type="http://schemas.openxmlformats.org/officeDocument/2006/relationships/image" Target="../media/image866.png"/><Relationship Id="rId91" Type="http://schemas.openxmlformats.org/officeDocument/2006/relationships/image" Target="../media/image874.png"/><Relationship Id="rId96" Type="http://schemas.openxmlformats.org/officeDocument/2006/relationships/customXml" Target="../ink/ink6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7.xml"/><Relationship Id="rId23" Type="http://schemas.openxmlformats.org/officeDocument/2006/relationships/image" Target="../media/image840.png"/><Relationship Id="rId28" Type="http://schemas.openxmlformats.org/officeDocument/2006/relationships/customXml" Target="../ink/ink648.xml"/><Relationship Id="rId49" Type="http://schemas.openxmlformats.org/officeDocument/2006/relationships/image" Target="../media/image853.png"/><Relationship Id="rId114" Type="http://schemas.openxmlformats.org/officeDocument/2006/relationships/customXml" Target="../ink/ink691.xml"/><Relationship Id="rId119" Type="http://schemas.openxmlformats.org/officeDocument/2006/relationships/image" Target="../media/image888.png"/><Relationship Id="rId44" Type="http://schemas.openxmlformats.org/officeDocument/2006/relationships/customXml" Target="../ink/ink656.xml"/><Relationship Id="rId60" Type="http://schemas.openxmlformats.org/officeDocument/2006/relationships/customXml" Target="../ink/ink664.xml"/><Relationship Id="rId65" Type="http://schemas.openxmlformats.org/officeDocument/2006/relationships/image" Target="../media/image861.png"/><Relationship Id="rId81" Type="http://schemas.openxmlformats.org/officeDocument/2006/relationships/image" Target="../media/image869.png"/><Relationship Id="rId86" Type="http://schemas.openxmlformats.org/officeDocument/2006/relationships/customXml" Target="../ink/ink677.xml"/><Relationship Id="rId4" Type="http://schemas.openxmlformats.org/officeDocument/2006/relationships/customXml" Target="../ink/ink636.xml"/><Relationship Id="rId9" Type="http://schemas.openxmlformats.org/officeDocument/2006/relationships/image" Target="../media/image833.png"/><Relationship Id="rId13" Type="http://schemas.openxmlformats.org/officeDocument/2006/relationships/image" Target="../media/image835.png"/><Relationship Id="rId18" Type="http://schemas.openxmlformats.org/officeDocument/2006/relationships/customXml" Target="../ink/ink643.xml"/><Relationship Id="rId39" Type="http://schemas.openxmlformats.org/officeDocument/2006/relationships/image" Target="../media/image848.png"/><Relationship Id="rId109" Type="http://schemas.openxmlformats.org/officeDocument/2006/relationships/image" Target="../media/image883.png"/><Relationship Id="rId34" Type="http://schemas.openxmlformats.org/officeDocument/2006/relationships/customXml" Target="../ink/ink651.xml"/><Relationship Id="rId50" Type="http://schemas.openxmlformats.org/officeDocument/2006/relationships/customXml" Target="../ink/ink659.xml"/><Relationship Id="rId55" Type="http://schemas.openxmlformats.org/officeDocument/2006/relationships/image" Target="../media/image856.png"/><Relationship Id="rId76" Type="http://schemas.openxmlformats.org/officeDocument/2006/relationships/customXml" Target="../ink/ink672.xml"/><Relationship Id="rId97" Type="http://schemas.openxmlformats.org/officeDocument/2006/relationships/image" Target="../media/image877.png"/><Relationship Id="rId104" Type="http://schemas.openxmlformats.org/officeDocument/2006/relationships/customXml" Target="../ink/ink686.xml"/><Relationship Id="rId120" Type="http://schemas.openxmlformats.org/officeDocument/2006/relationships/customXml" Target="../ink/ink694.xml"/><Relationship Id="rId7" Type="http://schemas.openxmlformats.org/officeDocument/2006/relationships/image" Target="../media/image832.png"/><Relationship Id="rId71" Type="http://schemas.openxmlformats.org/officeDocument/2006/relationships/image" Target="../media/image864.png"/><Relationship Id="rId92" Type="http://schemas.openxmlformats.org/officeDocument/2006/relationships/customXml" Target="../ink/ink680.xml"/><Relationship Id="rId2" Type="http://schemas.openxmlformats.org/officeDocument/2006/relationships/customXml" Target="../ink/ink635.xml"/><Relationship Id="rId29" Type="http://schemas.openxmlformats.org/officeDocument/2006/relationships/image" Target="../media/image843.png"/><Relationship Id="rId24" Type="http://schemas.openxmlformats.org/officeDocument/2006/relationships/customXml" Target="../ink/ink646.xml"/><Relationship Id="rId40" Type="http://schemas.openxmlformats.org/officeDocument/2006/relationships/customXml" Target="../ink/ink654.xml"/><Relationship Id="rId45" Type="http://schemas.openxmlformats.org/officeDocument/2006/relationships/image" Target="../media/image851.png"/><Relationship Id="rId66" Type="http://schemas.openxmlformats.org/officeDocument/2006/relationships/customXml" Target="../ink/ink667.xml"/><Relationship Id="rId87" Type="http://schemas.openxmlformats.org/officeDocument/2006/relationships/image" Target="../media/image872.png"/><Relationship Id="rId110" Type="http://schemas.openxmlformats.org/officeDocument/2006/relationships/customXml" Target="../ink/ink689.xml"/><Relationship Id="rId115" Type="http://schemas.openxmlformats.org/officeDocument/2006/relationships/image" Target="../media/image886.png"/><Relationship Id="rId61" Type="http://schemas.openxmlformats.org/officeDocument/2006/relationships/image" Target="../media/image859.png"/><Relationship Id="rId82" Type="http://schemas.openxmlformats.org/officeDocument/2006/relationships/customXml" Target="../ink/ink675.xml"/><Relationship Id="rId19" Type="http://schemas.openxmlformats.org/officeDocument/2006/relationships/image" Target="../media/image838.png"/><Relationship Id="rId14" Type="http://schemas.openxmlformats.org/officeDocument/2006/relationships/customXml" Target="../ink/ink641.xml"/><Relationship Id="rId30" Type="http://schemas.openxmlformats.org/officeDocument/2006/relationships/customXml" Target="../ink/ink649.xml"/><Relationship Id="rId35" Type="http://schemas.openxmlformats.org/officeDocument/2006/relationships/image" Target="../media/image846.png"/><Relationship Id="rId56" Type="http://schemas.openxmlformats.org/officeDocument/2006/relationships/customXml" Target="../ink/ink662.xml"/><Relationship Id="rId77" Type="http://schemas.openxmlformats.org/officeDocument/2006/relationships/image" Target="../media/image867.png"/><Relationship Id="rId100" Type="http://schemas.openxmlformats.org/officeDocument/2006/relationships/customXml" Target="../ink/ink684.xml"/><Relationship Id="rId105" Type="http://schemas.openxmlformats.org/officeDocument/2006/relationships/image" Target="../media/image881.png"/><Relationship Id="rId8" Type="http://schemas.openxmlformats.org/officeDocument/2006/relationships/customXml" Target="../ink/ink638.xml"/><Relationship Id="rId51" Type="http://schemas.openxmlformats.org/officeDocument/2006/relationships/image" Target="../media/image854.png"/><Relationship Id="rId72" Type="http://schemas.openxmlformats.org/officeDocument/2006/relationships/customXml" Target="../ink/ink670.xml"/><Relationship Id="rId93" Type="http://schemas.openxmlformats.org/officeDocument/2006/relationships/image" Target="../media/image875.png"/><Relationship Id="rId98" Type="http://schemas.openxmlformats.org/officeDocument/2006/relationships/customXml" Target="../ink/ink683.xml"/><Relationship Id="rId121" Type="http://schemas.openxmlformats.org/officeDocument/2006/relationships/image" Target="../media/image889.png"/><Relationship Id="rId3" Type="http://schemas.openxmlformats.org/officeDocument/2006/relationships/image" Target="../media/image830.png"/><Relationship Id="rId25" Type="http://schemas.openxmlformats.org/officeDocument/2006/relationships/image" Target="../media/image841.png"/><Relationship Id="rId46" Type="http://schemas.openxmlformats.org/officeDocument/2006/relationships/customXml" Target="../ink/ink657.xml"/><Relationship Id="rId67" Type="http://schemas.openxmlformats.org/officeDocument/2006/relationships/image" Target="../media/image862.png"/><Relationship Id="rId116" Type="http://schemas.openxmlformats.org/officeDocument/2006/relationships/customXml" Target="../ink/ink692.xml"/><Relationship Id="rId20" Type="http://schemas.openxmlformats.org/officeDocument/2006/relationships/customXml" Target="../ink/ink644.xml"/><Relationship Id="rId41" Type="http://schemas.openxmlformats.org/officeDocument/2006/relationships/image" Target="../media/image849.png"/><Relationship Id="rId62" Type="http://schemas.openxmlformats.org/officeDocument/2006/relationships/customXml" Target="../ink/ink665.xml"/><Relationship Id="rId83" Type="http://schemas.openxmlformats.org/officeDocument/2006/relationships/image" Target="../media/image870.png"/><Relationship Id="rId88" Type="http://schemas.openxmlformats.org/officeDocument/2006/relationships/customXml" Target="../ink/ink678.xml"/><Relationship Id="rId111" Type="http://schemas.openxmlformats.org/officeDocument/2006/relationships/image" Target="../media/image884.png"/><Relationship Id="rId15" Type="http://schemas.openxmlformats.org/officeDocument/2006/relationships/image" Target="../media/image836.png"/><Relationship Id="rId36" Type="http://schemas.openxmlformats.org/officeDocument/2006/relationships/customXml" Target="../ink/ink652.xml"/><Relationship Id="rId57" Type="http://schemas.openxmlformats.org/officeDocument/2006/relationships/image" Target="../media/image857.png"/><Relationship Id="rId106" Type="http://schemas.openxmlformats.org/officeDocument/2006/relationships/customXml" Target="../ink/ink687.xml"/><Relationship Id="rId10" Type="http://schemas.openxmlformats.org/officeDocument/2006/relationships/customXml" Target="../ink/ink639.xml"/><Relationship Id="rId31" Type="http://schemas.openxmlformats.org/officeDocument/2006/relationships/image" Target="../media/image844.png"/><Relationship Id="rId52" Type="http://schemas.openxmlformats.org/officeDocument/2006/relationships/customXml" Target="../ink/ink660.xml"/><Relationship Id="rId73" Type="http://schemas.openxmlformats.org/officeDocument/2006/relationships/image" Target="../media/image865.png"/><Relationship Id="rId78" Type="http://schemas.openxmlformats.org/officeDocument/2006/relationships/customXml" Target="../ink/ink673.xml"/><Relationship Id="rId94" Type="http://schemas.openxmlformats.org/officeDocument/2006/relationships/customXml" Target="../ink/ink681.xml"/><Relationship Id="rId99" Type="http://schemas.openxmlformats.org/officeDocument/2006/relationships/image" Target="../media/image878.png"/><Relationship Id="rId101" Type="http://schemas.openxmlformats.org/officeDocument/2006/relationships/image" Target="../media/image879.png"/><Relationship Id="rId122" Type="http://schemas.openxmlformats.org/officeDocument/2006/relationships/customXml" Target="../ink/ink69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8.xml"/><Relationship Id="rId21" Type="http://schemas.openxmlformats.org/officeDocument/2006/relationships/image" Target="../media/image900.png"/><Relationship Id="rId42" Type="http://schemas.openxmlformats.org/officeDocument/2006/relationships/customXml" Target="../ink/ink716.xml"/><Relationship Id="rId47" Type="http://schemas.openxmlformats.org/officeDocument/2006/relationships/image" Target="../media/image913.png"/><Relationship Id="rId63" Type="http://schemas.openxmlformats.org/officeDocument/2006/relationships/image" Target="../media/image921.png"/><Relationship Id="rId68" Type="http://schemas.openxmlformats.org/officeDocument/2006/relationships/customXml" Target="../ink/ink729.xml"/><Relationship Id="rId2" Type="http://schemas.openxmlformats.org/officeDocument/2006/relationships/customXml" Target="../ink/ink696.xml"/><Relationship Id="rId16" Type="http://schemas.openxmlformats.org/officeDocument/2006/relationships/customXml" Target="../ink/ink703.xml"/><Relationship Id="rId29" Type="http://schemas.openxmlformats.org/officeDocument/2006/relationships/image" Target="../media/image904.png"/><Relationship Id="rId11" Type="http://schemas.openxmlformats.org/officeDocument/2006/relationships/image" Target="../media/image895.png"/><Relationship Id="rId24" Type="http://schemas.openxmlformats.org/officeDocument/2006/relationships/customXml" Target="../ink/ink707.xml"/><Relationship Id="rId32" Type="http://schemas.openxmlformats.org/officeDocument/2006/relationships/customXml" Target="../ink/ink711.xml"/><Relationship Id="rId37" Type="http://schemas.openxmlformats.org/officeDocument/2006/relationships/image" Target="../media/image908.png"/><Relationship Id="rId40" Type="http://schemas.openxmlformats.org/officeDocument/2006/relationships/customXml" Target="../ink/ink715.xml"/><Relationship Id="rId45" Type="http://schemas.openxmlformats.org/officeDocument/2006/relationships/image" Target="../media/image912.png"/><Relationship Id="rId53" Type="http://schemas.openxmlformats.org/officeDocument/2006/relationships/image" Target="../media/image916.png"/><Relationship Id="rId58" Type="http://schemas.openxmlformats.org/officeDocument/2006/relationships/customXml" Target="../ink/ink724.xml"/><Relationship Id="rId66" Type="http://schemas.openxmlformats.org/officeDocument/2006/relationships/customXml" Target="../ink/ink728.xml"/><Relationship Id="rId74" Type="http://schemas.openxmlformats.org/officeDocument/2006/relationships/customXml" Target="../ink/ink732.xml"/><Relationship Id="rId5" Type="http://schemas.openxmlformats.org/officeDocument/2006/relationships/image" Target="../media/image892.png"/><Relationship Id="rId61" Type="http://schemas.openxmlformats.org/officeDocument/2006/relationships/image" Target="../media/image920.png"/><Relationship Id="rId19" Type="http://schemas.openxmlformats.org/officeDocument/2006/relationships/image" Target="../media/image899.png"/><Relationship Id="rId14" Type="http://schemas.openxmlformats.org/officeDocument/2006/relationships/customXml" Target="../ink/ink702.xml"/><Relationship Id="rId22" Type="http://schemas.openxmlformats.org/officeDocument/2006/relationships/customXml" Target="../ink/ink706.xml"/><Relationship Id="rId27" Type="http://schemas.openxmlformats.org/officeDocument/2006/relationships/image" Target="../media/image903.png"/><Relationship Id="rId30" Type="http://schemas.openxmlformats.org/officeDocument/2006/relationships/customXml" Target="../ink/ink710.xml"/><Relationship Id="rId35" Type="http://schemas.openxmlformats.org/officeDocument/2006/relationships/image" Target="../media/image907.png"/><Relationship Id="rId43" Type="http://schemas.openxmlformats.org/officeDocument/2006/relationships/image" Target="../media/image911.png"/><Relationship Id="rId48" Type="http://schemas.openxmlformats.org/officeDocument/2006/relationships/customXml" Target="../ink/ink719.xml"/><Relationship Id="rId56" Type="http://schemas.openxmlformats.org/officeDocument/2006/relationships/customXml" Target="../ink/ink723.xml"/><Relationship Id="rId64" Type="http://schemas.openxmlformats.org/officeDocument/2006/relationships/customXml" Target="../ink/ink727.xml"/><Relationship Id="rId69" Type="http://schemas.openxmlformats.org/officeDocument/2006/relationships/image" Target="../media/image924.png"/><Relationship Id="rId8" Type="http://schemas.openxmlformats.org/officeDocument/2006/relationships/customXml" Target="../ink/ink699.xml"/><Relationship Id="rId51" Type="http://schemas.openxmlformats.org/officeDocument/2006/relationships/image" Target="../media/image915.png"/><Relationship Id="rId72" Type="http://schemas.openxmlformats.org/officeDocument/2006/relationships/customXml" Target="../ink/ink731.xml"/><Relationship Id="rId3" Type="http://schemas.openxmlformats.org/officeDocument/2006/relationships/image" Target="../media/image891.png"/><Relationship Id="rId12" Type="http://schemas.openxmlformats.org/officeDocument/2006/relationships/customXml" Target="../ink/ink701.xml"/><Relationship Id="rId17" Type="http://schemas.openxmlformats.org/officeDocument/2006/relationships/image" Target="../media/image898.png"/><Relationship Id="rId25" Type="http://schemas.openxmlformats.org/officeDocument/2006/relationships/image" Target="../media/image902.png"/><Relationship Id="rId33" Type="http://schemas.openxmlformats.org/officeDocument/2006/relationships/image" Target="../media/image906.png"/><Relationship Id="rId38" Type="http://schemas.openxmlformats.org/officeDocument/2006/relationships/customXml" Target="../ink/ink714.xml"/><Relationship Id="rId46" Type="http://schemas.openxmlformats.org/officeDocument/2006/relationships/customXml" Target="../ink/ink718.xml"/><Relationship Id="rId59" Type="http://schemas.openxmlformats.org/officeDocument/2006/relationships/image" Target="../media/image919.png"/><Relationship Id="rId67" Type="http://schemas.openxmlformats.org/officeDocument/2006/relationships/image" Target="../media/image923.png"/><Relationship Id="rId20" Type="http://schemas.openxmlformats.org/officeDocument/2006/relationships/customXml" Target="../ink/ink705.xml"/><Relationship Id="rId41" Type="http://schemas.openxmlformats.org/officeDocument/2006/relationships/image" Target="../media/image910.png"/><Relationship Id="rId54" Type="http://schemas.openxmlformats.org/officeDocument/2006/relationships/customXml" Target="../ink/ink722.xml"/><Relationship Id="rId62" Type="http://schemas.openxmlformats.org/officeDocument/2006/relationships/customXml" Target="../ink/ink726.xml"/><Relationship Id="rId70" Type="http://schemas.openxmlformats.org/officeDocument/2006/relationships/customXml" Target="../ink/ink730.xml"/><Relationship Id="rId75" Type="http://schemas.openxmlformats.org/officeDocument/2006/relationships/image" Target="../media/image9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8.xml"/><Relationship Id="rId15" Type="http://schemas.openxmlformats.org/officeDocument/2006/relationships/image" Target="../media/image897.png"/><Relationship Id="rId23" Type="http://schemas.openxmlformats.org/officeDocument/2006/relationships/image" Target="../media/image901.png"/><Relationship Id="rId28" Type="http://schemas.openxmlformats.org/officeDocument/2006/relationships/customXml" Target="../ink/ink709.xml"/><Relationship Id="rId36" Type="http://schemas.openxmlformats.org/officeDocument/2006/relationships/customXml" Target="../ink/ink713.xml"/><Relationship Id="rId49" Type="http://schemas.openxmlformats.org/officeDocument/2006/relationships/image" Target="../media/image914.png"/><Relationship Id="rId57" Type="http://schemas.openxmlformats.org/officeDocument/2006/relationships/image" Target="../media/image918.png"/><Relationship Id="rId10" Type="http://schemas.openxmlformats.org/officeDocument/2006/relationships/customXml" Target="../ink/ink700.xml"/><Relationship Id="rId31" Type="http://schemas.openxmlformats.org/officeDocument/2006/relationships/image" Target="../media/image905.png"/><Relationship Id="rId44" Type="http://schemas.openxmlformats.org/officeDocument/2006/relationships/customXml" Target="../ink/ink717.xml"/><Relationship Id="rId52" Type="http://schemas.openxmlformats.org/officeDocument/2006/relationships/customXml" Target="../ink/ink721.xml"/><Relationship Id="rId60" Type="http://schemas.openxmlformats.org/officeDocument/2006/relationships/customXml" Target="../ink/ink725.xml"/><Relationship Id="rId65" Type="http://schemas.openxmlformats.org/officeDocument/2006/relationships/image" Target="../media/image922.png"/><Relationship Id="rId73" Type="http://schemas.openxmlformats.org/officeDocument/2006/relationships/image" Target="../media/image926.png"/><Relationship Id="rId4" Type="http://schemas.openxmlformats.org/officeDocument/2006/relationships/customXml" Target="../ink/ink697.xml"/><Relationship Id="rId9" Type="http://schemas.openxmlformats.org/officeDocument/2006/relationships/image" Target="../media/image894.png"/><Relationship Id="rId13" Type="http://schemas.openxmlformats.org/officeDocument/2006/relationships/image" Target="../media/image896.png"/><Relationship Id="rId18" Type="http://schemas.openxmlformats.org/officeDocument/2006/relationships/customXml" Target="../ink/ink704.xml"/><Relationship Id="rId39" Type="http://schemas.openxmlformats.org/officeDocument/2006/relationships/image" Target="../media/image909.png"/><Relationship Id="rId34" Type="http://schemas.openxmlformats.org/officeDocument/2006/relationships/customXml" Target="../ink/ink712.xml"/><Relationship Id="rId50" Type="http://schemas.openxmlformats.org/officeDocument/2006/relationships/customXml" Target="../ink/ink720.xml"/><Relationship Id="rId55" Type="http://schemas.openxmlformats.org/officeDocument/2006/relationships/image" Target="../media/image917.png"/><Relationship Id="rId7" Type="http://schemas.openxmlformats.org/officeDocument/2006/relationships/image" Target="../media/image893.png"/><Relationship Id="rId71" Type="http://schemas.openxmlformats.org/officeDocument/2006/relationships/image" Target="../media/image925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85.png"/><Relationship Id="rId299" Type="http://schemas.openxmlformats.org/officeDocument/2006/relationships/image" Target="../media/image1076.png"/><Relationship Id="rId21" Type="http://schemas.openxmlformats.org/officeDocument/2006/relationships/image" Target="../media/image937.png"/><Relationship Id="rId63" Type="http://schemas.openxmlformats.org/officeDocument/2006/relationships/image" Target="../media/image958.png"/><Relationship Id="rId159" Type="http://schemas.openxmlformats.org/officeDocument/2006/relationships/image" Target="../media/image1006.png"/><Relationship Id="rId324" Type="http://schemas.openxmlformats.org/officeDocument/2006/relationships/customXml" Target="../ink/ink894.xml"/><Relationship Id="rId366" Type="http://schemas.openxmlformats.org/officeDocument/2006/relationships/customXml" Target="../ink/ink915.xml"/><Relationship Id="rId170" Type="http://schemas.openxmlformats.org/officeDocument/2006/relationships/customXml" Target="../ink/ink817.xml"/><Relationship Id="rId226" Type="http://schemas.openxmlformats.org/officeDocument/2006/relationships/customXml" Target="../ink/ink845.xml"/><Relationship Id="rId268" Type="http://schemas.openxmlformats.org/officeDocument/2006/relationships/customXml" Target="../ink/ink866.xml"/><Relationship Id="rId32" Type="http://schemas.openxmlformats.org/officeDocument/2006/relationships/customXml" Target="../ink/ink748.xml"/><Relationship Id="rId74" Type="http://schemas.openxmlformats.org/officeDocument/2006/relationships/customXml" Target="../ink/ink769.xml"/><Relationship Id="rId128" Type="http://schemas.openxmlformats.org/officeDocument/2006/relationships/customXml" Target="../ink/ink796.xml"/><Relationship Id="rId335" Type="http://schemas.openxmlformats.org/officeDocument/2006/relationships/image" Target="../media/image1094.png"/><Relationship Id="rId377" Type="http://schemas.openxmlformats.org/officeDocument/2006/relationships/image" Target="../media/image1115.png"/><Relationship Id="rId5" Type="http://schemas.openxmlformats.org/officeDocument/2006/relationships/image" Target="../media/image929.png"/><Relationship Id="rId181" Type="http://schemas.openxmlformats.org/officeDocument/2006/relationships/image" Target="../media/image1017.png"/><Relationship Id="rId237" Type="http://schemas.openxmlformats.org/officeDocument/2006/relationships/image" Target="../media/image1045.png"/><Relationship Id="rId279" Type="http://schemas.openxmlformats.org/officeDocument/2006/relationships/image" Target="../media/image1066.png"/><Relationship Id="rId43" Type="http://schemas.openxmlformats.org/officeDocument/2006/relationships/image" Target="../media/image948.png"/><Relationship Id="rId139" Type="http://schemas.openxmlformats.org/officeDocument/2006/relationships/image" Target="../media/image996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46" Type="http://schemas.openxmlformats.org/officeDocument/2006/relationships/customXml" Target="../ink/ink905.xml"/><Relationship Id="rId388" Type="http://schemas.openxmlformats.org/officeDocument/2006/relationships/customXml" Target="../ink/ink926.xml"/><Relationship Id="rId85" Type="http://schemas.openxmlformats.org/officeDocument/2006/relationships/image" Target="../media/image969.png"/><Relationship Id="rId150" Type="http://schemas.openxmlformats.org/officeDocument/2006/relationships/customXml" Target="../ink/ink807.xml"/><Relationship Id="rId192" Type="http://schemas.openxmlformats.org/officeDocument/2006/relationships/customXml" Target="../ink/ink828.xml"/><Relationship Id="rId206" Type="http://schemas.openxmlformats.org/officeDocument/2006/relationships/customXml" Target="../ink/ink835.xml"/><Relationship Id="rId248" Type="http://schemas.openxmlformats.org/officeDocument/2006/relationships/customXml" Target="../ink/ink856.xml"/><Relationship Id="rId12" Type="http://schemas.openxmlformats.org/officeDocument/2006/relationships/customXml" Target="../ink/ink738.xml"/><Relationship Id="rId108" Type="http://schemas.openxmlformats.org/officeDocument/2006/relationships/customXml" Target="../ink/ink786.xml"/><Relationship Id="rId315" Type="http://schemas.openxmlformats.org/officeDocument/2006/relationships/image" Target="../media/image1084.png"/><Relationship Id="rId357" Type="http://schemas.openxmlformats.org/officeDocument/2006/relationships/image" Target="../media/image1105.png"/><Relationship Id="rId54" Type="http://schemas.openxmlformats.org/officeDocument/2006/relationships/customXml" Target="../ink/ink759.xml"/><Relationship Id="rId96" Type="http://schemas.openxmlformats.org/officeDocument/2006/relationships/customXml" Target="../ink/ink780.xml"/><Relationship Id="rId161" Type="http://schemas.openxmlformats.org/officeDocument/2006/relationships/image" Target="../media/image1007.png"/><Relationship Id="rId217" Type="http://schemas.openxmlformats.org/officeDocument/2006/relationships/image" Target="../media/image1035.png"/><Relationship Id="rId399" Type="http://schemas.openxmlformats.org/officeDocument/2006/relationships/image" Target="../media/image1126.png"/><Relationship Id="rId259" Type="http://schemas.openxmlformats.org/officeDocument/2006/relationships/image" Target="../media/image1056.png"/><Relationship Id="rId23" Type="http://schemas.openxmlformats.org/officeDocument/2006/relationships/image" Target="../media/image938.png"/><Relationship Id="rId119" Type="http://schemas.openxmlformats.org/officeDocument/2006/relationships/image" Target="../media/image986.png"/><Relationship Id="rId270" Type="http://schemas.openxmlformats.org/officeDocument/2006/relationships/customXml" Target="../ink/ink867.xml"/><Relationship Id="rId326" Type="http://schemas.openxmlformats.org/officeDocument/2006/relationships/customXml" Target="../ink/ink895.xml"/><Relationship Id="rId65" Type="http://schemas.openxmlformats.org/officeDocument/2006/relationships/image" Target="../media/image959.png"/><Relationship Id="rId130" Type="http://schemas.openxmlformats.org/officeDocument/2006/relationships/customXml" Target="../ink/ink797.xml"/><Relationship Id="rId368" Type="http://schemas.openxmlformats.org/officeDocument/2006/relationships/customXml" Target="../ink/ink916.xml"/><Relationship Id="rId172" Type="http://schemas.openxmlformats.org/officeDocument/2006/relationships/customXml" Target="../ink/ink818.xml"/><Relationship Id="rId228" Type="http://schemas.openxmlformats.org/officeDocument/2006/relationships/customXml" Target="../ink/ink846.xml"/><Relationship Id="rId281" Type="http://schemas.openxmlformats.org/officeDocument/2006/relationships/image" Target="../media/image1067.png"/><Relationship Id="rId337" Type="http://schemas.openxmlformats.org/officeDocument/2006/relationships/image" Target="../media/image1095.png"/><Relationship Id="rId34" Type="http://schemas.openxmlformats.org/officeDocument/2006/relationships/customXml" Target="../ink/ink749.xml"/><Relationship Id="rId76" Type="http://schemas.openxmlformats.org/officeDocument/2006/relationships/customXml" Target="../ink/ink770.xml"/><Relationship Id="rId141" Type="http://schemas.openxmlformats.org/officeDocument/2006/relationships/image" Target="../media/image997.png"/><Relationship Id="rId379" Type="http://schemas.openxmlformats.org/officeDocument/2006/relationships/image" Target="../media/image1116.png"/><Relationship Id="rId7" Type="http://schemas.openxmlformats.org/officeDocument/2006/relationships/image" Target="../media/image930.png"/><Relationship Id="rId183" Type="http://schemas.openxmlformats.org/officeDocument/2006/relationships/image" Target="../media/image1018.png"/><Relationship Id="rId239" Type="http://schemas.openxmlformats.org/officeDocument/2006/relationships/image" Target="../media/image1046.png"/><Relationship Id="rId390" Type="http://schemas.openxmlformats.org/officeDocument/2006/relationships/customXml" Target="../ink/ink927.xml"/><Relationship Id="rId250" Type="http://schemas.openxmlformats.org/officeDocument/2006/relationships/customXml" Target="../ink/ink85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image" Target="../media/image949.png"/><Relationship Id="rId87" Type="http://schemas.openxmlformats.org/officeDocument/2006/relationships/image" Target="../media/image970.png"/><Relationship Id="rId110" Type="http://schemas.openxmlformats.org/officeDocument/2006/relationships/customXml" Target="../ink/ink787.xml"/><Relationship Id="rId348" Type="http://schemas.openxmlformats.org/officeDocument/2006/relationships/customXml" Target="../ink/ink906.xml"/><Relationship Id="rId152" Type="http://schemas.openxmlformats.org/officeDocument/2006/relationships/customXml" Target="../ink/ink808.xml"/><Relationship Id="rId194" Type="http://schemas.openxmlformats.org/officeDocument/2006/relationships/customXml" Target="../ink/ink829.xml"/><Relationship Id="rId208" Type="http://schemas.openxmlformats.org/officeDocument/2006/relationships/customXml" Target="../ink/ink836.xml"/><Relationship Id="rId261" Type="http://schemas.openxmlformats.org/officeDocument/2006/relationships/image" Target="../media/image1057.png"/><Relationship Id="rId14" Type="http://schemas.openxmlformats.org/officeDocument/2006/relationships/customXml" Target="../ink/ink739.xml"/><Relationship Id="rId56" Type="http://schemas.openxmlformats.org/officeDocument/2006/relationships/customXml" Target="../ink/ink760.xml"/><Relationship Id="rId317" Type="http://schemas.openxmlformats.org/officeDocument/2006/relationships/image" Target="../media/image1085.png"/><Relationship Id="rId359" Type="http://schemas.openxmlformats.org/officeDocument/2006/relationships/image" Target="../media/image1106.png"/><Relationship Id="rId98" Type="http://schemas.openxmlformats.org/officeDocument/2006/relationships/customXml" Target="../ink/ink781.xml"/><Relationship Id="rId121" Type="http://schemas.openxmlformats.org/officeDocument/2006/relationships/image" Target="../media/image987.png"/><Relationship Id="rId163" Type="http://schemas.openxmlformats.org/officeDocument/2006/relationships/image" Target="../media/image1008.png"/><Relationship Id="rId219" Type="http://schemas.openxmlformats.org/officeDocument/2006/relationships/image" Target="../media/image1036.png"/><Relationship Id="rId370" Type="http://schemas.openxmlformats.org/officeDocument/2006/relationships/customXml" Target="../ink/ink917.xml"/><Relationship Id="rId230" Type="http://schemas.openxmlformats.org/officeDocument/2006/relationships/customXml" Target="../ink/ink847.xml"/><Relationship Id="rId25" Type="http://schemas.openxmlformats.org/officeDocument/2006/relationships/image" Target="../media/image939.png"/><Relationship Id="rId67" Type="http://schemas.openxmlformats.org/officeDocument/2006/relationships/image" Target="../media/image960.png"/><Relationship Id="rId272" Type="http://schemas.openxmlformats.org/officeDocument/2006/relationships/customXml" Target="../ink/ink868.xml"/><Relationship Id="rId328" Type="http://schemas.openxmlformats.org/officeDocument/2006/relationships/customXml" Target="../ink/ink896.xml"/><Relationship Id="rId132" Type="http://schemas.openxmlformats.org/officeDocument/2006/relationships/customXml" Target="../ink/ink798.xml"/><Relationship Id="rId174" Type="http://schemas.openxmlformats.org/officeDocument/2006/relationships/customXml" Target="../ink/ink819.xml"/><Relationship Id="rId381" Type="http://schemas.openxmlformats.org/officeDocument/2006/relationships/image" Target="../media/image1117.png"/><Relationship Id="rId241" Type="http://schemas.openxmlformats.org/officeDocument/2006/relationships/image" Target="../media/image1047.png"/><Relationship Id="rId36" Type="http://schemas.openxmlformats.org/officeDocument/2006/relationships/customXml" Target="../ink/ink750.xml"/><Relationship Id="rId283" Type="http://schemas.openxmlformats.org/officeDocument/2006/relationships/image" Target="../media/image1068.png"/><Relationship Id="rId339" Type="http://schemas.openxmlformats.org/officeDocument/2006/relationships/image" Target="../media/image1096.png"/><Relationship Id="rId78" Type="http://schemas.openxmlformats.org/officeDocument/2006/relationships/customXml" Target="../ink/ink771.xml"/><Relationship Id="rId101" Type="http://schemas.openxmlformats.org/officeDocument/2006/relationships/image" Target="../media/image977.png"/><Relationship Id="rId143" Type="http://schemas.openxmlformats.org/officeDocument/2006/relationships/image" Target="../media/image998.png"/><Relationship Id="rId185" Type="http://schemas.openxmlformats.org/officeDocument/2006/relationships/image" Target="../media/image1019.png"/><Relationship Id="rId350" Type="http://schemas.openxmlformats.org/officeDocument/2006/relationships/customXml" Target="../ink/ink907.xml"/><Relationship Id="rId9" Type="http://schemas.openxmlformats.org/officeDocument/2006/relationships/image" Target="../media/image931.png"/><Relationship Id="rId210" Type="http://schemas.openxmlformats.org/officeDocument/2006/relationships/customXml" Target="../ink/ink837.xml"/><Relationship Id="rId392" Type="http://schemas.openxmlformats.org/officeDocument/2006/relationships/customXml" Target="../ink/ink928.xml"/><Relationship Id="rId252" Type="http://schemas.openxmlformats.org/officeDocument/2006/relationships/customXml" Target="../ink/ink85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47" Type="http://schemas.openxmlformats.org/officeDocument/2006/relationships/image" Target="../media/image950.png"/><Relationship Id="rId89" Type="http://schemas.openxmlformats.org/officeDocument/2006/relationships/image" Target="../media/image971.png"/><Relationship Id="rId112" Type="http://schemas.openxmlformats.org/officeDocument/2006/relationships/customXml" Target="../ink/ink788.xml"/><Relationship Id="rId154" Type="http://schemas.openxmlformats.org/officeDocument/2006/relationships/customXml" Target="../ink/ink809.xml"/><Relationship Id="rId361" Type="http://schemas.openxmlformats.org/officeDocument/2006/relationships/image" Target="../media/image1107.png"/><Relationship Id="rId196" Type="http://schemas.openxmlformats.org/officeDocument/2006/relationships/customXml" Target="../ink/ink830.xml"/><Relationship Id="rId16" Type="http://schemas.openxmlformats.org/officeDocument/2006/relationships/customXml" Target="../ink/ink740.xml"/><Relationship Id="rId221" Type="http://schemas.openxmlformats.org/officeDocument/2006/relationships/image" Target="../media/image1037.png"/><Relationship Id="rId263" Type="http://schemas.openxmlformats.org/officeDocument/2006/relationships/image" Target="../media/image1058.png"/><Relationship Id="rId319" Type="http://schemas.openxmlformats.org/officeDocument/2006/relationships/image" Target="../media/image1086.png"/><Relationship Id="rId58" Type="http://schemas.openxmlformats.org/officeDocument/2006/relationships/customXml" Target="../ink/ink761.xml"/><Relationship Id="rId123" Type="http://schemas.openxmlformats.org/officeDocument/2006/relationships/image" Target="../media/image988.png"/><Relationship Id="rId330" Type="http://schemas.openxmlformats.org/officeDocument/2006/relationships/customXml" Target="../ink/ink897.xml"/><Relationship Id="rId90" Type="http://schemas.openxmlformats.org/officeDocument/2006/relationships/customXml" Target="../ink/ink777.xml"/><Relationship Id="rId165" Type="http://schemas.openxmlformats.org/officeDocument/2006/relationships/image" Target="../media/image1009.png"/><Relationship Id="rId186" Type="http://schemas.openxmlformats.org/officeDocument/2006/relationships/customXml" Target="../ink/ink825.xml"/><Relationship Id="rId351" Type="http://schemas.openxmlformats.org/officeDocument/2006/relationships/image" Target="../media/image1102.png"/><Relationship Id="rId372" Type="http://schemas.openxmlformats.org/officeDocument/2006/relationships/customXml" Target="../ink/ink918.xml"/><Relationship Id="rId393" Type="http://schemas.openxmlformats.org/officeDocument/2006/relationships/image" Target="../media/image1123.png"/><Relationship Id="rId211" Type="http://schemas.openxmlformats.org/officeDocument/2006/relationships/image" Target="../media/image1032.png"/><Relationship Id="rId232" Type="http://schemas.openxmlformats.org/officeDocument/2006/relationships/customXml" Target="../ink/ink848.xml"/><Relationship Id="rId253" Type="http://schemas.openxmlformats.org/officeDocument/2006/relationships/image" Target="../media/image1053.png"/><Relationship Id="rId274" Type="http://schemas.openxmlformats.org/officeDocument/2006/relationships/customXml" Target="../ink/ink869.xml"/><Relationship Id="rId295" Type="http://schemas.openxmlformats.org/officeDocument/2006/relationships/image" Target="../media/image1074.png"/><Relationship Id="rId309" Type="http://schemas.openxmlformats.org/officeDocument/2006/relationships/image" Target="../media/image1081.png"/><Relationship Id="rId27" Type="http://schemas.openxmlformats.org/officeDocument/2006/relationships/image" Target="../media/image940.png"/><Relationship Id="rId48" Type="http://schemas.openxmlformats.org/officeDocument/2006/relationships/customXml" Target="../ink/ink756.xml"/><Relationship Id="rId69" Type="http://schemas.openxmlformats.org/officeDocument/2006/relationships/image" Target="../media/image961.png"/><Relationship Id="rId113" Type="http://schemas.openxmlformats.org/officeDocument/2006/relationships/image" Target="../media/image983.png"/><Relationship Id="rId134" Type="http://schemas.openxmlformats.org/officeDocument/2006/relationships/customXml" Target="../ink/ink799.xml"/><Relationship Id="rId320" Type="http://schemas.openxmlformats.org/officeDocument/2006/relationships/customXml" Target="../ink/ink892.xml"/><Relationship Id="rId80" Type="http://schemas.openxmlformats.org/officeDocument/2006/relationships/customXml" Target="../ink/ink772.xml"/><Relationship Id="rId155" Type="http://schemas.openxmlformats.org/officeDocument/2006/relationships/image" Target="../media/image1004.png"/><Relationship Id="rId176" Type="http://schemas.openxmlformats.org/officeDocument/2006/relationships/customXml" Target="../ink/ink820.xml"/><Relationship Id="rId197" Type="http://schemas.openxmlformats.org/officeDocument/2006/relationships/image" Target="../media/image1025.png"/><Relationship Id="rId341" Type="http://schemas.openxmlformats.org/officeDocument/2006/relationships/image" Target="../media/image1097.png"/><Relationship Id="rId362" Type="http://schemas.openxmlformats.org/officeDocument/2006/relationships/customXml" Target="../ink/ink913.xml"/><Relationship Id="rId383" Type="http://schemas.openxmlformats.org/officeDocument/2006/relationships/image" Target="../media/image1118.png"/><Relationship Id="rId201" Type="http://schemas.openxmlformats.org/officeDocument/2006/relationships/image" Target="../media/image1027.png"/><Relationship Id="rId222" Type="http://schemas.openxmlformats.org/officeDocument/2006/relationships/customXml" Target="../ink/ink843.xml"/><Relationship Id="rId243" Type="http://schemas.openxmlformats.org/officeDocument/2006/relationships/image" Target="../media/image1048.png"/><Relationship Id="rId264" Type="http://schemas.openxmlformats.org/officeDocument/2006/relationships/customXml" Target="../ink/ink864.xml"/><Relationship Id="rId285" Type="http://schemas.openxmlformats.org/officeDocument/2006/relationships/image" Target="../media/image1069.png"/><Relationship Id="rId17" Type="http://schemas.openxmlformats.org/officeDocument/2006/relationships/image" Target="../media/image935.png"/><Relationship Id="rId38" Type="http://schemas.openxmlformats.org/officeDocument/2006/relationships/customXml" Target="../ink/ink751.xml"/><Relationship Id="rId59" Type="http://schemas.openxmlformats.org/officeDocument/2006/relationships/image" Target="../media/image956.png"/><Relationship Id="rId103" Type="http://schemas.openxmlformats.org/officeDocument/2006/relationships/image" Target="../media/image978.png"/><Relationship Id="rId124" Type="http://schemas.openxmlformats.org/officeDocument/2006/relationships/customXml" Target="../ink/ink794.xml"/><Relationship Id="rId310" Type="http://schemas.openxmlformats.org/officeDocument/2006/relationships/customXml" Target="../ink/ink887.xml"/><Relationship Id="rId70" Type="http://schemas.openxmlformats.org/officeDocument/2006/relationships/customXml" Target="../ink/ink767.xml"/><Relationship Id="rId91" Type="http://schemas.openxmlformats.org/officeDocument/2006/relationships/image" Target="../media/image972.png"/><Relationship Id="rId145" Type="http://schemas.openxmlformats.org/officeDocument/2006/relationships/image" Target="../media/image999.png"/><Relationship Id="rId166" Type="http://schemas.openxmlformats.org/officeDocument/2006/relationships/customXml" Target="../ink/ink815.xml"/><Relationship Id="rId187" Type="http://schemas.openxmlformats.org/officeDocument/2006/relationships/image" Target="../media/image1020.png"/><Relationship Id="rId331" Type="http://schemas.openxmlformats.org/officeDocument/2006/relationships/image" Target="../media/image1092.png"/><Relationship Id="rId352" Type="http://schemas.openxmlformats.org/officeDocument/2006/relationships/customXml" Target="../ink/ink908.xml"/><Relationship Id="rId373" Type="http://schemas.openxmlformats.org/officeDocument/2006/relationships/image" Target="../media/image1113.png"/><Relationship Id="rId394" Type="http://schemas.openxmlformats.org/officeDocument/2006/relationships/customXml" Target="../ink/ink929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838.xml"/><Relationship Id="rId233" Type="http://schemas.openxmlformats.org/officeDocument/2006/relationships/image" Target="../media/image1043.png"/><Relationship Id="rId254" Type="http://schemas.openxmlformats.org/officeDocument/2006/relationships/customXml" Target="../ink/ink859.xml"/><Relationship Id="rId28" Type="http://schemas.openxmlformats.org/officeDocument/2006/relationships/customXml" Target="../ink/ink746.xml"/><Relationship Id="rId49" Type="http://schemas.openxmlformats.org/officeDocument/2006/relationships/image" Target="../media/image951.png"/><Relationship Id="rId114" Type="http://schemas.openxmlformats.org/officeDocument/2006/relationships/customXml" Target="../ink/ink789.xml"/><Relationship Id="rId275" Type="http://schemas.openxmlformats.org/officeDocument/2006/relationships/image" Target="../media/image1064.png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60" Type="http://schemas.openxmlformats.org/officeDocument/2006/relationships/customXml" Target="../ink/ink762.xml"/><Relationship Id="rId81" Type="http://schemas.openxmlformats.org/officeDocument/2006/relationships/image" Target="../media/image967.png"/><Relationship Id="rId135" Type="http://schemas.openxmlformats.org/officeDocument/2006/relationships/image" Target="../media/image994.png"/><Relationship Id="rId156" Type="http://schemas.openxmlformats.org/officeDocument/2006/relationships/customXml" Target="../ink/ink810.xml"/><Relationship Id="rId177" Type="http://schemas.openxmlformats.org/officeDocument/2006/relationships/image" Target="../media/image1015.png"/><Relationship Id="rId198" Type="http://schemas.openxmlformats.org/officeDocument/2006/relationships/customXml" Target="../ink/ink831.xml"/><Relationship Id="rId321" Type="http://schemas.openxmlformats.org/officeDocument/2006/relationships/image" Target="../media/image1087.png"/><Relationship Id="rId342" Type="http://schemas.openxmlformats.org/officeDocument/2006/relationships/customXml" Target="../ink/ink903.xml"/><Relationship Id="rId363" Type="http://schemas.openxmlformats.org/officeDocument/2006/relationships/image" Target="../media/image1108.png"/><Relationship Id="rId384" Type="http://schemas.openxmlformats.org/officeDocument/2006/relationships/customXml" Target="../ink/ink924.xml"/><Relationship Id="rId202" Type="http://schemas.openxmlformats.org/officeDocument/2006/relationships/customXml" Target="../ink/ink833.xml"/><Relationship Id="rId223" Type="http://schemas.openxmlformats.org/officeDocument/2006/relationships/image" Target="../media/image1038.png"/><Relationship Id="rId244" Type="http://schemas.openxmlformats.org/officeDocument/2006/relationships/customXml" Target="../ink/ink854.xml"/><Relationship Id="rId18" Type="http://schemas.openxmlformats.org/officeDocument/2006/relationships/customXml" Target="../ink/ink741.xml"/><Relationship Id="rId39" Type="http://schemas.openxmlformats.org/officeDocument/2006/relationships/image" Target="../media/image946.png"/><Relationship Id="rId265" Type="http://schemas.openxmlformats.org/officeDocument/2006/relationships/image" Target="../media/image1059.png"/><Relationship Id="rId286" Type="http://schemas.openxmlformats.org/officeDocument/2006/relationships/customXml" Target="../ink/ink875.xml"/><Relationship Id="rId50" Type="http://schemas.openxmlformats.org/officeDocument/2006/relationships/customXml" Target="../ink/ink757.xml"/><Relationship Id="rId104" Type="http://schemas.openxmlformats.org/officeDocument/2006/relationships/customXml" Target="../ink/ink784.xml"/><Relationship Id="rId125" Type="http://schemas.openxmlformats.org/officeDocument/2006/relationships/image" Target="../media/image989.png"/><Relationship Id="rId146" Type="http://schemas.openxmlformats.org/officeDocument/2006/relationships/customXml" Target="../ink/ink805.xml"/><Relationship Id="rId167" Type="http://schemas.openxmlformats.org/officeDocument/2006/relationships/image" Target="../media/image1010.png"/><Relationship Id="rId188" Type="http://schemas.openxmlformats.org/officeDocument/2006/relationships/customXml" Target="../ink/ink826.xml"/><Relationship Id="rId311" Type="http://schemas.openxmlformats.org/officeDocument/2006/relationships/image" Target="../media/image1082.png"/><Relationship Id="rId332" Type="http://schemas.openxmlformats.org/officeDocument/2006/relationships/customXml" Target="../ink/ink898.xml"/><Relationship Id="rId353" Type="http://schemas.openxmlformats.org/officeDocument/2006/relationships/image" Target="../media/image1103.png"/><Relationship Id="rId374" Type="http://schemas.openxmlformats.org/officeDocument/2006/relationships/customXml" Target="../ink/ink919.xml"/><Relationship Id="rId395" Type="http://schemas.openxmlformats.org/officeDocument/2006/relationships/image" Target="../media/image1124.png"/><Relationship Id="rId71" Type="http://schemas.openxmlformats.org/officeDocument/2006/relationships/image" Target="../media/image962.png"/><Relationship Id="rId92" Type="http://schemas.openxmlformats.org/officeDocument/2006/relationships/customXml" Target="../ink/ink778.xml"/><Relationship Id="rId213" Type="http://schemas.openxmlformats.org/officeDocument/2006/relationships/image" Target="../media/image1033.png"/><Relationship Id="rId234" Type="http://schemas.openxmlformats.org/officeDocument/2006/relationships/customXml" Target="../ink/ink849.xml"/><Relationship Id="rId2" Type="http://schemas.openxmlformats.org/officeDocument/2006/relationships/customXml" Target="../ink/ink733.xml"/><Relationship Id="rId29" Type="http://schemas.openxmlformats.org/officeDocument/2006/relationships/image" Target="../media/image941.png"/><Relationship Id="rId255" Type="http://schemas.openxmlformats.org/officeDocument/2006/relationships/image" Target="../media/image1054.png"/><Relationship Id="rId276" Type="http://schemas.openxmlformats.org/officeDocument/2006/relationships/customXml" Target="../ink/ink870.xml"/><Relationship Id="rId297" Type="http://schemas.openxmlformats.org/officeDocument/2006/relationships/image" Target="../media/image1075.png"/><Relationship Id="rId40" Type="http://schemas.openxmlformats.org/officeDocument/2006/relationships/customXml" Target="../ink/ink752.xml"/><Relationship Id="rId115" Type="http://schemas.openxmlformats.org/officeDocument/2006/relationships/image" Target="../media/image984.png"/><Relationship Id="rId136" Type="http://schemas.openxmlformats.org/officeDocument/2006/relationships/customXml" Target="../ink/ink800.xml"/><Relationship Id="rId157" Type="http://schemas.openxmlformats.org/officeDocument/2006/relationships/image" Target="../media/image1005.png"/><Relationship Id="rId178" Type="http://schemas.openxmlformats.org/officeDocument/2006/relationships/customXml" Target="../ink/ink821.xml"/><Relationship Id="rId301" Type="http://schemas.openxmlformats.org/officeDocument/2006/relationships/image" Target="../media/image1077.png"/><Relationship Id="rId322" Type="http://schemas.openxmlformats.org/officeDocument/2006/relationships/customXml" Target="../ink/ink893.xml"/><Relationship Id="rId343" Type="http://schemas.openxmlformats.org/officeDocument/2006/relationships/image" Target="../media/image1098.png"/><Relationship Id="rId364" Type="http://schemas.openxmlformats.org/officeDocument/2006/relationships/customXml" Target="../ink/ink914.xml"/><Relationship Id="rId61" Type="http://schemas.openxmlformats.org/officeDocument/2006/relationships/image" Target="../media/image957.png"/><Relationship Id="rId82" Type="http://schemas.openxmlformats.org/officeDocument/2006/relationships/customXml" Target="../ink/ink773.xml"/><Relationship Id="rId199" Type="http://schemas.openxmlformats.org/officeDocument/2006/relationships/image" Target="../media/image1026.png"/><Relationship Id="rId203" Type="http://schemas.openxmlformats.org/officeDocument/2006/relationships/image" Target="../media/image1028.png"/><Relationship Id="rId385" Type="http://schemas.openxmlformats.org/officeDocument/2006/relationships/image" Target="../media/image1119.png"/><Relationship Id="rId19" Type="http://schemas.openxmlformats.org/officeDocument/2006/relationships/image" Target="../media/image936.png"/><Relationship Id="rId224" Type="http://schemas.openxmlformats.org/officeDocument/2006/relationships/customXml" Target="../ink/ink844.xml"/><Relationship Id="rId245" Type="http://schemas.openxmlformats.org/officeDocument/2006/relationships/image" Target="../media/image1049.png"/><Relationship Id="rId266" Type="http://schemas.openxmlformats.org/officeDocument/2006/relationships/customXml" Target="../ink/ink865.xml"/><Relationship Id="rId287" Type="http://schemas.openxmlformats.org/officeDocument/2006/relationships/image" Target="../media/image1070.png"/><Relationship Id="rId30" Type="http://schemas.openxmlformats.org/officeDocument/2006/relationships/customXml" Target="../ink/ink747.xml"/><Relationship Id="rId105" Type="http://schemas.openxmlformats.org/officeDocument/2006/relationships/image" Target="../media/image979.png"/><Relationship Id="rId126" Type="http://schemas.openxmlformats.org/officeDocument/2006/relationships/customXml" Target="../ink/ink795.xml"/><Relationship Id="rId147" Type="http://schemas.openxmlformats.org/officeDocument/2006/relationships/image" Target="../media/image1000.png"/><Relationship Id="rId168" Type="http://schemas.openxmlformats.org/officeDocument/2006/relationships/customXml" Target="../ink/ink816.xml"/><Relationship Id="rId312" Type="http://schemas.openxmlformats.org/officeDocument/2006/relationships/customXml" Target="../ink/ink888.xml"/><Relationship Id="rId333" Type="http://schemas.openxmlformats.org/officeDocument/2006/relationships/image" Target="../media/image1093.png"/><Relationship Id="rId354" Type="http://schemas.openxmlformats.org/officeDocument/2006/relationships/customXml" Target="../ink/ink909.xml"/><Relationship Id="rId51" Type="http://schemas.openxmlformats.org/officeDocument/2006/relationships/image" Target="../media/image952.png"/><Relationship Id="rId72" Type="http://schemas.openxmlformats.org/officeDocument/2006/relationships/customXml" Target="../ink/ink768.xml"/><Relationship Id="rId93" Type="http://schemas.openxmlformats.org/officeDocument/2006/relationships/image" Target="../media/image973.png"/><Relationship Id="rId189" Type="http://schemas.openxmlformats.org/officeDocument/2006/relationships/image" Target="../media/image1021.png"/><Relationship Id="rId375" Type="http://schemas.openxmlformats.org/officeDocument/2006/relationships/image" Target="../media/image1114.png"/><Relationship Id="rId396" Type="http://schemas.openxmlformats.org/officeDocument/2006/relationships/customXml" Target="../ink/ink930.xml"/><Relationship Id="rId3" Type="http://schemas.openxmlformats.org/officeDocument/2006/relationships/image" Target="../media/image928.png"/><Relationship Id="rId214" Type="http://schemas.openxmlformats.org/officeDocument/2006/relationships/customXml" Target="../ink/ink839.xml"/><Relationship Id="rId235" Type="http://schemas.openxmlformats.org/officeDocument/2006/relationships/image" Target="../media/image1044.png"/><Relationship Id="rId256" Type="http://schemas.openxmlformats.org/officeDocument/2006/relationships/customXml" Target="../ink/ink860.xml"/><Relationship Id="rId277" Type="http://schemas.openxmlformats.org/officeDocument/2006/relationships/image" Target="../media/image1065.png"/><Relationship Id="rId298" Type="http://schemas.openxmlformats.org/officeDocument/2006/relationships/customXml" Target="../ink/ink881.xml"/><Relationship Id="rId400" Type="http://schemas.openxmlformats.org/officeDocument/2006/relationships/customXml" Target="../ink/ink932.xml"/><Relationship Id="rId116" Type="http://schemas.openxmlformats.org/officeDocument/2006/relationships/customXml" Target="../ink/ink790.xml"/><Relationship Id="rId137" Type="http://schemas.openxmlformats.org/officeDocument/2006/relationships/image" Target="../media/image995.png"/><Relationship Id="rId158" Type="http://schemas.openxmlformats.org/officeDocument/2006/relationships/customXml" Target="../ink/ink811.xml"/><Relationship Id="rId302" Type="http://schemas.openxmlformats.org/officeDocument/2006/relationships/customXml" Target="../ink/ink883.xml"/><Relationship Id="rId323" Type="http://schemas.openxmlformats.org/officeDocument/2006/relationships/image" Target="../media/image1088.png"/><Relationship Id="rId344" Type="http://schemas.openxmlformats.org/officeDocument/2006/relationships/customXml" Target="../ink/ink904.xml"/><Relationship Id="rId20" Type="http://schemas.openxmlformats.org/officeDocument/2006/relationships/customXml" Target="../ink/ink742.xml"/><Relationship Id="rId41" Type="http://schemas.openxmlformats.org/officeDocument/2006/relationships/image" Target="../media/image947.png"/><Relationship Id="rId62" Type="http://schemas.openxmlformats.org/officeDocument/2006/relationships/customXml" Target="../ink/ink763.xml"/><Relationship Id="rId83" Type="http://schemas.openxmlformats.org/officeDocument/2006/relationships/image" Target="../media/image968.png"/><Relationship Id="rId179" Type="http://schemas.openxmlformats.org/officeDocument/2006/relationships/image" Target="../media/image1016.png"/><Relationship Id="rId365" Type="http://schemas.openxmlformats.org/officeDocument/2006/relationships/image" Target="../media/image1109.png"/><Relationship Id="rId386" Type="http://schemas.openxmlformats.org/officeDocument/2006/relationships/customXml" Target="../ink/ink925.xml"/><Relationship Id="rId190" Type="http://schemas.openxmlformats.org/officeDocument/2006/relationships/customXml" Target="../ink/ink827.xml"/><Relationship Id="rId204" Type="http://schemas.openxmlformats.org/officeDocument/2006/relationships/customXml" Target="../ink/ink834.xml"/><Relationship Id="rId225" Type="http://schemas.openxmlformats.org/officeDocument/2006/relationships/image" Target="../media/image1039.png"/><Relationship Id="rId246" Type="http://schemas.openxmlformats.org/officeDocument/2006/relationships/customXml" Target="../ink/ink855.xml"/><Relationship Id="rId267" Type="http://schemas.openxmlformats.org/officeDocument/2006/relationships/image" Target="../media/image1060.png"/><Relationship Id="rId288" Type="http://schemas.openxmlformats.org/officeDocument/2006/relationships/customXml" Target="../ink/ink876.xml"/><Relationship Id="rId106" Type="http://schemas.openxmlformats.org/officeDocument/2006/relationships/customXml" Target="../ink/ink785.xml"/><Relationship Id="rId127" Type="http://schemas.openxmlformats.org/officeDocument/2006/relationships/image" Target="../media/image990.png"/><Relationship Id="rId313" Type="http://schemas.openxmlformats.org/officeDocument/2006/relationships/image" Target="../media/image1083.png"/><Relationship Id="rId10" Type="http://schemas.openxmlformats.org/officeDocument/2006/relationships/customXml" Target="../ink/ink737.xml"/><Relationship Id="rId31" Type="http://schemas.openxmlformats.org/officeDocument/2006/relationships/image" Target="../media/image942.png"/><Relationship Id="rId52" Type="http://schemas.openxmlformats.org/officeDocument/2006/relationships/customXml" Target="../ink/ink758.xml"/><Relationship Id="rId73" Type="http://schemas.openxmlformats.org/officeDocument/2006/relationships/image" Target="../media/image963.png"/><Relationship Id="rId94" Type="http://schemas.openxmlformats.org/officeDocument/2006/relationships/customXml" Target="../ink/ink779.xml"/><Relationship Id="rId148" Type="http://schemas.openxmlformats.org/officeDocument/2006/relationships/customXml" Target="../ink/ink806.xml"/><Relationship Id="rId169" Type="http://schemas.openxmlformats.org/officeDocument/2006/relationships/image" Target="../media/image1011.png"/><Relationship Id="rId334" Type="http://schemas.openxmlformats.org/officeDocument/2006/relationships/customXml" Target="../ink/ink899.xml"/><Relationship Id="rId355" Type="http://schemas.openxmlformats.org/officeDocument/2006/relationships/image" Target="../media/image1104.png"/><Relationship Id="rId376" Type="http://schemas.openxmlformats.org/officeDocument/2006/relationships/customXml" Target="../ink/ink920.xml"/><Relationship Id="rId397" Type="http://schemas.openxmlformats.org/officeDocument/2006/relationships/image" Target="../media/image1125.png"/><Relationship Id="rId4" Type="http://schemas.openxmlformats.org/officeDocument/2006/relationships/customXml" Target="../ink/ink734.xml"/><Relationship Id="rId180" Type="http://schemas.openxmlformats.org/officeDocument/2006/relationships/customXml" Target="../ink/ink822.xml"/><Relationship Id="rId215" Type="http://schemas.openxmlformats.org/officeDocument/2006/relationships/image" Target="../media/image1034.png"/><Relationship Id="rId236" Type="http://schemas.openxmlformats.org/officeDocument/2006/relationships/customXml" Target="../ink/ink850.xml"/><Relationship Id="rId257" Type="http://schemas.openxmlformats.org/officeDocument/2006/relationships/image" Target="../media/image1055.png"/><Relationship Id="rId278" Type="http://schemas.openxmlformats.org/officeDocument/2006/relationships/customXml" Target="../ink/ink871.xml"/><Relationship Id="rId401" Type="http://schemas.openxmlformats.org/officeDocument/2006/relationships/image" Target="../media/image1127.png"/><Relationship Id="rId303" Type="http://schemas.openxmlformats.org/officeDocument/2006/relationships/image" Target="../media/image1078.png"/><Relationship Id="rId42" Type="http://schemas.openxmlformats.org/officeDocument/2006/relationships/customXml" Target="../ink/ink753.xml"/><Relationship Id="rId84" Type="http://schemas.openxmlformats.org/officeDocument/2006/relationships/customXml" Target="../ink/ink774.xml"/><Relationship Id="rId138" Type="http://schemas.openxmlformats.org/officeDocument/2006/relationships/customXml" Target="../ink/ink801.xml"/><Relationship Id="rId345" Type="http://schemas.openxmlformats.org/officeDocument/2006/relationships/image" Target="../media/image1099.png"/><Relationship Id="rId387" Type="http://schemas.openxmlformats.org/officeDocument/2006/relationships/image" Target="../media/image1120.png"/><Relationship Id="rId191" Type="http://schemas.openxmlformats.org/officeDocument/2006/relationships/image" Target="../media/image1022.png"/><Relationship Id="rId205" Type="http://schemas.openxmlformats.org/officeDocument/2006/relationships/image" Target="../media/image1029.png"/><Relationship Id="rId247" Type="http://schemas.openxmlformats.org/officeDocument/2006/relationships/image" Target="../media/image1050.png"/><Relationship Id="rId107" Type="http://schemas.openxmlformats.org/officeDocument/2006/relationships/image" Target="../media/image980.png"/><Relationship Id="rId289" Type="http://schemas.openxmlformats.org/officeDocument/2006/relationships/image" Target="../media/image1071.png"/><Relationship Id="rId11" Type="http://schemas.openxmlformats.org/officeDocument/2006/relationships/image" Target="../media/image932.png"/><Relationship Id="rId53" Type="http://schemas.openxmlformats.org/officeDocument/2006/relationships/image" Target="../media/image953.png"/><Relationship Id="rId149" Type="http://schemas.openxmlformats.org/officeDocument/2006/relationships/image" Target="../media/image1001.png"/><Relationship Id="rId314" Type="http://schemas.openxmlformats.org/officeDocument/2006/relationships/customXml" Target="../ink/ink889.xml"/><Relationship Id="rId356" Type="http://schemas.openxmlformats.org/officeDocument/2006/relationships/customXml" Target="../ink/ink910.xml"/><Relationship Id="rId398" Type="http://schemas.openxmlformats.org/officeDocument/2006/relationships/customXml" Target="../ink/ink931.xml"/><Relationship Id="rId95" Type="http://schemas.openxmlformats.org/officeDocument/2006/relationships/image" Target="../media/image974.png"/><Relationship Id="rId160" Type="http://schemas.openxmlformats.org/officeDocument/2006/relationships/customXml" Target="../ink/ink812.xml"/><Relationship Id="rId216" Type="http://schemas.openxmlformats.org/officeDocument/2006/relationships/customXml" Target="../ink/ink840.xml"/><Relationship Id="rId258" Type="http://schemas.openxmlformats.org/officeDocument/2006/relationships/customXml" Target="../ink/ink861.xml"/><Relationship Id="rId22" Type="http://schemas.openxmlformats.org/officeDocument/2006/relationships/customXml" Target="../ink/ink743.xml"/><Relationship Id="rId64" Type="http://schemas.openxmlformats.org/officeDocument/2006/relationships/customXml" Target="../ink/ink764.xml"/><Relationship Id="rId118" Type="http://schemas.openxmlformats.org/officeDocument/2006/relationships/customXml" Target="../ink/ink791.xml"/><Relationship Id="rId325" Type="http://schemas.openxmlformats.org/officeDocument/2006/relationships/image" Target="../media/image1089.png"/><Relationship Id="rId367" Type="http://schemas.openxmlformats.org/officeDocument/2006/relationships/image" Target="../media/image1110.png"/><Relationship Id="rId171" Type="http://schemas.openxmlformats.org/officeDocument/2006/relationships/image" Target="../media/image1012.png"/><Relationship Id="rId227" Type="http://schemas.openxmlformats.org/officeDocument/2006/relationships/image" Target="../media/image1040.png"/><Relationship Id="rId269" Type="http://schemas.openxmlformats.org/officeDocument/2006/relationships/image" Target="../media/image1061.png"/><Relationship Id="rId33" Type="http://schemas.openxmlformats.org/officeDocument/2006/relationships/image" Target="../media/image943.png"/><Relationship Id="rId129" Type="http://schemas.openxmlformats.org/officeDocument/2006/relationships/image" Target="../media/image991.png"/><Relationship Id="rId280" Type="http://schemas.openxmlformats.org/officeDocument/2006/relationships/customXml" Target="../ink/ink872.xml"/><Relationship Id="rId336" Type="http://schemas.openxmlformats.org/officeDocument/2006/relationships/customXml" Target="../ink/ink900.xml"/><Relationship Id="rId75" Type="http://schemas.openxmlformats.org/officeDocument/2006/relationships/image" Target="../media/image964.png"/><Relationship Id="rId140" Type="http://schemas.openxmlformats.org/officeDocument/2006/relationships/customXml" Target="../ink/ink802.xml"/><Relationship Id="rId182" Type="http://schemas.openxmlformats.org/officeDocument/2006/relationships/customXml" Target="../ink/ink823.xml"/><Relationship Id="rId378" Type="http://schemas.openxmlformats.org/officeDocument/2006/relationships/customXml" Target="../ink/ink921.xml"/><Relationship Id="rId6" Type="http://schemas.openxmlformats.org/officeDocument/2006/relationships/customXml" Target="../ink/ink735.xml"/><Relationship Id="rId238" Type="http://schemas.openxmlformats.org/officeDocument/2006/relationships/customXml" Target="../ink/ink851.xml"/><Relationship Id="rId291" Type="http://schemas.openxmlformats.org/officeDocument/2006/relationships/image" Target="../media/image1072.png"/><Relationship Id="rId305" Type="http://schemas.openxmlformats.org/officeDocument/2006/relationships/image" Target="../media/image1079.png"/><Relationship Id="rId347" Type="http://schemas.openxmlformats.org/officeDocument/2006/relationships/image" Target="../media/image1100.png"/><Relationship Id="rId44" Type="http://schemas.openxmlformats.org/officeDocument/2006/relationships/customXml" Target="../ink/ink754.xml"/><Relationship Id="rId86" Type="http://schemas.openxmlformats.org/officeDocument/2006/relationships/customXml" Target="../ink/ink775.xml"/><Relationship Id="rId151" Type="http://schemas.openxmlformats.org/officeDocument/2006/relationships/image" Target="../media/image1002.png"/><Relationship Id="rId389" Type="http://schemas.openxmlformats.org/officeDocument/2006/relationships/image" Target="../media/image1121.png"/><Relationship Id="rId193" Type="http://schemas.openxmlformats.org/officeDocument/2006/relationships/image" Target="../media/image1023.png"/><Relationship Id="rId207" Type="http://schemas.openxmlformats.org/officeDocument/2006/relationships/image" Target="../media/image1030.png"/><Relationship Id="rId249" Type="http://schemas.openxmlformats.org/officeDocument/2006/relationships/image" Target="../media/image1051.png"/><Relationship Id="rId13" Type="http://schemas.openxmlformats.org/officeDocument/2006/relationships/image" Target="../media/image933.png"/><Relationship Id="rId109" Type="http://schemas.openxmlformats.org/officeDocument/2006/relationships/image" Target="../media/image981.png"/><Relationship Id="rId260" Type="http://schemas.openxmlformats.org/officeDocument/2006/relationships/customXml" Target="../ink/ink862.xml"/><Relationship Id="rId316" Type="http://schemas.openxmlformats.org/officeDocument/2006/relationships/customXml" Target="../ink/ink890.xml"/><Relationship Id="rId55" Type="http://schemas.openxmlformats.org/officeDocument/2006/relationships/image" Target="../media/image954.png"/><Relationship Id="rId97" Type="http://schemas.openxmlformats.org/officeDocument/2006/relationships/image" Target="../media/image975.png"/><Relationship Id="rId120" Type="http://schemas.openxmlformats.org/officeDocument/2006/relationships/customXml" Target="../ink/ink792.xml"/><Relationship Id="rId358" Type="http://schemas.openxmlformats.org/officeDocument/2006/relationships/customXml" Target="../ink/ink911.xml"/><Relationship Id="rId162" Type="http://schemas.openxmlformats.org/officeDocument/2006/relationships/customXml" Target="../ink/ink813.xml"/><Relationship Id="rId218" Type="http://schemas.openxmlformats.org/officeDocument/2006/relationships/customXml" Target="../ink/ink841.xml"/><Relationship Id="rId271" Type="http://schemas.openxmlformats.org/officeDocument/2006/relationships/image" Target="../media/image1062.png"/><Relationship Id="rId24" Type="http://schemas.openxmlformats.org/officeDocument/2006/relationships/customXml" Target="../ink/ink744.xml"/><Relationship Id="rId66" Type="http://schemas.openxmlformats.org/officeDocument/2006/relationships/customXml" Target="../ink/ink765.xml"/><Relationship Id="rId131" Type="http://schemas.openxmlformats.org/officeDocument/2006/relationships/image" Target="../media/image992.png"/><Relationship Id="rId327" Type="http://schemas.openxmlformats.org/officeDocument/2006/relationships/image" Target="../media/image1090.png"/><Relationship Id="rId369" Type="http://schemas.openxmlformats.org/officeDocument/2006/relationships/image" Target="../media/image1111.png"/><Relationship Id="rId173" Type="http://schemas.openxmlformats.org/officeDocument/2006/relationships/image" Target="../media/image1013.png"/><Relationship Id="rId229" Type="http://schemas.openxmlformats.org/officeDocument/2006/relationships/image" Target="../media/image1041.png"/><Relationship Id="rId380" Type="http://schemas.openxmlformats.org/officeDocument/2006/relationships/customXml" Target="../ink/ink922.xml"/><Relationship Id="rId240" Type="http://schemas.openxmlformats.org/officeDocument/2006/relationships/customXml" Target="../ink/ink852.xml"/><Relationship Id="rId35" Type="http://schemas.openxmlformats.org/officeDocument/2006/relationships/image" Target="../media/image944.png"/><Relationship Id="rId77" Type="http://schemas.openxmlformats.org/officeDocument/2006/relationships/image" Target="../media/image965.png"/><Relationship Id="rId100" Type="http://schemas.openxmlformats.org/officeDocument/2006/relationships/customXml" Target="../ink/ink782.xml"/><Relationship Id="rId282" Type="http://schemas.openxmlformats.org/officeDocument/2006/relationships/customXml" Target="../ink/ink873.xml"/><Relationship Id="rId338" Type="http://schemas.openxmlformats.org/officeDocument/2006/relationships/customXml" Target="../ink/ink901.xml"/><Relationship Id="rId8" Type="http://schemas.openxmlformats.org/officeDocument/2006/relationships/customXml" Target="../ink/ink736.xml"/><Relationship Id="rId142" Type="http://schemas.openxmlformats.org/officeDocument/2006/relationships/customXml" Target="../ink/ink803.xml"/><Relationship Id="rId184" Type="http://schemas.openxmlformats.org/officeDocument/2006/relationships/customXml" Target="../ink/ink824.xml"/><Relationship Id="rId391" Type="http://schemas.openxmlformats.org/officeDocument/2006/relationships/image" Target="../media/image1122.png"/><Relationship Id="rId251" Type="http://schemas.openxmlformats.org/officeDocument/2006/relationships/image" Target="../media/image1052.png"/><Relationship Id="rId46" Type="http://schemas.openxmlformats.org/officeDocument/2006/relationships/customXml" Target="../ink/ink755.xml"/><Relationship Id="rId293" Type="http://schemas.openxmlformats.org/officeDocument/2006/relationships/image" Target="../media/image1073.png"/><Relationship Id="rId307" Type="http://schemas.openxmlformats.org/officeDocument/2006/relationships/image" Target="../media/image1080.png"/><Relationship Id="rId349" Type="http://schemas.openxmlformats.org/officeDocument/2006/relationships/image" Target="../media/image1101.png"/><Relationship Id="rId88" Type="http://schemas.openxmlformats.org/officeDocument/2006/relationships/customXml" Target="../ink/ink776.xml"/><Relationship Id="rId111" Type="http://schemas.openxmlformats.org/officeDocument/2006/relationships/image" Target="../media/image982.png"/><Relationship Id="rId153" Type="http://schemas.openxmlformats.org/officeDocument/2006/relationships/image" Target="../media/image1003.png"/><Relationship Id="rId195" Type="http://schemas.openxmlformats.org/officeDocument/2006/relationships/image" Target="../media/image1024.png"/><Relationship Id="rId209" Type="http://schemas.openxmlformats.org/officeDocument/2006/relationships/image" Target="../media/image1031.png"/><Relationship Id="rId360" Type="http://schemas.openxmlformats.org/officeDocument/2006/relationships/customXml" Target="../ink/ink912.xml"/><Relationship Id="rId220" Type="http://schemas.openxmlformats.org/officeDocument/2006/relationships/customXml" Target="../ink/ink842.xml"/><Relationship Id="rId15" Type="http://schemas.openxmlformats.org/officeDocument/2006/relationships/image" Target="../media/image934.png"/><Relationship Id="rId57" Type="http://schemas.openxmlformats.org/officeDocument/2006/relationships/image" Target="../media/image955.png"/><Relationship Id="rId262" Type="http://schemas.openxmlformats.org/officeDocument/2006/relationships/customXml" Target="../ink/ink863.xml"/><Relationship Id="rId318" Type="http://schemas.openxmlformats.org/officeDocument/2006/relationships/customXml" Target="../ink/ink891.xml"/><Relationship Id="rId99" Type="http://schemas.openxmlformats.org/officeDocument/2006/relationships/image" Target="../media/image976.png"/><Relationship Id="rId122" Type="http://schemas.openxmlformats.org/officeDocument/2006/relationships/customXml" Target="../ink/ink793.xml"/><Relationship Id="rId164" Type="http://schemas.openxmlformats.org/officeDocument/2006/relationships/customXml" Target="../ink/ink814.xml"/><Relationship Id="rId371" Type="http://schemas.openxmlformats.org/officeDocument/2006/relationships/image" Target="../media/image1112.png"/><Relationship Id="rId26" Type="http://schemas.openxmlformats.org/officeDocument/2006/relationships/customXml" Target="../ink/ink745.xml"/><Relationship Id="rId231" Type="http://schemas.openxmlformats.org/officeDocument/2006/relationships/image" Target="../media/image1042.png"/><Relationship Id="rId273" Type="http://schemas.openxmlformats.org/officeDocument/2006/relationships/image" Target="../media/image1063.png"/><Relationship Id="rId329" Type="http://schemas.openxmlformats.org/officeDocument/2006/relationships/image" Target="../media/image1091.png"/><Relationship Id="rId68" Type="http://schemas.openxmlformats.org/officeDocument/2006/relationships/customXml" Target="../ink/ink766.xml"/><Relationship Id="rId133" Type="http://schemas.openxmlformats.org/officeDocument/2006/relationships/image" Target="../media/image993.png"/><Relationship Id="rId175" Type="http://schemas.openxmlformats.org/officeDocument/2006/relationships/image" Target="../media/image1014.png"/><Relationship Id="rId340" Type="http://schemas.openxmlformats.org/officeDocument/2006/relationships/customXml" Target="../ink/ink902.xml"/><Relationship Id="rId200" Type="http://schemas.openxmlformats.org/officeDocument/2006/relationships/customXml" Target="../ink/ink832.xml"/><Relationship Id="rId382" Type="http://schemas.openxmlformats.org/officeDocument/2006/relationships/customXml" Target="../ink/ink923.xml"/><Relationship Id="rId242" Type="http://schemas.openxmlformats.org/officeDocument/2006/relationships/customXml" Target="../ink/ink853.xml"/><Relationship Id="rId284" Type="http://schemas.openxmlformats.org/officeDocument/2006/relationships/customXml" Target="../ink/ink874.xml"/><Relationship Id="rId37" Type="http://schemas.openxmlformats.org/officeDocument/2006/relationships/image" Target="../media/image945.png"/><Relationship Id="rId79" Type="http://schemas.openxmlformats.org/officeDocument/2006/relationships/image" Target="../media/image966.png"/><Relationship Id="rId102" Type="http://schemas.openxmlformats.org/officeDocument/2006/relationships/customXml" Target="../ink/ink783.xml"/><Relationship Id="rId144" Type="http://schemas.openxmlformats.org/officeDocument/2006/relationships/customXml" Target="../ink/ink804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3.xml"/><Relationship Id="rId21" Type="http://schemas.openxmlformats.org/officeDocument/2006/relationships/image" Target="../media/image1139.png"/><Relationship Id="rId42" Type="http://schemas.openxmlformats.org/officeDocument/2006/relationships/customXml" Target="../ink/ink951.xml"/><Relationship Id="rId47" Type="http://schemas.openxmlformats.org/officeDocument/2006/relationships/image" Target="../media/image1152.png"/><Relationship Id="rId63" Type="http://schemas.openxmlformats.org/officeDocument/2006/relationships/image" Target="../media/image1160.png"/><Relationship Id="rId68" Type="http://schemas.openxmlformats.org/officeDocument/2006/relationships/customXml" Target="../ink/ink964.xml"/><Relationship Id="rId7" Type="http://schemas.openxmlformats.org/officeDocument/2006/relationships/image" Target="../media/image1132.png"/><Relationship Id="rId71" Type="http://schemas.openxmlformats.org/officeDocument/2006/relationships/image" Target="../media/image1164.png"/><Relationship Id="rId2" Type="http://schemas.openxmlformats.org/officeDocument/2006/relationships/image" Target="../media/image1128.png"/><Relationship Id="rId16" Type="http://schemas.openxmlformats.org/officeDocument/2006/relationships/customXml" Target="../ink/ink938.xml"/><Relationship Id="rId29" Type="http://schemas.openxmlformats.org/officeDocument/2006/relationships/image" Target="../media/image1143.png"/><Relationship Id="rId11" Type="http://schemas.openxmlformats.org/officeDocument/2006/relationships/image" Target="../media/image1134.png"/><Relationship Id="rId24" Type="http://schemas.openxmlformats.org/officeDocument/2006/relationships/customXml" Target="../ink/ink942.xml"/><Relationship Id="rId32" Type="http://schemas.openxmlformats.org/officeDocument/2006/relationships/customXml" Target="../ink/ink946.xml"/><Relationship Id="rId37" Type="http://schemas.openxmlformats.org/officeDocument/2006/relationships/image" Target="../media/image1147.png"/><Relationship Id="rId40" Type="http://schemas.openxmlformats.org/officeDocument/2006/relationships/customXml" Target="../ink/ink950.xml"/><Relationship Id="rId45" Type="http://schemas.openxmlformats.org/officeDocument/2006/relationships/image" Target="../media/image1151.png"/><Relationship Id="rId53" Type="http://schemas.openxmlformats.org/officeDocument/2006/relationships/image" Target="../media/image1155.png"/><Relationship Id="rId58" Type="http://schemas.openxmlformats.org/officeDocument/2006/relationships/customXml" Target="../ink/ink959.xml"/><Relationship Id="rId66" Type="http://schemas.openxmlformats.org/officeDocument/2006/relationships/customXml" Target="../ink/ink963.xml"/><Relationship Id="rId5" Type="http://schemas.openxmlformats.org/officeDocument/2006/relationships/image" Target="../media/image1131.png"/><Relationship Id="rId61" Type="http://schemas.openxmlformats.org/officeDocument/2006/relationships/image" Target="../media/image1159.png"/><Relationship Id="rId19" Type="http://schemas.openxmlformats.org/officeDocument/2006/relationships/image" Target="../media/image1138.png"/><Relationship Id="rId14" Type="http://schemas.openxmlformats.org/officeDocument/2006/relationships/customXml" Target="../ink/ink937.xml"/><Relationship Id="rId22" Type="http://schemas.openxmlformats.org/officeDocument/2006/relationships/customXml" Target="../ink/ink941.xml"/><Relationship Id="rId27" Type="http://schemas.openxmlformats.org/officeDocument/2006/relationships/image" Target="../media/image1142.png"/><Relationship Id="rId30" Type="http://schemas.openxmlformats.org/officeDocument/2006/relationships/customXml" Target="../ink/ink945.xml"/><Relationship Id="rId35" Type="http://schemas.openxmlformats.org/officeDocument/2006/relationships/image" Target="../media/image1146.png"/><Relationship Id="rId43" Type="http://schemas.openxmlformats.org/officeDocument/2006/relationships/image" Target="../media/image1150.png"/><Relationship Id="rId48" Type="http://schemas.openxmlformats.org/officeDocument/2006/relationships/customXml" Target="../ink/ink954.xml"/><Relationship Id="rId56" Type="http://schemas.openxmlformats.org/officeDocument/2006/relationships/customXml" Target="../ink/ink958.xml"/><Relationship Id="rId64" Type="http://schemas.openxmlformats.org/officeDocument/2006/relationships/customXml" Target="../ink/ink962.xml"/><Relationship Id="rId69" Type="http://schemas.openxmlformats.org/officeDocument/2006/relationships/image" Target="../media/image1163.png"/><Relationship Id="rId8" Type="http://schemas.openxmlformats.org/officeDocument/2006/relationships/customXml" Target="../ink/ink934.xml"/><Relationship Id="rId51" Type="http://schemas.openxmlformats.org/officeDocument/2006/relationships/image" Target="../media/image1154.png"/><Relationship Id="rId3" Type="http://schemas.openxmlformats.org/officeDocument/2006/relationships/image" Target="../media/image1129.png"/><Relationship Id="rId12" Type="http://schemas.openxmlformats.org/officeDocument/2006/relationships/customXml" Target="../ink/ink936.xml"/><Relationship Id="rId17" Type="http://schemas.openxmlformats.org/officeDocument/2006/relationships/image" Target="../media/image1137.png"/><Relationship Id="rId25" Type="http://schemas.openxmlformats.org/officeDocument/2006/relationships/image" Target="../media/image1141.png"/><Relationship Id="rId33" Type="http://schemas.openxmlformats.org/officeDocument/2006/relationships/image" Target="../media/image1145.png"/><Relationship Id="rId38" Type="http://schemas.openxmlformats.org/officeDocument/2006/relationships/customXml" Target="../ink/ink949.xml"/><Relationship Id="rId46" Type="http://schemas.openxmlformats.org/officeDocument/2006/relationships/customXml" Target="../ink/ink953.xml"/><Relationship Id="rId59" Type="http://schemas.openxmlformats.org/officeDocument/2006/relationships/image" Target="../media/image1158.png"/><Relationship Id="rId67" Type="http://schemas.openxmlformats.org/officeDocument/2006/relationships/image" Target="../media/image1162.png"/><Relationship Id="rId20" Type="http://schemas.openxmlformats.org/officeDocument/2006/relationships/customXml" Target="../ink/ink940.xml"/><Relationship Id="rId41" Type="http://schemas.openxmlformats.org/officeDocument/2006/relationships/image" Target="../media/image1149.png"/><Relationship Id="rId54" Type="http://schemas.openxmlformats.org/officeDocument/2006/relationships/customXml" Target="../ink/ink957.xml"/><Relationship Id="rId62" Type="http://schemas.openxmlformats.org/officeDocument/2006/relationships/customXml" Target="../ink/ink961.xml"/><Relationship Id="rId70" Type="http://schemas.openxmlformats.org/officeDocument/2006/relationships/customXml" Target="../ink/ink9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3.xml"/><Relationship Id="rId15" Type="http://schemas.openxmlformats.org/officeDocument/2006/relationships/image" Target="../media/image1136.png"/><Relationship Id="rId23" Type="http://schemas.openxmlformats.org/officeDocument/2006/relationships/image" Target="../media/image1140.png"/><Relationship Id="rId28" Type="http://schemas.openxmlformats.org/officeDocument/2006/relationships/customXml" Target="../ink/ink944.xml"/><Relationship Id="rId36" Type="http://schemas.openxmlformats.org/officeDocument/2006/relationships/customXml" Target="../ink/ink948.xml"/><Relationship Id="rId49" Type="http://schemas.openxmlformats.org/officeDocument/2006/relationships/image" Target="../media/image1153.png"/><Relationship Id="rId57" Type="http://schemas.openxmlformats.org/officeDocument/2006/relationships/image" Target="../media/image1157.png"/><Relationship Id="rId10" Type="http://schemas.openxmlformats.org/officeDocument/2006/relationships/customXml" Target="../ink/ink935.xml"/><Relationship Id="rId31" Type="http://schemas.openxmlformats.org/officeDocument/2006/relationships/image" Target="../media/image1144.png"/><Relationship Id="rId44" Type="http://schemas.openxmlformats.org/officeDocument/2006/relationships/customXml" Target="../ink/ink952.xml"/><Relationship Id="rId52" Type="http://schemas.openxmlformats.org/officeDocument/2006/relationships/customXml" Target="../ink/ink956.xml"/><Relationship Id="rId60" Type="http://schemas.openxmlformats.org/officeDocument/2006/relationships/customXml" Target="../ink/ink960.xml"/><Relationship Id="rId65" Type="http://schemas.openxmlformats.org/officeDocument/2006/relationships/image" Target="../media/image1161.png"/><Relationship Id="rId4" Type="http://schemas.openxmlformats.org/officeDocument/2006/relationships/image" Target="../media/image1130.png"/><Relationship Id="rId9" Type="http://schemas.openxmlformats.org/officeDocument/2006/relationships/image" Target="../media/image1133.png"/><Relationship Id="rId13" Type="http://schemas.openxmlformats.org/officeDocument/2006/relationships/image" Target="../media/image1135.png"/><Relationship Id="rId18" Type="http://schemas.openxmlformats.org/officeDocument/2006/relationships/customXml" Target="../ink/ink939.xml"/><Relationship Id="rId39" Type="http://schemas.openxmlformats.org/officeDocument/2006/relationships/image" Target="../media/image1148.png"/><Relationship Id="rId34" Type="http://schemas.openxmlformats.org/officeDocument/2006/relationships/customXml" Target="../ink/ink947.xml"/><Relationship Id="rId50" Type="http://schemas.openxmlformats.org/officeDocument/2006/relationships/customXml" Target="../ink/ink955.xml"/><Relationship Id="rId55" Type="http://schemas.openxmlformats.org/officeDocument/2006/relationships/image" Target="../media/image1156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2.png"/><Relationship Id="rId21" Type="http://schemas.openxmlformats.org/officeDocument/2006/relationships/image" Target="../media/image1174.png"/><Relationship Id="rId42" Type="http://schemas.openxmlformats.org/officeDocument/2006/relationships/customXml" Target="../ink/ink986.xml"/><Relationship Id="rId63" Type="http://schemas.openxmlformats.org/officeDocument/2006/relationships/image" Target="../media/image1195.png"/><Relationship Id="rId84" Type="http://schemas.openxmlformats.org/officeDocument/2006/relationships/customXml" Target="../ink/ink1007.xml"/><Relationship Id="rId138" Type="http://schemas.openxmlformats.org/officeDocument/2006/relationships/customXml" Target="../ink/ink1034.xml"/><Relationship Id="rId159" Type="http://schemas.openxmlformats.org/officeDocument/2006/relationships/image" Target="../media/image1243.png"/><Relationship Id="rId170" Type="http://schemas.openxmlformats.org/officeDocument/2006/relationships/customXml" Target="../ink/ink1050.xml"/><Relationship Id="rId191" Type="http://schemas.openxmlformats.org/officeDocument/2006/relationships/image" Target="../media/image1259.png"/><Relationship Id="rId205" Type="http://schemas.openxmlformats.org/officeDocument/2006/relationships/image" Target="../media/image1266.png"/><Relationship Id="rId226" Type="http://schemas.openxmlformats.org/officeDocument/2006/relationships/customXml" Target="../ink/ink1078.xml"/><Relationship Id="rId107" Type="http://schemas.openxmlformats.org/officeDocument/2006/relationships/image" Target="../media/image1217.png"/><Relationship Id="rId11" Type="http://schemas.openxmlformats.org/officeDocument/2006/relationships/image" Target="../media/image1169.png"/><Relationship Id="rId32" Type="http://schemas.openxmlformats.org/officeDocument/2006/relationships/customXml" Target="../ink/ink981.xml"/><Relationship Id="rId53" Type="http://schemas.openxmlformats.org/officeDocument/2006/relationships/image" Target="../media/image1190.png"/><Relationship Id="rId74" Type="http://schemas.openxmlformats.org/officeDocument/2006/relationships/customXml" Target="../ink/ink1002.xml"/><Relationship Id="rId128" Type="http://schemas.openxmlformats.org/officeDocument/2006/relationships/customXml" Target="../ink/ink1029.xml"/><Relationship Id="rId149" Type="http://schemas.openxmlformats.org/officeDocument/2006/relationships/image" Target="../media/image1238.png"/><Relationship Id="rId5" Type="http://schemas.openxmlformats.org/officeDocument/2006/relationships/image" Target="../media/image1166.png"/><Relationship Id="rId95" Type="http://schemas.openxmlformats.org/officeDocument/2006/relationships/image" Target="../media/image1211.png"/><Relationship Id="rId160" Type="http://schemas.openxmlformats.org/officeDocument/2006/relationships/customXml" Target="../ink/ink1045.xml"/><Relationship Id="rId181" Type="http://schemas.openxmlformats.org/officeDocument/2006/relationships/image" Target="../media/image1254.png"/><Relationship Id="rId216" Type="http://schemas.openxmlformats.org/officeDocument/2006/relationships/customXml" Target="../ink/ink1073.xml"/><Relationship Id="rId237" Type="http://schemas.openxmlformats.org/officeDocument/2006/relationships/image" Target="../media/image1282.png"/><Relationship Id="rId22" Type="http://schemas.openxmlformats.org/officeDocument/2006/relationships/customXml" Target="../ink/ink976.xml"/><Relationship Id="rId43" Type="http://schemas.openxmlformats.org/officeDocument/2006/relationships/image" Target="../media/image1185.png"/><Relationship Id="rId64" Type="http://schemas.openxmlformats.org/officeDocument/2006/relationships/customXml" Target="../ink/ink997.xml"/><Relationship Id="rId118" Type="http://schemas.openxmlformats.org/officeDocument/2006/relationships/customXml" Target="../ink/ink1024.xml"/><Relationship Id="rId139" Type="http://schemas.openxmlformats.org/officeDocument/2006/relationships/image" Target="../media/image1233.png"/><Relationship Id="rId85" Type="http://schemas.openxmlformats.org/officeDocument/2006/relationships/image" Target="../media/image1206.png"/><Relationship Id="rId150" Type="http://schemas.openxmlformats.org/officeDocument/2006/relationships/customXml" Target="../ink/ink1040.xml"/><Relationship Id="rId171" Type="http://schemas.openxmlformats.org/officeDocument/2006/relationships/image" Target="../media/image1249.png"/><Relationship Id="rId192" Type="http://schemas.openxmlformats.org/officeDocument/2006/relationships/customXml" Target="../ink/ink1061.xml"/><Relationship Id="rId206" Type="http://schemas.openxmlformats.org/officeDocument/2006/relationships/customXml" Target="../ink/ink1068.xml"/><Relationship Id="rId227" Type="http://schemas.openxmlformats.org/officeDocument/2006/relationships/image" Target="../media/image1277.png"/><Relationship Id="rId12" Type="http://schemas.openxmlformats.org/officeDocument/2006/relationships/customXml" Target="../ink/ink971.xml"/><Relationship Id="rId33" Type="http://schemas.openxmlformats.org/officeDocument/2006/relationships/image" Target="../media/image1180.png"/><Relationship Id="rId108" Type="http://schemas.openxmlformats.org/officeDocument/2006/relationships/customXml" Target="../ink/ink1019.xml"/><Relationship Id="rId129" Type="http://schemas.openxmlformats.org/officeDocument/2006/relationships/image" Target="../media/image1228.png"/><Relationship Id="rId54" Type="http://schemas.openxmlformats.org/officeDocument/2006/relationships/customXml" Target="../ink/ink992.xml"/><Relationship Id="rId75" Type="http://schemas.openxmlformats.org/officeDocument/2006/relationships/image" Target="../media/image1201.png"/><Relationship Id="rId96" Type="http://schemas.openxmlformats.org/officeDocument/2006/relationships/customXml" Target="../ink/ink1013.xml"/><Relationship Id="rId140" Type="http://schemas.openxmlformats.org/officeDocument/2006/relationships/customXml" Target="../ink/ink1035.xml"/><Relationship Id="rId161" Type="http://schemas.openxmlformats.org/officeDocument/2006/relationships/image" Target="../media/image1244.png"/><Relationship Id="rId182" Type="http://schemas.openxmlformats.org/officeDocument/2006/relationships/customXml" Target="../ink/ink1056.xml"/><Relationship Id="rId217" Type="http://schemas.openxmlformats.org/officeDocument/2006/relationships/image" Target="../media/image1272.png"/><Relationship Id="rId6" Type="http://schemas.openxmlformats.org/officeDocument/2006/relationships/customXml" Target="../ink/ink968.xml"/><Relationship Id="rId238" Type="http://schemas.openxmlformats.org/officeDocument/2006/relationships/customXml" Target="../ink/ink1084.xml"/><Relationship Id="rId23" Type="http://schemas.openxmlformats.org/officeDocument/2006/relationships/image" Target="../media/image1175.png"/><Relationship Id="rId119" Type="http://schemas.openxmlformats.org/officeDocument/2006/relationships/image" Target="../media/image1223.png"/><Relationship Id="rId44" Type="http://schemas.openxmlformats.org/officeDocument/2006/relationships/customXml" Target="../ink/ink987.xml"/><Relationship Id="rId65" Type="http://schemas.openxmlformats.org/officeDocument/2006/relationships/image" Target="../media/image1196.png"/><Relationship Id="rId86" Type="http://schemas.openxmlformats.org/officeDocument/2006/relationships/customXml" Target="../ink/ink1008.xml"/><Relationship Id="rId130" Type="http://schemas.openxmlformats.org/officeDocument/2006/relationships/customXml" Target="../ink/ink1030.xml"/><Relationship Id="rId151" Type="http://schemas.openxmlformats.org/officeDocument/2006/relationships/image" Target="../media/image1239.png"/><Relationship Id="rId172" Type="http://schemas.openxmlformats.org/officeDocument/2006/relationships/customXml" Target="../ink/ink1051.xml"/><Relationship Id="rId193" Type="http://schemas.openxmlformats.org/officeDocument/2006/relationships/image" Target="../media/image1260.png"/><Relationship Id="rId207" Type="http://schemas.openxmlformats.org/officeDocument/2006/relationships/image" Target="../media/image1267.png"/><Relationship Id="rId228" Type="http://schemas.openxmlformats.org/officeDocument/2006/relationships/customXml" Target="../ink/ink1079.xml"/><Relationship Id="rId13" Type="http://schemas.openxmlformats.org/officeDocument/2006/relationships/image" Target="../media/image1170.png"/><Relationship Id="rId109" Type="http://schemas.openxmlformats.org/officeDocument/2006/relationships/image" Target="../media/image1218.png"/><Relationship Id="rId34" Type="http://schemas.openxmlformats.org/officeDocument/2006/relationships/customXml" Target="../ink/ink982.xml"/><Relationship Id="rId55" Type="http://schemas.openxmlformats.org/officeDocument/2006/relationships/image" Target="../media/image1191.png"/><Relationship Id="rId76" Type="http://schemas.openxmlformats.org/officeDocument/2006/relationships/customXml" Target="../ink/ink1003.xml"/><Relationship Id="rId97" Type="http://schemas.openxmlformats.org/officeDocument/2006/relationships/image" Target="../media/image1212.png"/><Relationship Id="rId120" Type="http://schemas.openxmlformats.org/officeDocument/2006/relationships/customXml" Target="../ink/ink1025.xml"/><Relationship Id="rId141" Type="http://schemas.openxmlformats.org/officeDocument/2006/relationships/image" Target="../media/image1234.png"/><Relationship Id="rId7" Type="http://schemas.openxmlformats.org/officeDocument/2006/relationships/image" Target="../media/image1167.png"/><Relationship Id="rId162" Type="http://schemas.openxmlformats.org/officeDocument/2006/relationships/customXml" Target="../ink/ink1046.xml"/><Relationship Id="rId183" Type="http://schemas.openxmlformats.org/officeDocument/2006/relationships/image" Target="../media/image1255.png"/><Relationship Id="rId218" Type="http://schemas.openxmlformats.org/officeDocument/2006/relationships/customXml" Target="../ink/ink1074.xml"/><Relationship Id="rId239" Type="http://schemas.openxmlformats.org/officeDocument/2006/relationships/image" Target="../media/image1283.png"/><Relationship Id="rId24" Type="http://schemas.openxmlformats.org/officeDocument/2006/relationships/customXml" Target="../ink/ink977.xml"/><Relationship Id="rId45" Type="http://schemas.openxmlformats.org/officeDocument/2006/relationships/image" Target="../media/image1186.png"/><Relationship Id="rId66" Type="http://schemas.openxmlformats.org/officeDocument/2006/relationships/customXml" Target="../ink/ink998.xml"/><Relationship Id="rId87" Type="http://schemas.openxmlformats.org/officeDocument/2006/relationships/image" Target="../media/image1207.png"/><Relationship Id="rId110" Type="http://schemas.openxmlformats.org/officeDocument/2006/relationships/customXml" Target="../ink/ink1020.xml"/><Relationship Id="rId131" Type="http://schemas.openxmlformats.org/officeDocument/2006/relationships/image" Target="../media/image1229.png"/><Relationship Id="rId152" Type="http://schemas.openxmlformats.org/officeDocument/2006/relationships/customXml" Target="../ink/ink1041.xml"/><Relationship Id="rId173" Type="http://schemas.openxmlformats.org/officeDocument/2006/relationships/image" Target="../media/image1250.png"/><Relationship Id="rId194" Type="http://schemas.openxmlformats.org/officeDocument/2006/relationships/customXml" Target="../ink/ink1062.xml"/><Relationship Id="rId208" Type="http://schemas.openxmlformats.org/officeDocument/2006/relationships/customXml" Target="../ink/ink1069.xml"/><Relationship Id="rId229" Type="http://schemas.openxmlformats.org/officeDocument/2006/relationships/image" Target="../media/image1278.png"/><Relationship Id="rId240" Type="http://schemas.openxmlformats.org/officeDocument/2006/relationships/customXml" Target="../ink/ink1085.xml"/><Relationship Id="rId14" Type="http://schemas.openxmlformats.org/officeDocument/2006/relationships/customXml" Target="../ink/ink972.xml"/><Relationship Id="rId35" Type="http://schemas.openxmlformats.org/officeDocument/2006/relationships/image" Target="../media/image1181.png"/><Relationship Id="rId56" Type="http://schemas.openxmlformats.org/officeDocument/2006/relationships/customXml" Target="../ink/ink993.xml"/><Relationship Id="rId77" Type="http://schemas.openxmlformats.org/officeDocument/2006/relationships/image" Target="../media/image1202.png"/><Relationship Id="rId100" Type="http://schemas.openxmlformats.org/officeDocument/2006/relationships/customXml" Target="../ink/ink1015.xml"/><Relationship Id="rId8" Type="http://schemas.openxmlformats.org/officeDocument/2006/relationships/customXml" Target="../ink/ink969.xml"/><Relationship Id="rId98" Type="http://schemas.openxmlformats.org/officeDocument/2006/relationships/customXml" Target="../ink/ink1014.xml"/><Relationship Id="rId121" Type="http://schemas.openxmlformats.org/officeDocument/2006/relationships/image" Target="../media/image1224.png"/><Relationship Id="rId142" Type="http://schemas.openxmlformats.org/officeDocument/2006/relationships/customXml" Target="../ink/ink1036.xml"/><Relationship Id="rId163" Type="http://schemas.openxmlformats.org/officeDocument/2006/relationships/image" Target="../media/image1245.png"/><Relationship Id="rId184" Type="http://schemas.openxmlformats.org/officeDocument/2006/relationships/customXml" Target="../ink/ink1057.xml"/><Relationship Id="rId219" Type="http://schemas.openxmlformats.org/officeDocument/2006/relationships/image" Target="../media/image1273.png"/><Relationship Id="rId230" Type="http://schemas.openxmlformats.org/officeDocument/2006/relationships/customXml" Target="../ink/ink1080.xml"/><Relationship Id="rId25" Type="http://schemas.openxmlformats.org/officeDocument/2006/relationships/image" Target="../media/image1176.png"/><Relationship Id="rId46" Type="http://schemas.openxmlformats.org/officeDocument/2006/relationships/customXml" Target="../ink/ink988.xml"/><Relationship Id="rId67" Type="http://schemas.openxmlformats.org/officeDocument/2006/relationships/image" Target="../media/image1197.png"/><Relationship Id="rId88" Type="http://schemas.openxmlformats.org/officeDocument/2006/relationships/customXml" Target="../ink/ink1009.xml"/><Relationship Id="rId111" Type="http://schemas.openxmlformats.org/officeDocument/2006/relationships/image" Target="../media/image1219.png"/><Relationship Id="rId132" Type="http://schemas.openxmlformats.org/officeDocument/2006/relationships/customXml" Target="../ink/ink1031.xml"/><Relationship Id="rId153" Type="http://schemas.openxmlformats.org/officeDocument/2006/relationships/image" Target="../media/image1240.png"/><Relationship Id="rId174" Type="http://schemas.openxmlformats.org/officeDocument/2006/relationships/customXml" Target="../ink/ink1052.xml"/><Relationship Id="rId195" Type="http://schemas.openxmlformats.org/officeDocument/2006/relationships/image" Target="../media/image1261.png"/><Relationship Id="rId209" Type="http://schemas.openxmlformats.org/officeDocument/2006/relationships/image" Target="../media/image1268.png"/><Relationship Id="rId220" Type="http://schemas.openxmlformats.org/officeDocument/2006/relationships/customXml" Target="../ink/ink1075.xml"/><Relationship Id="rId241" Type="http://schemas.openxmlformats.org/officeDocument/2006/relationships/image" Target="../media/image1284.png"/><Relationship Id="rId15" Type="http://schemas.openxmlformats.org/officeDocument/2006/relationships/image" Target="../media/image1171.png"/><Relationship Id="rId36" Type="http://schemas.openxmlformats.org/officeDocument/2006/relationships/customXml" Target="../ink/ink983.xml"/><Relationship Id="rId57" Type="http://schemas.openxmlformats.org/officeDocument/2006/relationships/image" Target="../media/image1192.png"/><Relationship Id="rId10" Type="http://schemas.openxmlformats.org/officeDocument/2006/relationships/customXml" Target="../ink/ink970.xml"/><Relationship Id="rId31" Type="http://schemas.openxmlformats.org/officeDocument/2006/relationships/image" Target="../media/image1179.png"/><Relationship Id="rId52" Type="http://schemas.openxmlformats.org/officeDocument/2006/relationships/customXml" Target="../ink/ink991.xml"/><Relationship Id="rId73" Type="http://schemas.openxmlformats.org/officeDocument/2006/relationships/image" Target="../media/image1200.png"/><Relationship Id="rId78" Type="http://schemas.openxmlformats.org/officeDocument/2006/relationships/customXml" Target="../ink/ink1004.xml"/><Relationship Id="rId94" Type="http://schemas.openxmlformats.org/officeDocument/2006/relationships/customXml" Target="../ink/ink1012.xml"/><Relationship Id="rId99" Type="http://schemas.openxmlformats.org/officeDocument/2006/relationships/image" Target="../media/image1213.png"/><Relationship Id="rId101" Type="http://schemas.openxmlformats.org/officeDocument/2006/relationships/image" Target="../media/image1214.png"/><Relationship Id="rId122" Type="http://schemas.openxmlformats.org/officeDocument/2006/relationships/customXml" Target="../ink/ink1026.xml"/><Relationship Id="rId143" Type="http://schemas.openxmlformats.org/officeDocument/2006/relationships/image" Target="../media/image1235.png"/><Relationship Id="rId148" Type="http://schemas.openxmlformats.org/officeDocument/2006/relationships/customXml" Target="../ink/ink1039.xml"/><Relationship Id="rId164" Type="http://schemas.openxmlformats.org/officeDocument/2006/relationships/customXml" Target="../ink/ink1047.xml"/><Relationship Id="rId169" Type="http://schemas.openxmlformats.org/officeDocument/2006/relationships/image" Target="../media/image1248.png"/><Relationship Id="rId185" Type="http://schemas.openxmlformats.org/officeDocument/2006/relationships/image" Target="../media/image1256.png"/><Relationship Id="rId4" Type="http://schemas.openxmlformats.org/officeDocument/2006/relationships/customXml" Target="../ink/ink967.xml"/><Relationship Id="rId9" Type="http://schemas.openxmlformats.org/officeDocument/2006/relationships/image" Target="../media/image1168.png"/><Relationship Id="rId180" Type="http://schemas.openxmlformats.org/officeDocument/2006/relationships/customXml" Target="../ink/ink1055.xml"/><Relationship Id="rId210" Type="http://schemas.openxmlformats.org/officeDocument/2006/relationships/customXml" Target="../ink/ink1070.xml"/><Relationship Id="rId215" Type="http://schemas.openxmlformats.org/officeDocument/2006/relationships/image" Target="../media/image1271.png"/><Relationship Id="rId236" Type="http://schemas.openxmlformats.org/officeDocument/2006/relationships/customXml" Target="../ink/ink1083.xml"/><Relationship Id="rId26" Type="http://schemas.openxmlformats.org/officeDocument/2006/relationships/customXml" Target="../ink/ink978.xml"/><Relationship Id="rId231" Type="http://schemas.openxmlformats.org/officeDocument/2006/relationships/image" Target="../media/image1279.png"/><Relationship Id="rId47" Type="http://schemas.openxmlformats.org/officeDocument/2006/relationships/image" Target="../media/image1187.png"/><Relationship Id="rId68" Type="http://schemas.openxmlformats.org/officeDocument/2006/relationships/customXml" Target="../ink/ink999.xml"/><Relationship Id="rId89" Type="http://schemas.openxmlformats.org/officeDocument/2006/relationships/image" Target="../media/image1208.png"/><Relationship Id="rId112" Type="http://schemas.openxmlformats.org/officeDocument/2006/relationships/customXml" Target="../ink/ink1021.xml"/><Relationship Id="rId133" Type="http://schemas.openxmlformats.org/officeDocument/2006/relationships/image" Target="../media/image1230.png"/><Relationship Id="rId154" Type="http://schemas.openxmlformats.org/officeDocument/2006/relationships/customXml" Target="../ink/ink1042.xml"/><Relationship Id="rId175" Type="http://schemas.openxmlformats.org/officeDocument/2006/relationships/image" Target="../media/image1251.png"/><Relationship Id="rId196" Type="http://schemas.openxmlformats.org/officeDocument/2006/relationships/customXml" Target="../ink/ink1063.xml"/><Relationship Id="rId200" Type="http://schemas.openxmlformats.org/officeDocument/2006/relationships/customXml" Target="../ink/ink1065.xml"/><Relationship Id="rId16" Type="http://schemas.openxmlformats.org/officeDocument/2006/relationships/customXml" Target="../ink/ink973.xml"/><Relationship Id="rId221" Type="http://schemas.openxmlformats.org/officeDocument/2006/relationships/image" Target="../media/image1274.png"/><Relationship Id="rId242" Type="http://schemas.openxmlformats.org/officeDocument/2006/relationships/customXml" Target="../ink/ink1086.xml"/><Relationship Id="rId37" Type="http://schemas.openxmlformats.org/officeDocument/2006/relationships/image" Target="../media/image1182.png"/><Relationship Id="rId58" Type="http://schemas.openxmlformats.org/officeDocument/2006/relationships/customXml" Target="../ink/ink994.xml"/><Relationship Id="rId79" Type="http://schemas.openxmlformats.org/officeDocument/2006/relationships/image" Target="../media/image1203.png"/><Relationship Id="rId102" Type="http://schemas.openxmlformats.org/officeDocument/2006/relationships/customXml" Target="../ink/ink1016.xml"/><Relationship Id="rId123" Type="http://schemas.openxmlformats.org/officeDocument/2006/relationships/image" Target="../media/image1225.png"/><Relationship Id="rId144" Type="http://schemas.openxmlformats.org/officeDocument/2006/relationships/customXml" Target="../ink/ink1037.xml"/><Relationship Id="rId90" Type="http://schemas.openxmlformats.org/officeDocument/2006/relationships/customXml" Target="../ink/ink1010.xml"/><Relationship Id="rId165" Type="http://schemas.openxmlformats.org/officeDocument/2006/relationships/image" Target="../media/image1246.png"/><Relationship Id="rId186" Type="http://schemas.openxmlformats.org/officeDocument/2006/relationships/customXml" Target="../ink/ink1058.xml"/><Relationship Id="rId211" Type="http://schemas.openxmlformats.org/officeDocument/2006/relationships/image" Target="../media/image1269.png"/><Relationship Id="rId232" Type="http://schemas.openxmlformats.org/officeDocument/2006/relationships/customXml" Target="../ink/ink1081.xml"/><Relationship Id="rId27" Type="http://schemas.openxmlformats.org/officeDocument/2006/relationships/image" Target="../media/image1177.png"/><Relationship Id="rId48" Type="http://schemas.openxmlformats.org/officeDocument/2006/relationships/customXml" Target="../ink/ink989.xml"/><Relationship Id="rId69" Type="http://schemas.openxmlformats.org/officeDocument/2006/relationships/image" Target="../media/image1198.png"/><Relationship Id="rId113" Type="http://schemas.openxmlformats.org/officeDocument/2006/relationships/image" Target="../media/image1220.png"/><Relationship Id="rId134" Type="http://schemas.openxmlformats.org/officeDocument/2006/relationships/customXml" Target="../ink/ink1032.xml"/><Relationship Id="rId80" Type="http://schemas.openxmlformats.org/officeDocument/2006/relationships/customXml" Target="../ink/ink1005.xml"/><Relationship Id="rId155" Type="http://schemas.openxmlformats.org/officeDocument/2006/relationships/image" Target="../media/image1241.png"/><Relationship Id="rId176" Type="http://schemas.openxmlformats.org/officeDocument/2006/relationships/customXml" Target="../ink/ink1053.xml"/><Relationship Id="rId197" Type="http://schemas.openxmlformats.org/officeDocument/2006/relationships/image" Target="../media/image1262.png"/><Relationship Id="rId201" Type="http://schemas.openxmlformats.org/officeDocument/2006/relationships/image" Target="../media/image1264.png"/><Relationship Id="rId222" Type="http://schemas.openxmlformats.org/officeDocument/2006/relationships/customXml" Target="../ink/ink1076.xml"/><Relationship Id="rId243" Type="http://schemas.openxmlformats.org/officeDocument/2006/relationships/image" Target="../media/image1285.png"/><Relationship Id="rId17" Type="http://schemas.openxmlformats.org/officeDocument/2006/relationships/image" Target="../media/image1172.png"/><Relationship Id="rId38" Type="http://schemas.openxmlformats.org/officeDocument/2006/relationships/customXml" Target="../ink/ink984.xml"/><Relationship Id="rId59" Type="http://schemas.openxmlformats.org/officeDocument/2006/relationships/image" Target="../media/image1193.png"/><Relationship Id="rId103" Type="http://schemas.openxmlformats.org/officeDocument/2006/relationships/image" Target="../media/image1215.png"/><Relationship Id="rId124" Type="http://schemas.openxmlformats.org/officeDocument/2006/relationships/customXml" Target="../ink/ink1027.xml"/><Relationship Id="rId70" Type="http://schemas.openxmlformats.org/officeDocument/2006/relationships/customXml" Target="../ink/ink1000.xml"/><Relationship Id="rId91" Type="http://schemas.openxmlformats.org/officeDocument/2006/relationships/image" Target="../media/image1209.png"/><Relationship Id="rId145" Type="http://schemas.openxmlformats.org/officeDocument/2006/relationships/image" Target="../media/image1236.png"/><Relationship Id="rId166" Type="http://schemas.openxmlformats.org/officeDocument/2006/relationships/customXml" Target="../ink/ink1048.xml"/><Relationship Id="rId187" Type="http://schemas.openxmlformats.org/officeDocument/2006/relationships/image" Target="../media/image125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1.xml"/><Relationship Id="rId233" Type="http://schemas.openxmlformats.org/officeDocument/2006/relationships/image" Target="../media/image1280.png"/><Relationship Id="rId28" Type="http://schemas.openxmlformats.org/officeDocument/2006/relationships/customXml" Target="../ink/ink979.xml"/><Relationship Id="rId49" Type="http://schemas.openxmlformats.org/officeDocument/2006/relationships/image" Target="../media/image1188.png"/><Relationship Id="rId114" Type="http://schemas.openxmlformats.org/officeDocument/2006/relationships/customXml" Target="../ink/ink1022.xml"/><Relationship Id="rId60" Type="http://schemas.openxmlformats.org/officeDocument/2006/relationships/customXml" Target="../ink/ink995.xml"/><Relationship Id="rId81" Type="http://schemas.openxmlformats.org/officeDocument/2006/relationships/image" Target="../media/image1204.png"/><Relationship Id="rId135" Type="http://schemas.openxmlformats.org/officeDocument/2006/relationships/image" Target="../media/image1231.png"/><Relationship Id="rId156" Type="http://schemas.openxmlformats.org/officeDocument/2006/relationships/customXml" Target="../ink/ink1043.xml"/><Relationship Id="rId177" Type="http://schemas.openxmlformats.org/officeDocument/2006/relationships/image" Target="../media/image1252.png"/><Relationship Id="rId198" Type="http://schemas.openxmlformats.org/officeDocument/2006/relationships/customXml" Target="../ink/ink1064.xml"/><Relationship Id="rId202" Type="http://schemas.openxmlformats.org/officeDocument/2006/relationships/customXml" Target="../ink/ink1066.xml"/><Relationship Id="rId223" Type="http://schemas.openxmlformats.org/officeDocument/2006/relationships/image" Target="../media/image1275.png"/><Relationship Id="rId244" Type="http://schemas.openxmlformats.org/officeDocument/2006/relationships/customXml" Target="../ink/ink1087.xml"/><Relationship Id="rId18" Type="http://schemas.openxmlformats.org/officeDocument/2006/relationships/customXml" Target="../ink/ink974.xml"/><Relationship Id="rId39" Type="http://schemas.openxmlformats.org/officeDocument/2006/relationships/image" Target="../media/image1183.png"/><Relationship Id="rId50" Type="http://schemas.openxmlformats.org/officeDocument/2006/relationships/customXml" Target="../ink/ink990.xml"/><Relationship Id="rId104" Type="http://schemas.openxmlformats.org/officeDocument/2006/relationships/customXml" Target="../ink/ink1017.xml"/><Relationship Id="rId125" Type="http://schemas.openxmlformats.org/officeDocument/2006/relationships/image" Target="../media/image1226.png"/><Relationship Id="rId146" Type="http://schemas.openxmlformats.org/officeDocument/2006/relationships/customXml" Target="../ink/ink1038.xml"/><Relationship Id="rId167" Type="http://schemas.openxmlformats.org/officeDocument/2006/relationships/image" Target="../media/image1247.png"/><Relationship Id="rId188" Type="http://schemas.openxmlformats.org/officeDocument/2006/relationships/customXml" Target="../ink/ink1059.xml"/><Relationship Id="rId71" Type="http://schemas.openxmlformats.org/officeDocument/2006/relationships/image" Target="../media/image1199.png"/><Relationship Id="rId92" Type="http://schemas.openxmlformats.org/officeDocument/2006/relationships/customXml" Target="../ink/ink1011.xml"/><Relationship Id="rId213" Type="http://schemas.openxmlformats.org/officeDocument/2006/relationships/image" Target="../media/image1270.png"/><Relationship Id="rId234" Type="http://schemas.openxmlformats.org/officeDocument/2006/relationships/customXml" Target="../ink/ink1082.xml"/><Relationship Id="rId2" Type="http://schemas.openxmlformats.org/officeDocument/2006/relationships/customXml" Target="../ink/ink966.xml"/><Relationship Id="rId29" Type="http://schemas.openxmlformats.org/officeDocument/2006/relationships/image" Target="../media/image1178.png"/><Relationship Id="rId40" Type="http://schemas.openxmlformats.org/officeDocument/2006/relationships/customXml" Target="../ink/ink985.xml"/><Relationship Id="rId115" Type="http://schemas.openxmlformats.org/officeDocument/2006/relationships/image" Target="../media/image1221.png"/><Relationship Id="rId136" Type="http://schemas.openxmlformats.org/officeDocument/2006/relationships/customXml" Target="../ink/ink1033.xml"/><Relationship Id="rId157" Type="http://schemas.openxmlformats.org/officeDocument/2006/relationships/image" Target="../media/image1242.png"/><Relationship Id="rId178" Type="http://schemas.openxmlformats.org/officeDocument/2006/relationships/customXml" Target="../ink/ink1054.xml"/><Relationship Id="rId61" Type="http://schemas.openxmlformats.org/officeDocument/2006/relationships/image" Target="../media/image1194.png"/><Relationship Id="rId82" Type="http://schemas.openxmlformats.org/officeDocument/2006/relationships/customXml" Target="../ink/ink1006.xml"/><Relationship Id="rId199" Type="http://schemas.openxmlformats.org/officeDocument/2006/relationships/image" Target="../media/image1263.png"/><Relationship Id="rId203" Type="http://schemas.openxmlformats.org/officeDocument/2006/relationships/image" Target="../media/image1265.png"/><Relationship Id="rId19" Type="http://schemas.openxmlformats.org/officeDocument/2006/relationships/image" Target="../media/image1173.png"/><Relationship Id="rId224" Type="http://schemas.openxmlformats.org/officeDocument/2006/relationships/customXml" Target="../ink/ink1077.xml"/><Relationship Id="rId245" Type="http://schemas.openxmlformats.org/officeDocument/2006/relationships/image" Target="../media/image1286.png"/><Relationship Id="rId30" Type="http://schemas.openxmlformats.org/officeDocument/2006/relationships/customXml" Target="../ink/ink980.xml"/><Relationship Id="rId105" Type="http://schemas.openxmlformats.org/officeDocument/2006/relationships/image" Target="../media/image1216.png"/><Relationship Id="rId126" Type="http://schemas.openxmlformats.org/officeDocument/2006/relationships/customXml" Target="../ink/ink1028.xml"/><Relationship Id="rId147" Type="http://schemas.openxmlformats.org/officeDocument/2006/relationships/image" Target="../media/image1237.png"/><Relationship Id="rId168" Type="http://schemas.openxmlformats.org/officeDocument/2006/relationships/customXml" Target="../ink/ink1049.xml"/><Relationship Id="rId51" Type="http://schemas.openxmlformats.org/officeDocument/2006/relationships/image" Target="../media/image1189.png"/><Relationship Id="rId72" Type="http://schemas.openxmlformats.org/officeDocument/2006/relationships/customXml" Target="../ink/ink1001.xml"/><Relationship Id="rId93" Type="http://schemas.openxmlformats.org/officeDocument/2006/relationships/image" Target="../media/image1210.png"/><Relationship Id="rId189" Type="http://schemas.openxmlformats.org/officeDocument/2006/relationships/image" Target="../media/image1258.png"/><Relationship Id="rId3" Type="http://schemas.openxmlformats.org/officeDocument/2006/relationships/image" Target="../media/image1165.png"/><Relationship Id="rId214" Type="http://schemas.openxmlformats.org/officeDocument/2006/relationships/customXml" Target="../ink/ink1072.xml"/><Relationship Id="rId235" Type="http://schemas.openxmlformats.org/officeDocument/2006/relationships/image" Target="../media/image1281.png"/><Relationship Id="rId116" Type="http://schemas.openxmlformats.org/officeDocument/2006/relationships/customXml" Target="../ink/ink1023.xml"/><Relationship Id="rId137" Type="http://schemas.openxmlformats.org/officeDocument/2006/relationships/image" Target="../media/image1232.png"/><Relationship Id="rId158" Type="http://schemas.openxmlformats.org/officeDocument/2006/relationships/customXml" Target="../ink/ink1044.xml"/><Relationship Id="rId20" Type="http://schemas.openxmlformats.org/officeDocument/2006/relationships/customXml" Target="../ink/ink975.xml"/><Relationship Id="rId41" Type="http://schemas.openxmlformats.org/officeDocument/2006/relationships/image" Target="../media/image1184.png"/><Relationship Id="rId62" Type="http://schemas.openxmlformats.org/officeDocument/2006/relationships/customXml" Target="../ink/ink996.xml"/><Relationship Id="rId83" Type="http://schemas.openxmlformats.org/officeDocument/2006/relationships/image" Target="../media/image1205.png"/><Relationship Id="rId179" Type="http://schemas.openxmlformats.org/officeDocument/2006/relationships/image" Target="../media/image1253.png"/><Relationship Id="rId190" Type="http://schemas.openxmlformats.org/officeDocument/2006/relationships/customXml" Target="../ink/ink1060.xml"/><Relationship Id="rId204" Type="http://schemas.openxmlformats.org/officeDocument/2006/relationships/customXml" Target="../ink/ink1067.xml"/><Relationship Id="rId225" Type="http://schemas.openxmlformats.org/officeDocument/2006/relationships/image" Target="../media/image1276.png"/><Relationship Id="rId106" Type="http://schemas.openxmlformats.org/officeDocument/2006/relationships/customXml" Target="../ink/ink1018.xml"/><Relationship Id="rId127" Type="http://schemas.openxmlformats.org/officeDocument/2006/relationships/image" Target="../media/image12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0.xml"/><Relationship Id="rId21" Type="http://schemas.openxmlformats.org/officeDocument/2006/relationships/image" Target="../media/image1296.png"/><Relationship Id="rId42" Type="http://schemas.openxmlformats.org/officeDocument/2006/relationships/customXml" Target="../ink/ink1108.xml"/><Relationship Id="rId47" Type="http://schemas.openxmlformats.org/officeDocument/2006/relationships/image" Target="../media/image1309.png"/><Relationship Id="rId63" Type="http://schemas.openxmlformats.org/officeDocument/2006/relationships/image" Target="../media/image1317.png"/><Relationship Id="rId68" Type="http://schemas.openxmlformats.org/officeDocument/2006/relationships/customXml" Target="../ink/ink1121.xml"/><Relationship Id="rId16" Type="http://schemas.openxmlformats.org/officeDocument/2006/relationships/customXml" Target="../ink/ink1095.xml"/><Relationship Id="rId11" Type="http://schemas.openxmlformats.org/officeDocument/2006/relationships/image" Target="../media/image1291.png"/><Relationship Id="rId24" Type="http://schemas.openxmlformats.org/officeDocument/2006/relationships/customXml" Target="../ink/ink1099.xml"/><Relationship Id="rId32" Type="http://schemas.openxmlformats.org/officeDocument/2006/relationships/customXml" Target="../ink/ink1103.xml"/><Relationship Id="rId37" Type="http://schemas.openxmlformats.org/officeDocument/2006/relationships/image" Target="../media/image1304.png"/><Relationship Id="rId40" Type="http://schemas.openxmlformats.org/officeDocument/2006/relationships/customXml" Target="../ink/ink1107.xml"/><Relationship Id="rId45" Type="http://schemas.openxmlformats.org/officeDocument/2006/relationships/image" Target="../media/image1308.png"/><Relationship Id="rId53" Type="http://schemas.openxmlformats.org/officeDocument/2006/relationships/image" Target="../media/image1312.png"/><Relationship Id="rId58" Type="http://schemas.openxmlformats.org/officeDocument/2006/relationships/customXml" Target="../ink/ink1116.xml"/><Relationship Id="rId66" Type="http://schemas.openxmlformats.org/officeDocument/2006/relationships/customXml" Target="../ink/ink1120.xml"/><Relationship Id="rId74" Type="http://schemas.openxmlformats.org/officeDocument/2006/relationships/customXml" Target="../ink/ink1124.xml"/><Relationship Id="rId79" Type="http://schemas.openxmlformats.org/officeDocument/2006/relationships/image" Target="../media/image1325.png"/><Relationship Id="rId5" Type="http://schemas.openxmlformats.org/officeDocument/2006/relationships/image" Target="../media/image1288.png"/><Relationship Id="rId61" Type="http://schemas.openxmlformats.org/officeDocument/2006/relationships/image" Target="../media/image1316.png"/><Relationship Id="rId19" Type="http://schemas.openxmlformats.org/officeDocument/2006/relationships/image" Target="../media/image1295.png"/><Relationship Id="rId14" Type="http://schemas.openxmlformats.org/officeDocument/2006/relationships/customXml" Target="../ink/ink1094.xml"/><Relationship Id="rId22" Type="http://schemas.openxmlformats.org/officeDocument/2006/relationships/customXml" Target="../ink/ink1098.xml"/><Relationship Id="rId27" Type="http://schemas.openxmlformats.org/officeDocument/2006/relationships/image" Target="../media/image1299.png"/><Relationship Id="rId30" Type="http://schemas.openxmlformats.org/officeDocument/2006/relationships/customXml" Target="../ink/ink1102.xml"/><Relationship Id="rId35" Type="http://schemas.openxmlformats.org/officeDocument/2006/relationships/image" Target="../media/image1303.png"/><Relationship Id="rId43" Type="http://schemas.openxmlformats.org/officeDocument/2006/relationships/image" Target="../media/image1307.png"/><Relationship Id="rId48" Type="http://schemas.openxmlformats.org/officeDocument/2006/relationships/customXml" Target="../ink/ink1111.xml"/><Relationship Id="rId56" Type="http://schemas.openxmlformats.org/officeDocument/2006/relationships/customXml" Target="../ink/ink1115.xml"/><Relationship Id="rId64" Type="http://schemas.openxmlformats.org/officeDocument/2006/relationships/customXml" Target="../ink/ink1119.xml"/><Relationship Id="rId69" Type="http://schemas.openxmlformats.org/officeDocument/2006/relationships/image" Target="../media/image1320.png"/><Relationship Id="rId77" Type="http://schemas.openxmlformats.org/officeDocument/2006/relationships/image" Target="../media/image1324.png"/><Relationship Id="rId8" Type="http://schemas.openxmlformats.org/officeDocument/2006/relationships/customXml" Target="../ink/ink1091.xml"/><Relationship Id="rId51" Type="http://schemas.openxmlformats.org/officeDocument/2006/relationships/image" Target="../media/image1311.png"/><Relationship Id="rId72" Type="http://schemas.openxmlformats.org/officeDocument/2006/relationships/customXml" Target="../ink/ink1123.xml"/><Relationship Id="rId3" Type="http://schemas.openxmlformats.org/officeDocument/2006/relationships/image" Target="../media/image1287.png"/><Relationship Id="rId12" Type="http://schemas.openxmlformats.org/officeDocument/2006/relationships/customXml" Target="../ink/ink1093.xml"/><Relationship Id="rId17" Type="http://schemas.openxmlformats.org/officeDocument/2006/relationships/image" Target="../media/image1294.png"/><Relationship Id="rId25" Type="http://schemas.openxmlformats.org/officeDocument/2006/relationships/image" Target="../media/image1298.png"/><Relationship Id="rId33" Type="http://schemas.openxmlformats.org/officeDocument/2006/relationships/image" Target="../media/image1302.png"/><Relationship Id="rId38" Type="http://schemas.openxmlformats.org/officeDocument/2006/relationships/customXml" Target="../ink/ink1106.xml"/><Relationship Id="rId46" Type="http://schemas.openxmlformats.org/officeDocument/2006/relationships/customXml" Target="../ink/ink1110.xml"/><Relationship Id="rId59" Type="http://schemas.openxmlformats.org/officeDocument/2006/relationships/image" Target="../media/image1315.png"/><Relationship Id="rId67" Type="http://schemas.openxmlformats.org/officeDocument/2006/relationships/image" Target="../media/image1319.png"/><Relationship Id="rId20" Type="http://schemas.openxmlformats.org/officeDocument/2006/relationships/customXml" Target="../ink/ink1097.xml"/><Relationship Id="rId41" Type="http://schemas.openxmlformats.org/officeDocument/2006/relationships/image" Target="../media/image1306.png"/><Relationship Id="rId54" Type="http://schemas.openxmlformats.org/officeDocument/2006/relationships/customXml" Target="../ink/ink1114.xml"/><Relationship Id="rId62" Type="http://schemas.openxmlformats.org/officeDocument/2006/relationships/customXml" Target="../ink/ink1118.xml"/><Relationship Id="rId70" Type="http://schemas.openxmlformats.org/officeDocument/2006/relationships/customXml" Target="../ink/ink1122.xml"/><Relationship Id="rId75" Type="http://schemas.openxmlformats.org/officeDocument/2006/relationships/image" Target="../media/image13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0.xml"/><Relationship Id="rId15" Type="http://schemas.openxmlformats.org/officeDocument/2006/relationships/image" Target="../media/image1293.png"/><Relationship Id="rId23" Type="http://schemas.openxmlformats.org/officeDocument/2006/relationships/image" Target="../media/image1297.png"/><Relationship Id="rId28" Type="http://schemas.openxmlformats.org/officeDocument/2006/relationships/customXml" Target="../ink/ink1101.xml"/><Relationship Id="rId36" Type="http://schemas.openxmlformats.org/officeDocument/2006/relationships/customXml" Target="../ink/ink1105.xml"/><Relationship Id="rId49" Type="http://schemas.openxmlformats.org/officeDocument/2006/relationships/image" Target="../media/image1310.png"/><Relationship Id="rId57" Type="http://schemas.openxmlformats.org/officeDocument/2006/relationships/image" Target="../media/image1314.png"/><Relationship Id="rId10" Type="http://schemas.openxmlformats.org/officeDocument/2006/relationships/customXml" Target="../ink/ink1092.xml"/><Relationship Id="rId31" Type="http://schemas.openxmlformats.org/officeDocument/2006/relationships/image" Target="../media/image1301.png"/><Relationship Id="rId44" Type="http://schemas.openxmlformats.org/officeDocument/2006/relationships/customXml" Target="../ink/ink1109.xml"/><Relationship Id="rId52" Type="http://schemas.openxmlformats.org/officeDocument/2006/relationships/customXml" Target="../ink/ink1113.xml"/><Relationship Id="rId60" Type="http://schemas.openxmlformats.org/officeDocument/2006/relationships/customXml" Target="../ink/ink1117.xml"/><Relationship Id="rId65" Type="http://schemas.openxmlformats.org/officeDocument/2006/relationships/image" Target="../media/image1318.png"/><Relationship Id="rId73" Type="http://schemas.openxmlformats.org/officeDocument/2006/relationships/image" Target="../media/image1322.png"/><Relationship Id="rId78" Type="http://schemas.openxmlformats.org/officeDocument/2006/relationships/customXml" Target="../ink/ink1126.xml"/><Relationship Id="rId4" Type="http://schemas.openxmlformats.org/officeDocument/2006/relationships/customXml" Target="../ink/ink1089.xml"/><Relationship Id="rId9" Type="http://schemas.openxmlformats.org/officeDocument/2006/relationships/image" Target="../media/image1290.png"/><Relationship Id="rId13" Type="http://schemas.openxmlformats.org/officeDocument/2006/relationships/image" Target="../media/image1292.png"/><Relationship Id="rId18" Type="http://schemas.openxmlformats.org/officeDocument/2006/relationships/customXml" Target="../ink/ink1096.xml"/><Relationship Id="rId39" Type="http://schemas.openxmlformats.org/officeDocument/2006/relationships/image" Target="../media/image1305.png"/><Relationship Id="rId34" Type="http://schemas.openxmlformats.org/officeDocument/2006/relationships/customXml" Target="../ink/ink1104.xml"/><Relationship Id="rId50" Type="http://schemas.openxmlformats.org/officeDocument/2006/relationships/customXml" Target="../ink/ink1112.xml"/><Relationship Id="rId55" Type="http://schemas.openxmlformats.org/officeDocument/2006/relationships/image" Target="../media/image1313.png"/><Relationship Id="rId76" Type="http://schemas.openxmlformats.org/officeDocument/2006/relationships/customXml" Target="../ink/ink1125.xml"/><Relationship Id="rId7" Type="http://schemas.openxmlformats.org/officeDocument/2006/relationships/image" Target="../media/image1289.png"/><Relationship Id="rId71" Type="http://schemas.openxmlformats.org/officeDocument/2006/relationships/image" Target="../media/image1321.png"/><Relationship Id="rId2" Type="http://schemas.openxmlformats.org/officeDocument/2006/relationships/customXml" Target="../ink/ink1088.xml"/><Relationship Id="rId29" Type="http://schemas.openxmlformats.org/officeDocument/2006/relationships/image" Target="../media/image130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2.png"/><Relationship Id="rId18" Type="http://schemas.openxmlformats.org/officeDocument/2006/relationships/customXml" Target="../ink/ink1135.xml"/><Relationship Id="rId26" Type="http://schemas.openxmlformats.org/officeDocument/2006/relationships/customXml" Target="../ink/ink1139.xml"/><Relationship Id="rId21" Type="http://schemas.openxmlformats.org/officeDocument/2006/relationships/image" Target="../media/image1336.png"/><Relationship Id="rId34" Type="http://schemas.openxmlformats.org/officeDocument/2006/relationships/customXml" Target="../ink/ink1143.xml"/><Relationship Id="rId7" Type="http://schemas.openxmlformats.org/officeDocument/2006/relationships/image" Target="../media/image1329.png"/><Relationship Id="rId12" Type="http://schemas.openxmlformats.org/officeDocument/2006/relationships/customXml" Target="../ink/ink1132.xml"/><Relationship Id="rId17" Type="http://schemas.openxmlformats.org/officeDocument/2006/relationships/image" Target="../media/image1334.png"/><Relationship Id="rId25" Type="http://schemas.openxmlformats.org/officeDocument/2006/relationships/image" Target="../media/image1338.png"/><Relationship Id="rId33" Type="http://schemas.openxmlformats.org/officeDocument/2006/relationships/image" Target="../media/image1342.png"/><Relationship Id="rId2" Type="http://schemas.openxmlformats.org/officeDocument/2006/relationships/customXml" Target="../ink/ink1127.xml"/><Relationship Id="rId16" Type="http://schemas.openxmlformats.org/officeDocument/2006/relationships/customXml" Target="../ink/ink1134.xml"/><Relationship Id="rId20" Type="http://schemas.openxmlformats.org/officeDocument/2006/relationships/customXml" Target="../ink/ink1136.xml"/><Relationship Id="rId29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9.xml"/><Relationship Id="rId11" Type="http://schemas.openxmlformats.org/officeDocument/2006/relationships/image" Target="../media/image1331.png"/><Relationship Id="rId24" Type="http://schemas.openxmlformats.org/officeDocument/2006/relationships/customXml" Target="../ink/ink1138.xml"/><Relationship Id="rId32" Type="http://schemas.openxmlformats.org/officeDocument/2006/relationships/customXml" Target="../ink/ink1142.xml"/><Relationship Id="rId37" Type="http://schemas.openxmlformats.org/officeDocument/2006/relationships/image" Target="../media/image1344.png"/><Relationship Id="rId5" Type="http://schemas.openxmlformats.org/officeDocument/2006/relationships/image" Target="../media/image1328.png"/><Relationship Id="rId15" Type="http://schemas.openxmlformats.org/officeDocument/2006/relationships/image" Target="../media/image1333.png"/><Relationship Id="rId23" Type="http://schemas.openxmlformats.org/officeDocument/2006/relationships/image" Target="../media/image1337.png"/><Relationship Id="rId28" Type="http://schemas.openxmlformats.org/officeDocument/2006/relationships/customXml" Target="../ink/ink1140.xml"/><Relationship Id="rId36" Type="http://schemas.openxmlformats.org/officeDocument/2006/relationships/customXml" Target="../ink/ink1144.xml"/><Relationship Id="rId10" Type="http://schemas.openxmlformats.org/officeDocument/2006/relationships/customXml" Target="../ink/ink1131.xml"/><Relationship Id="rId19" Type="http://schemas.openxmlformats.org/officeDocument/2006/relationships/image" Target="../media/image1335.png"/><Relationship Id="rId31" Type="http://schemas.openxmlformats.org/officeDocument/2006/relationships/image" Target="../media/image1341.png"/><Relationship Id="rId4" Type="http://schemas.openxmlformats.org/officeDocument/2006/relationships/customXml" Target="../ink/ink1128.xml"/><Relationship Id="rId9" Type="http://schemas.openxmlformats.org/officeDocument/2006/relationships/image" Target="../media/image1330.png"/><Relationship Id="rId14" Type="http://schemas.openxmlformats.org/officeDocument/2006/relationships/customXml" Target="../ink/ink1133.xml"/><Relationship Id="rId22" Type="http://schemas.openxmlformats.org/officeDocument/2006/relationships/customXml" Target="../ink/ink1137.xml"/><Relationship Id="rId27" Type="http://schemas.openxmlformats.org/officeDocument/2006/relationships/image" Target="../media/image1339.png"/><Relationship Id="rId30" Type="http://schemas.openxmlformats.org/officeDocument/2006/relationships/customXml" Target="../ink/ink1141.xml"/><Relationship Id="rId35" Type="http://schemas.openxmlformats.org/officeDocument/2006/relationships/image" Target="../media/image1343.png"/><Relationship Id="rId8" Type="http://schemas.openxmlformats.org/officeDocument/2006/relationships/customXml" Target="../ink/ink1130.xml"/><Relationship Id="rId3" Type="http://schemas.openxmlformats.org/officeDocument/2006/relationships/image" Target="../media/image13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customXml" Target="../ink/ink1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6.png"/><Relationship Id="rId4" Type="http://schemas.openxmlformats.org/officeDocument/2006/relationships/customXml" Target="../ink/ink11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1.png"/><Relationship Id="rId13" Type="http://schemas.openxmlformats.org/officeDocument/2006/relationships/image" Target="../media/image222.png"/><Relationship Id="rId3" Type="http://schemas.openxmlformats.org/officeDocument/2006/relationships/image" Target="../media/image1348.png"/><Relationship Id="rId7" Type="http://schemas.openxmlformats.org/officeDocument/2006/relationships/image" Target="../media/image1350.png"/><Relationship Id="rId12" Type="http://schemas.openxmlformats.org/officeDocument/2006/relationships/image" Target="../media/image221.png"/><Relationship Id="rId2" Type="http://schemas.openxmlformats.org/officeDocument/2006/relationships/image" Target="../media/image1347.png"/><Relationship Id="rId16" Type="http://schemas.openxmlformats.org/officeDocument/2006/relationships/image" Target="../media/image1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1354.png"/><Relationship Id="rId5" Type="http://schemas.openxmlformats.org/officeDocument/2006/relationships/image" Target="../media/image1349.png"/><Relationship Id="rId15" Type="http://schemas.openxmlformats.org/officeDocument/2006/relationships/customXml" Target="../ink/ink1147.xml"/><Relationship Id="rId10" Type="http://schemas.openxmlformats.org/officeDocument/2006/relationships/image" Target="../media/image1353.png"/><Relationship Id="rId4" Type="http://schemas.openxmlformats.org/officeDocument/2006/relationships/image" Target="../media/image342.png"/><Relationship Id="rId9" Type="http://schemas.openxmlformats.org/officeDocument/2006/relationships/image" Target="../media/image1352.png"/><Relationship Id="rId14" Type="http://schemas.openxmlformats.org/officeDocument/2006/relationships/image" Target="../media/image22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1.png"/><Relationship Id="rId13" Type="http://schemas.openxmlformats.org/officeDocument/2006/relationships/image" Target="../media/image223.png"/><Relationship Id="rId3" Type="http://schemas.openxmlformats.org/officeDocument/2006/relationships/image" Target="../media/image1348.png"/><Relationship Id="rId7" Type="http://schemas.openxmlformats.org/officeDocument/2006/relationships/image" Target="../media/image1350.png"/><Relationship Id="rId12" Type="http://schemas.openxmlformats.org/officeDocument/2006/relationships/image" Target="../media/image221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1354.png"/><Relationship Id="rId5" Type="http://schemas.openxmlformats.org/officeDocument/2006/relationships/image" Target="../media/image1349.png"/><Relationship Id="rId15" Type="http://schemas.openxmlformats.org/officeDocument/2006/relationships/image" Target="../media/image1356.png"/><Relationship Id="rId10" Type="http://schemas.openxmlformats.org/officeDocument/2006/relationships/image" Target="../media/image1353.png"/><Relationship Id="rId4" Type="http://schemas.openxmlformats.org/officeDocument/2006/relationships/image" Target="../media/image342.png"/><Relationship Id="rId9" Type="http://schemas.openxmlformats.org/officeDocument/2006/relationships/image" Target="../media/image1352.png"/><Relationship Id="rId14" Type="http://schemas.openxmlformats.org/officeDocument/2006/relationships/customXml" Target="../ink/ink114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221.png"/><Relationship Id="rId3" Type="http://schemas.openxmlformats.org/officeDocument/2006/relationships/image" Target="../media/image1348.png"/><Relationship Id="rId7" Type="http://schemas.openxmlformats.org/officeDocument/2006/relationships/image" Target="../media/image344.png"/><Relationship Id="rId12" Type="http://schemas.openxmlformats.org/officeDocument/2006/relationships/image" Target="../media/image1354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1349.png"/><Relationship Id="rId5" Type="http://schemas.openxmlformats.org/officeDocument/2006/relationships/image" Target="../media/image1352.png"/><Relationship Id="rId10" Type="http://schemas.openxmlformats.org/officeDocument/2006/relationships/image" Target="../media/image342.png"/><Relationship Id="rId4" Type="http://schemas.openxmlformats.org/officeDocument/2006/relationships/image" Target="../media/image1351.png"/><Relationship Id="rId9" Type="http://schemas.openxmlformats.org/officeDocument/2006/relationships/image" Target="../media/image1357.png"/><Relationship Id="rId14" Type="http://schemas.openxmlformats.org/officeDocument/2006/relationships/image" Target="../media/image4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358.png"/><Relationship Id="rId3" Type="http://schemas.openxmlformats.org/officeDocument/2006/relationships/image" Target="../media/image1348.png"/><Relationship Id="rId7" Type="http://schemas.openxmlformats.org/officeDocument/2006/relationships/image" Target="../media/image344.png"/><Relationship Id="rId12" Type="http://schemas.openxmlformats.org/officeDocument/2006/relationships/image" Target="../media/image1354.png"/><Relationship Id="rId2" Type="http://schemas.openxmlformats.org/officeDocument/2006/relationships/image" Target="../media/image1347.png"/><Relationship Id="rId16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1349.png"/><Relationship Id="rId5" Type="http://schemas.openxmlformats.org/officeDocument/2006/relationships/image" Target="../media/image1352.png"/><Relationship Id="rId15" Type="http://schemas.openxmlformats.org/officeDocument/2006/relationships/image" Target="../media/image221.png"/><Relationship Id="rId10" Type="http://schemas.openxmlformats.org/officeDocument/2006/relationships/image" Target="../media/image342.png"/><Relationship Id="rId4" Type="http://schemas.openxmlformats.org/officeDocument/2006/relationships/image" Target="../media/image1351.png"/><Relationship Id="rId9" Type="http://schemas.openxmlformats.org/officeDocument/2006/relationships/image" Target="../media/image1357.png"/><Relationship Id="rId14" Type="http://schemas.openxmlformats.org/officeDocument/2006/relationships/image" Target="../media/image13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1358.png"/><Relationship Id="rId18" Type="http://schemas.openxmlformats.org/officeDocument/2006/relationships/image" Target="../media/image221.png"/><Relationship Id="rId3" Type="http://schemas.openxmlformats.org/officeDocument/2006/relationships/image" Target="../media/image1348.png"/><Relationship Id="rId7" Type="http://schemas.openxmlformats.org/officeDocument/2006/relationships/image" Target="../media/image344.png"/><Relationship Id="rId12" Type="http://schemas.openxmlformats.org/officeDocument/2006/relationships/image" Target="../media/image1354.png"/><Relationship Id="rId17" Type="http://schemas.openxmlformats.org/officeDocument/2006/relationships/image" Target="../media/image1362.png"/><Relationship Id="rId2" Type="http://schemas.openxmlformats.org/officeDocument/2006/relationships/image" Target="../media/image1347.png"/><Relationship Id="rId16" Type="http://schemas.openxmlformats.org/officeDocument/2006/relationships/image" Target="../media/image1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1349.png"/><Relationship Id="rId5" Type="http://schemas.openxmlformats.org/officeDocument/2006/relationships/image" Target="../media/image1352.png"/><Relationship Id="rId15" Type="http://schemas.openxmlformats.org/officeDocument/2006/relationships/image" Target="../media/image1360.png"/><Relationship Id="rId10" Type="http://schemas.openxmlformats.org/officeDocument/2006/relationships/image" Target="../media/image342.png"/><Relationship Id="rId19" Type="http://schemas.openxmlformats.org/officeDocument/2006/relationships/image" Target="../media/image448.png"/><Relationship Id="rId4" Type="http://schemas.openxmlformats.org/officeDocument/2006/relationships/image" Target="../media/image1351.png"/><Relationship Id="rId9" Type="http://schemas.openxmlformats.org/officeDocument/2006/relationships/image" Target="../media/image1357.png"/><Relationship Id="rId14" Type="http://schemas.openxmlformats.org/officeDocument/2006/relationships/image" Target="../media/image13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9.png"/><Relationship Id="rId3" Type="http://schemas.openxmlformats.org/officeDocument/2006/relationships/image" Target="../media/image1348.png"/><Relationship Id="rId7" Type="http://schemas.openxmlformats.org/officeDocument/2006/relationships/image" Target="../media/image342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52.png"/><Relationship Id="rId10" Type="http://schemas.openxmlformats.org/officeDocument/2006/relationships/image" Target="../media/image1350.png"/><Relationship Id="rId4" Type="http://schemas.openxmlformats.org/officeDocument/2006/relationships/image" Target="../media/image1351.png"/><Relationship Id="rId9" Type="http://schemas.openxmlformats.org/officeDocument/2006/relationships/image" Target="../media/image34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7.png"/><Relationship Id="rId3" Type="http://schemas.openxmlformats.org/officeDocument/2006/relationships/image" Target="../media/image1348.png"/><Relationship Id="rId7" Type="http://schemas.openxmlformats.org/officeDocument/2006/relationships/image" Target="../media/image1363.png"/><Relationship Id="rId12" Type="http://schemas.openxmlformats.org/officeDocument/2006/relationships/image" Target="../media/image1350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344.png"/><Relationship Id="rId5" Type="http://schemas.openxmlformats.org/officeDocument/2006/relationships/image" Target="../media/image1352.png"/><Relationship Id="rId10" Type="http://schemas.openxmlformats.org/officeDocument/2006/relationships/image" Target="../media/image1349.png"/><Relationship Id="rId4" Type="http://schemas.openxmlformats.org/officeDocument/2006/relationships/image" Target="../media/image1351.png"/><Relationship Id="rId9" Type="http://schemas.openxmlformats.org/officeDocument/2006/relationships/image" Target="../media/image34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7.png"/><Relationship Id="rId13" Type="http://schemas.openxmlformats.org/officeDocument/2006/relationships/image" Target="../media/image1350.png"/><Relationship Id="rId3" Type="http://schemas.openxmlformats.org/officeDocument/2006/relationships/image" Target="../media/image1348.png"/><Relationship Id="rId7" Type="http://schemas.openxmlformats.org/officeDocument/2006/relationships/image" Target="../media/image1363.png"/><Relationship Id="rId12" Type="http://schemas.openxmlformats.org/officeDocument/2006/relationships/image" Target="../media/image344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1349.png"/><Relationship Id="rId5" Type="http://schemas.openxmlformats.org/officeDocument/2006/relationships/image" Target="../media/image1352.png"/><Relationship Id="rId10" Type="http://schemas.openxmlformats.org/officeDocument/2006/relationships/image" Target="../media/image342.png"/><Relationship Id="rId4" Type="http://schemas.openxmlformats.org/officeDocument/2006/relationships/image" Target="../media/image1351.png"/><Relationship Id="rId9" Type="http://schemas.openxmlformats.org/officeDocument/2006/relationships/image" Target="../media/image1364.png"/><Relationship Id="rId14" Type="http://schemas.openxmlformats.org/officeDocument/2006/relationships/image" Target="../media/image13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7.png"/><Relationship Id="rId13" Type="http://schemas.openxmlformats.org/officeDocument/2006/relationships/image" Target="../media/image1349.png"/><Relationship Id="rId3" Type="http://schemas.openxmlformats.org/officeDocument/2006/relationships/image" Target="../media/image1348.png"/><Relationship Id="rId7" Type="http://schemas.openxmlformats.org/officeDocument/2006/relationships/image" Target="../media/image1363.png"/><Relationship Id="rId12" Type="http://schemas.openxmlformats.org/officeDocument/2006/relationships/image" Target="../media/image342.png"/><Relationship Id="rId2" Type="http://schemas.openxmlformats.org/officeDocument/2006/relationships/image" Target="../media/image1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11" Type="http://schemas.openxmlformats.org/officeDocument/2006/relationships/image" Target="../media/image1367.png"/><Relationship Id="rId5" Type="http://schemas.openxmlformats.org/officeDocument/2006/relationships/image" Target="../media/image1352.png"/><Relationship Id="rId15" Type="http://schemas.openxmlformats.org/officeDocument/2006/relationships/image" Target="../media/image1350.png"/><Relationship Id="rId10" Type="http://schemas.openxmlformats.org/officeDocument/2006/relationships/image" Target="../media/image1366.png"/><Relationship Id="rId4" Type="http://schemas.openxmlformats.org/officeDocument/2006/relationships/image" Target="../media/image1351.png"/><Relationship Id="rId9" Type="http://schemas.openxmlformats.org/officeDocument/2006/relationships/image" Target="../media/image1364.png"/><Relationship Id="rId14" Type="http://schemas.openxmlformats.org/officeDocument/2006/relationships/image" Target="../media/image3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3.png"/><Relationship Id="rId13" Type="http://schemas.openxmlformats.org/officeDocument/2006/relationships/customXml" Target="../ink/ink1150.xml"/><Relationship Id="rId18" Type="http://schemas.openxmlformats.org/officeDocument/2006/relationships/image" Target="../media/image1371.png"/><Relationship Id="rId26" Type="http://schemas.openxmlformats.org/officeDocument/2006/relationships/image" Target="../media/image1375.png"/><Relationship Id="rId3" Type="http://schemas.openxmlformats.org/officeDocument/2006/relationships/image" Target="../media/image1348.png"/><Relationship Id="rId21" Type="http://schemas.openxmlformats.org/officeDocument/2006/relationships/customXml" Target="../ink/ink1154.xml"/><Relationship Id="rId7" Type="http://schemas.openxmlformats.org/officeDocument/2006/relationships/image" Target="../media/image1352.png"/><Relationship Id="rId12" Type="http://schemas.openxmlformats.org/officeDocument/2006/relationships/image" Target="../media/image1368.png"/><Relationship Id="rId17" Type="http://schemas.openxmlformats.org/officeDocument/2006/relationships/customXml" Target="../ink/ink1152.xml"/><Relationship Id="rId25" Type="http://schemas.openxmlformats.org/officeDocument/2006/relationships/customXml" Target="../ink/ink1156.xml"/><Relationship Id="rId2" Type="http://schemas.openxmlformats.org/officeDocument/2006/relationships/image" Target="../media/image1347.png"/><Relationship Id="rId16" Type="http://schemas.openxmlformats.org/officeDocument/2006/relationships/image" Target="../media/image1370.png"/><Relationship Id="rId20" Type="http://schemas.openxmlformats.org/officeDocument/2006/relationships/image" Target="../media/image1372.png"/><Relationship Id="rId29" Type="http://schemas.openxmlformats.org/officeDocument/2006/relationships/customXml" Target="../ink/ink1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1.png"/><Relationship Id="rId11" Type="http://schemas.openxmlformats.org/officeDocument/2006/relationships/customXml" Target="../ink/ink1149.xml"/><Relationship Id="rId24" Type="http://schemas.openxmlformats.org/officeDocument/2006/relationships/image" Target="../media/image1374.png"/><Relationship Id="rId32" Type="http://schemas.openxmlformats.org/officeDocument/2006/relationships/image" Target="../media/image1378.png"/><Relationship Id="rId5" Type="http://schemas.openxmlformats.org/officeDocument/2006/relationships/image" Target="../media/image1350.png"/><Relationship Id="rId15" Type="http://schemas.openxmlformats.org/officeDocument/2006/relationships/customXml" Target="../ink/ink1151.xml"/><Relationship Id="rId23" Type="http://schemas.openxmlformats.org/officeDocument/2006/relationships/customXml" Target="../ink/ink1155.xml"/><Relationship Id="rId28" Type="http://schemas.openxmlformats.org/officeDocument/2006/relationships/image" Target="../media/image1376.png"/><Relationship Id="rId10" Type="http://schemas.openxmlformats.org/officeDocument/2006/relationships/image" Target="../media/image1349.png"/><Relationship Id="rId19" Type="http://schemas.openxmlformats.org/officeDocument/2006/relationships/customXml" Target="../ink/ink1153.xml"/><Relationship Id="rId31" Type="http://schemas.openxmlformats.org/officeDocument/2006/relationships/customXml" Target="../ink/ink1159.xml"/><Relationship Id="rId4" Type="http://schemas.openxmlformats.org/officeDocument/2006/relationships/image" Target="../media/image344.png"/><Relationship Id="rId9" Type="http://schemas.openxmlformats.org/officeDocument/2006/relationships/image" Target="../media/image342.png"/><Relationship Id="rId14" Type="http://schemas.openxmlformats.org/officeDocument/2006/relationships/image" Target="../media/image1369.png"/><Relationship Id="rId22" Type="http://schemas.openxmlformats.org/officeDocument/2006/relationships/image" Target="../media/image1373.png"/><Relationship Id="rId27" Type="http://schemas.openxmlformats.org/officeDocument/2006/relationships/customXml" Target="../ink/ink1157.xml"/><Relationship Id="rId30" Type="http://schemas.openxmlformats.org/officeDocument/2006/relationships/image" Target="../media/image137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3" Type="http://schemas.openxmlformats.org/officeDocument/2006/relationships/image" Target="../media/image1347.png"/><Relationship Id="rId7" Type="http://schemas.openxmlformats.org/officeDocument/2006/relationships/image" Target="../media/image1351.png"/><Relationship Id="rId12" Type="http://schemas.openxmlformats.org/officeDocument/2006/relationships/image" Target="../media/image1349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42.png"/><Relationship Id="rId5" Type="http://schemas.openxmlformats.org/officeDocument/2006/relationships/image" Target="../media/image344.png"/><Relationship Id="rId10" Type="http://schemas.openxmlformats.org/officeDocument/2006/relationships/image" Target="../media/image1357.png"/><Relationship Id="rId4" Type="http://schemas.openxmlformats.org/officeDocument/2006/relationships/image" Target="../media/image1348.png"/><Relationship Id="rId9" Type="http://schemas.openxmlformats.org/officeDocument/2006/relationships/image" Target="../media/image13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3" Type="http://schemas.openxmlformats.org/officeDocument/2006/relationships/image" Target="../media/image1347.png"/><Relationship Id="rId7" Type="http://schemas.openxmlformats.org/officeDocument/2006/relationships/image" Target="../media/image1351.png"/><Relationship Id="rId12" Type="http://schemas.openxmlformats.org/officeDocument/2006/relationships/image" Target="../media/image1349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42.png"/><Relationship Id="rId5" Type="http://schemas.openxmlformats.org/officeDocument/2006/relationships/image" Target="../media/image344.png"/><Relationship Id="rId10" Type="http://schemas.openxmlformats.org/officeDocument/2006/relationships/image" Target="../media/image1357.png"/><Relationship Id="rId4" Type="http://schemas.openxmlformats.org/officeDocument/2006/relationships/image" Target="../media/image1348.png"/><Relationship Id="rId9" Type="http://schemas.openxmlformats.org/officeDocument/2006/relationships/image" Target="../media/image13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3" Type="http://schemas.openxmlformats.org/officeDocument/2006/relationships/image" Target="../media/image1347.png"/><Relationship Id="rId7" Type="http://schemas.openxmlformats.org/officeDocument/2006/relationships/image" Target="../media/image1351.png"/><Relationship Id="rId12" Type="http://schemas.openxmlformats.org/officeDocument/2006/relationships/image" Target="../media/image1349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342.png"/><Relationship Id="rId5" Type="http://schemas.openxmlformats.org/officeDocument/2006/relationships/image" Target="../media/image344.png"/><Relationship Id="rId10" Type="http://schemas.openxmlformats.org/officeDocument/2006/relationships/image" Target="../media/image1357.png"/><Relationship Id="rId4" Type="http://schemas.openxmlformats.org/officeDocument/2006/relationships/image" Target="../media/image1348.png"/><Relationship Id="rId9" Type="http://schemas.openxmlformats.org/officeDocument/2006/relationships/image" Target="../media/image13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1.xml"/><Relationship Id="rId13" Type="http://schemas.openxmlformats.org/officeDocument/2006/relationships/image" Target="../media/image1386.png"/><Relationship Id="rId18" Type="http://schemas.openxmlformats.org/officeDocument/2006/relationships/customXml" Target="../ink/ink1166.xml"/><Relationship Id="rId3" Type="http://schemas.openxmlformats.org/officeDocument/2006/relationships/image" Target="../media/image1380.png"/><Relationship Id="rId21" Type="http://schemas.openxmlformats.org/officeDocument/2006/relationships/image" Target="../media/image1390.png"/><Relationship Id="rId7" Type="http://schemas.openxmlformats.org/officeDocument/2006/relationships/image" Target="../media/image1383.png"/><Relationship Id="rId12" Type="http://schemas.openxmlformats.org/officeDocument/2006/relationships/customXml" Target="../ink/ink1163.xml"/><Relationship Id="rId17" Type="http://schemas.openxmlformats.org/officeDocument/2006/relationships/image" Target="../media/image1388.png"/><Relationship Id="rId2" Type="http://schemas.openxmlformats.org/officeDocument/2006/relationships/image" Target="../media/image1379.png"/><Relationship Id="rId16" Type="http://schemas.openxmlformats.org/officeDocument/2006/relationships/customXml" Target="../ink/ink1165.xml"/><Relationship Id="rId20" Type="http://schemas.openxmlformats.org/officeDocument/2006/relationships/customXml" Target="../ink/ink11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0.xml"/><Relationship Id="rId11" Type="http://schemas.openxmlformats.org/officeDocument/2006/relationships/image" Target="../media/image1385.png"/><Relationship Id="rId5" Type="http://schemas.openxmlformats.org/officeDocument/2006/relationships/image" Target="../media/image1382.png"/><Relationship Id="rId15" Type="http://schemas.openxmlformats.org/officeDocument/2006/relationships/image" Target="../media/image1387.png"/><Relationship Id="rId23" Type="http://schemas.openxmlformats.org/officeDocument/2006/relationships/image" Target="../media/image1391.png"/><Relationship Id="rId10" Type="http://schemas.openxmlformats.org/officeDocument/2006/relationships/customXml" Target="../ink/ink1162.xml"/><Relationship Id="rId19" Type="http://schemas.openxmlformats.org/officeDocument/2006/relationships/image" Target="../media/image1389.png"/><Relationship Id="rId4" Type="http://schemas.openxmlformats.org/officeDocument/2006/relationships/image" Target="../media/image1381.png"/><Relationship Id="rId9" Type="http://schemas.openxmlformats.org/officeDocument/2006/relationships/image" Target="../media/image1384.png"/><Relationship Id="rId14" Type="http://schemas.openxmlformats.org/officeDocument/2006/relationships/customXml" Target="../ink/ink1164.xml"/><Relationship Id="rId22" Type="http://schemas.openxmlformats.org/officeDocument/2006/relationships/customXml" Target="../ink/ink1168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81.xml"/><Relationship Id="rId21" Type="http://schemas.openxmlformats.org/officeDocument/2006/relationships/image" Target="../media/image1401.png"/><Relationship Id="rId42" Type="http://schemas.openxmlformats.org/officeDocument/2006/relationships/customXml" Target="../ink/ink1189.xml"/><Relationship Id="rId47" Type="http://schemas.openxmlformats.org/officeDocument/2006/relationships/image" Target="../media/image1414.png"/><Relationship Id="rId63" Type="http://schemas.openxmlformats.org/officeDocument/2006/relationships/image" Target="../media/image1422.png"/><Relationship Id="rId68" Type="http://schemas.openxmlformats.org/officeDocument/2006/relationships/customXml" Target="../ink/ink1202.xml"/><Relationship Id="rId16" Type="http://schemas.openxmlformats.org/officeDocument/2006/relationships/customXml" Target="../ink/ink1176.xml"/><Relationship Id="rId11" Type="http://schemas.openxmlformats.org/officeDocument/2006/relationships/image" Target="../media/image1396.png"/><Relationship Id="rId24" Type="http://schemas.openxmlformats.org/officeDocument/2006/relationships/customXml" Target="../ink/ink1180.xml"/><Relationship Id="rId32" Type="http://schemas.openxmlformats.org/officeDocument/2006/relationships/customXml" Target="../ink/ink1184.xml"/><Relationship Id="rId37" Type="http://schemas.openxmlformats.org/officeDocument/2006/relationships/image" Target="../media/image1409.png"/><Relationship Id="rId40" Type="http://schemas.openxmlformats.org/officeDocument/2006/relationships/customXml" Target="../ink/ink1188.xml"/><Relationship Id="rId45" Type="http://schemas.openxmlformats.org/officeDocument/2006/relationships/image" Target="../media/image1413.png"/><Relationship Id="rId53" Type="http://schemas.openxmlformats.org/officeDocument/2006/relationships/image" Target="../media/image1417.png"/><Relationship Id="rId58" Type="http://schemas.openxmlformats.org/officeDocument/2006/relationships/customXml" Target="../ink/ink1197.xml"/><Relationship Id="rId66" Type="http://schemas.openxmlformats.org/officeDocument/2006/relationships/customXml" Target="../ink/ink1201.xml"/><Relationship Id="rId74" Type="http://schemas.openxmlformats.org/officeDocument/2006/relationships/customXml" Target="../ink/ink1205.xml"/><Relationship Id="rId5" Type="http://schemas.openxmlformats.org/officeDocument/2006/relationships/image" Target="../media/image1393.png"/><Relationship Id="rId61" Type="http://schemas.openxmlformats.org/officeDocument/2006/relationships/image" Target="../media/image1421.png"/><Relationship Id="rId19" Type="http://schemas.openxmlformats.org/officeDocument/2006/relationships/image" Target="../media/image1400.png"/><Relationship Id="rId14" Type="http://schemas.openxmlformats.org/officeDocument/2006/relationships/customXml" Target="../ink/ink1175.xml"/><Relationship Id="rId22" Type="http://schemas.openxmlformats.org/officeDocument/2006/relationships/customXml" Target="../ink/ink1179.xml"/><Relationship Id="rId27" Type="http://schemas.openxmlformats.org/officeDocument/2006/relationships/image" Target="../media/image1404.png"/><Relationship Id="rId30" Type="http://schemas.openxmlformats.org/officeDocument/2006/relationships/customXml" Target="../ink/ink1183.xml"/><Relationship Id="rId35" Type="http://schemas.openxmlformats.org/officeDocument/2006/relationships/image" Target="../media/image1408.png"/><Relationship Id="rId43" Type="http://schemas.openxmlformats.org/officeDocument/2006/relationships/image" Target="../media/image1412.png"/><Relationship Id="rId48" Type="http://schemas.openxmlformats.org/officeDocument/2006/relationships/customXml" Target="../ink/ink1192.xml"/><Relationship Id="rId56" Type="http://schemas.openxmlformats.org/officeDocument/2006/relationships/customXml" Target="../ink/ink1196.xml"/><Relationship Id="rId64" Type="http://schemas.openxmlformats.org/officeDocument/2006/relationships/customXml" Target="../ink/ink1200.xml"/><Relationship Id="rId69" Type="http://schemas.openxmlformats.org/officeDocument/2006/relationships/image" Target="../media/image1425.png"/><Relationship Id="rId77" Type="http://schemas.openxmlformats.org/officeDocument/2006/relationships/image" Target="../media/image1429.png"/><Relationship Id="rId8" Type="http://schemas.openxmlformats.org/officeDocument/2006/relationships/customXml" Target="../ink/ink1172.xml"/><Relationship Id="rId51" Type="http://schemas.openxmlformats.org/officeDocument/2006/relationships/image" Target="../media/image1416.png"/><Relationship Id="rId72" Type="http://schemas.openxmlformats.org/officeDocument/2006/relationships/customXml" Target="../ink/ink1204.xml"/><Relationship Id="rId3" Type="http://schemas.openxmlformats.org/officeDocument/2006/relationships/image" Target="../media/image1392.png"/><Relationship Id="rId12" Type="http://schemas.openxmlformats.org/officeDocument/2006/relationships/customXml" Target="../ink/ink1174.xml"/><Relationship Id="rId17" Type="http://schemas.openxmlformats.org/officeDocument/2006/relationships/image" Target="../media/image1399.png"/><Relationship Id="rId25" Type="http://schemas.openxmlformats.org/officeDocument/2006/relationships/image" Target="../media/image1403.png"/><Relationship Id="rId33" Type="http://schemas.openxmlformats.org/officeDocument/2006/relationships/image" Target="../media/image1407.png"/><Relationship Id="rId38" Type="http://schemas.openxmlformats.org/officeDocument/2006/relationships/customXml" Target="../ink/ink1187.xml"/><Relationship Id="rId46" Type="http://schemas.openxmlformats.org/officeDocument/2006/relationships/customXml" Target="../ink/ink1191.xml"/><Relationship Id="rId59" Type="http://schemas.openxmlformats.org/officeDocument/2006/relationships/image" Target="../media/image1420.png"/><Relationship Id="rId67" Type="http://schemas.openxmlformats.org/officeDocument/2006/relationships/image" Target="../media/image1424.png"/><Relationship Id="rId20" Type="http://schemas.openxmlformats.org/officeDocument/2006/relationships/customXml" Target="../ink/ink1178.xml"/><Relationship Id="rId41" Type="http://schemas.openxmlformats.org/officeDocument/2006/relationships/image" Target="../media/image1411.png"/><Relationship Id="rId54" Type="http://schemas.openxmlformats.org/officeDocument/2006/relationships/customXml" Target="../ink/ink1195.xml"/><Relationship Id="rId62" Type="http://schemas.openxmlformats.org/officeDocument/2006/relationships/customXml" Target="../ink/ink1199.xml"/><Relationship Id="rId70" Type="http://schemas.openxmlformats.org/officeDocument/2006/relationships/customXml" Target="../ink/ink1203.xml"/><Relationship Id="rId75" Type="http://schemas.openxmlformats.org/officeDocument/2006/relationships/image" Target="../media/image14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1.xml"/><Relationship Id="rId15" Type="http://schemas.openxmlformats.org/officeDocument/2006/relationships/image" Target="../media/image1398.png"/><Relationship Id="rId23" Type="http://schemas.openxmlformats.org/officeDocument/2006/relationships/image" Target="../media/image1402.png"/><Relationship Id="rId28" Type="http://schemas.openxmlformats.org/officeDocument/2006/relationships/customXml" Target="../ink/ink1182.xml"/><Relationship Id="rId36" Type="http://schemas.openxmlformats.org/officeDocument/2006/relationships/customXml" Target="../ink/ink1186.xml"/><Relationship Id="rId49" Type="http://schemas.openxmlformats.org/officeDocument/2006/relationships/image" Target="../media/image1415.png"/><Relationship Id="rId57" Type="http://schemas.openxmlformats.org/officeDocument/2006/relationships/image" Target="../media/image1419.png"/><Relationship Id="rId10" Type="http://schemas.openxmlformats.org/officeDocument/2006/relationships/customXml" Target="../ink/ink1173.xml"/><Relationship Id="rId31" Type="http://schemas.openxmlformats.org/officeDocument/2006/relationships/image" Target="../media/image1406.png"/><Relationship Id="rId44" Type="http://schemas.openxmlformats.org/officeDocument/2006/relationships/customXml" Target="../ink/ink1190.xml"/><Relationship Id="rId52" Type="http://schemas.openxmlformats.org/officeDocument/2006/relationships/customXml" Target="../ink/ink1194.xml"/><Relationship Id="rId60" Type="http://schemas.openxmlformats.org/officeDocument/2006/relationships/customXml" Target="../ink/ink1198.xml"/><Relationship Id="rId65" Type="http://schemas.openxmlformats.org/officeDocument/2006/relationships/image" Target="../media/image1423.png"/><Relationship Id="rId73" Type="http://schemas.openxmlformats.org/officeDocument/2006/relationships/image" Target="../media/image1427.png"/><Relationship Id="rId4" Type="http://schemas.openxmlformats.org/officeDocument/2006/relationships/customXml" Target="../ink/ink1170.xml"/><Relationship Id="rId9" Type="http://schemas.openxmlformats.org/officeDocument/2006/relationships/image" Target="../media/image1395.png"/><Relationship Id="rId13" Type="http://schemas.openxmlformats.org/officeDocument/2006/relationships/image" Target="../media/image1397.png"/><Relationship Id="rId18" Type="http://schemas.openxmlformats.org/officeDocument/2006/relationships/customXml" Target="../ink/ink1177.xml"/><Relationship Id="rId39" Type="http://schemas.openxmlformats.org/officeDocument/2006/relationships/image" Target="../media/image1410.png"/><Relationship Id="rId34" Type="http://schemas.openxmlformats.org/officeDocument/2006/relationships/customXml" Target="../ink/ink1185.xml"/><Relationship Id="rId50" Type="http://schemas.openxmlformats.org/officeDocument/2006/relationships/customXml" Target="../ink/ink1193.xml"/><Relationship Id="rId55" Type="http://schemas.openxmlformats.org/officeDocument/2006/relationships/image" Target="../media/image1418.png"/><Relationship Id="rId76" Type="http://schemas.openxmlformats.org/officeDocument/2006/relationships/customXml" Target="../ink/ink1206.xml"/><Relationship Id="rId7" Type="http://schemas.openxmlformats.org/officeDocument/2006/relationships/image" Target="../media/image1394.png"/><Relationship Id="rId71" Type="http://schemas.openxmlformats.org/officeDocument/2006/relationships/image" Target="../media/image1426.png"/><Relationship Id="rId2" Type="http://schemas.openxmlformats.org/officeDocument/2006/relationships/customXml" Target="../ink/ink1169.xml"/><Relationship Id="rId29" Type="http://schemas.openxmlformats.org/officeDocument/2006/relationships/image" Target="../media/image14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3.png"/><Relationship Id="rId5" Type="http://schemas.openxmlformats.org/officeDocument/2006/relationships/image" Target="../media/image1432.png"/><Relationship Id="rId4" Type="http://schemas.openxmlformats.org/officeDocument/2006/relationships/image" Target="../media/image13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7.png"/><Relationship Id="rId13" Type="http://schemas.openxmlformats.org/officeDocument/2006/relationships/customXml" Target="../ink/ink1212.xml"/><Relationship Id="rId18" Type="http://schemas.openxmlformats.org/officeDocument/2006/relationships/image" Target="../media/image1442.png"/><Relationship Id="rId3" Type="http://schemas.openxmlformats.org/officeDocument/2006/relationships/customXml" Target="../ink/ink1207.xml"/><Relationship Id="rId21" Type="http://schemas.openxmlformats.org/officeDocument/2006/relationships/customXml" Target="../ink/ink1216.xml"/><Relationship Id="rId7" Type="http://schemas.openxmlformats.org/officeDocument/2006/relationships/customXml" Target="../ink/ink1209.xml"/><Relationship Id="rId12" Type="http://schemas.openxmlformats.org/officeDocument/2006/relationships/image" Target="../media/image1439.png"/><Relationship Id="rId17" Type="http://schemas.openxmlformats.org/officeDocument/2006/relationships/customXml" Target="../ink/ink1214.xml"/><Relationship Id="rId2" Type="http://schemas.openxmlformats.org/officeDocument/2006/relationships/image" Target="../media/image1434.png"/><Relationship Id="rId16" Type="http://schemas.openxmlformats.org/officeDocument/2006/relationships/image" Target="../media/image1441.png"/><Relationship Id="rId20" Type="http://schemas.openxmlformats.org/officeDocument/2006/relationships/image" Target="../media/image1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6.png"/><Relationship Id="rId11" Type="http://schemas.openxmlformats.org/officeDocument/2006/relationships/customXml" Target="../ink/ink1211.xml"/><Relationship Id="rId5" Type="http://schemas.openxmlformats.org/officeDocument/2006/relationships/customXml" Target="../ink/ink1208.xml"/><Relationship Id="rId15" Type="http://schemas.openxmlformats.org/officeDocument/2006/relationships/customXml" Target="../ink/ink1213.xml"/><Relationship Id="rId10" Type="http://schemas.openxmlformats.org/officeDocument/2006/relationships/image" Target="../media/image1438.png"/><Relationship Id="rId19" Type="http://schemas.openxmlformats.org/officeDocument/2006/relationships/customXml" Target="../ink/ink1215.xml"/><Relationship Id="rId4" Type="http://schemas.openxmlformats.org/officeDocument/2006/relationships/image" Target="../media/image1435.png"/><Relationship Id="rId9" Type="http://schemas.openxmlformats.org/officeDocument/2006/relationships/customXml" Target="../ink/ink1210.xml"/><Relationship Id="rId14" Type="http://schemas.openxmlformats.org/officeDocument/2006/relationships/image" Target="../media/image1440.png"/><Relationship Id="rId22" Type="http://schemas.openxmlformats.org/officeDocument/2006/relationships/image" Target="../media/image14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2.png"/><Relationship Id="rId21" Type="http://schemas.openxmlformats.org/officeDocument/2006/relationships/image" Target="../media/image1454.png"/><Relationship Id="rId42" Type="http://schemas.openxmlformats.org/officeDocument/2006/relationships/customXml" Target="../ink/ink1237.xml"/><Relationship Id="rId47" Type="http://schemas.openxmlformats.org/officeDocument/2006/relationships/image" Target="../media/image1467.png"/><Relationship Id="rId63" Type="http://schemas.openxmlformats.org/officeDocument/2006/relationships/image" Target="../media/image1475.png"/><Relationship Id="rId68" Type="http://schemas.openxmlformats.org/officeDocument/2006/relationships/customXml" Target="../ink/ink1250.xml"/><Relationship Id="rId84" Type="http://schemas.openxmlformats.org/officeDocument/2006/relationships/customXml" Target="../ink/ink1258.xml"/><Relationship Id="rId89" Type="http://schemas.openxmlformats.org/officeDocument/2006/relationships/image" Target="../media/image1488.png"/><Relationship Id="rId112" Type="http://schemas.openxmlformats.org/officeDocument/2006/relationships/customXml" Target="../ink/ink1272.xml"/><Relationship Id="rId16" Type="http://schemas.openxmlformats.org/officeDocument/2006/relationships/customXml" Target="../ink/ink1224.xml"/><Relationship Id="rId107" Type="http://schemas.openxmlformats.org/officeDocument/2006/relationships/image" Target="../media/image1497.png"/><Relationship Id="rId11" Type="http://schemas.openxmlformats.org/officeDocument/2006/relationships/image" Target="../media/image1449.png"/><Relationship Id="rId32" Type="http://schemas.openxmlformats.org/officeDocument/2006/relationships/customXml" Target="../ink/ink1232.xml"/><Relationship Id="rId37" Type="http://schemas.openxmlformats.org/officeDocument/2006/relationships/image" Target="../media/image1462.png"/><Relationship Id="rId53" Type="http://schemas.openxmlformats.org/officeDocument/2006/relationships/image" Target="../media/image1470.png"/><Relationship Id="rId58" Type="http://schemas.openxmlformats.org/officeDocument/2006/relationships/customXml" Target="../ink/ink1245.xml"/><Relationship Id="rId74" Type="http://schemas.openxmlformats.org/officeDocument/2006/relationships/customXml" Target="../ink/ink1253.xml"/><Relationship Id="rId79" Type="http://schemas.openxmlformats.org/officeDocument/2006/relationships/image" Target="../media/image1483.png"/><Relationship Id="rId102" Type="http://schemas.openxmlformats.org/officeDocument/2006/relationships/customXml" Target="../ink/ink1267.xml"/><Relationship Id="rId123" Type="http://schemas.openxmlformats.org/officeDocument/2006/relationships/image" Target="../media/image1505.png"/><Relationship Id="rId128" Type="http://schemas.openxmlformats.org/officeDocument/2006/relationships/customXml" Target="../ink/ink1280.xml"/><Relationship Id="rId5" Type="http://schemas.openxmlformats.org/officeDocument/2006/relationships/image" Target="../media/image1446.png"/><Relationship Id="rId90" Type="http://schemas.openxmlformats.org/officeDocument/2006/relationships/customXml" Target="../ink/ink1261.xml"/><Relationship Id="rId95" Type="http://schemas.openxmlformats.org/officeDocument/2006/relationships/image" Target="../media/image1491.png"/><Relationship Id="rId22" Type="http://schemas.openxmlformats.org/officeDocument/2006/relationships/customXml" Target="../ink/ink1227.xml"/><Relationship Id="rId27" Type="http://schemas.openxmlformats.org/officeDocument/2006/relationships/image" Target="../media/image1457.png"/><Relationship Id="rId43" Type="http://schemas.openxmlformats.org/officeDocument/2006/relationships/image" Target="../media/image1465.png"/><Relationship Id="rId48" Type="http://schemas.openxmlformats.org/officeDocument/2006/relationships/customXml" Target="../ink/ink1240.xml"/><Relationship Id="rId64" Type="http://schemas.openxmlformats.org/officeDocument/2006/relationships/customXml" Target="../ink/ink1248.xml"/><Relationship Id="rId69" Type="http://schemas.openxmlformats.org/officeDocument/2006/relationships/image" Target="../media/image1478.png"/><Relationship Id="rId113" Type="http://schemas.openxmlformats.org/officeDocument/2006/relationships/image" Target="../media/image1500.png"/><Relationship Id="rId118" Type="http://schemas.openxmlformats.org/officeDocument/2006/relationships/customXml" Target="../ink/ink1275.xml"/><Relationship Id="rId80" Type="http://schemas.openxmlformats.org/officeDocument/2006/relationships/customXml" Target="../ink/ink1256.xml"/><Relationship Id="rId85" Type="http://schemas.openxmlformats.org/officeDocument/2006/relationships/image" Target="../media/image1486.png"/><Relationship Id="rId12" Type="http://schemas.openxmlformats.org/officeDocument/2006/relationships/customXml" Target="../ink/ink1222.xml"/><Relationship Id="rId17" Type="http://schemas.openxmlformats.org/officeDocument/2006/relationships/image" Target="../media/image1452.png"/><Relationship Id="rId33" Type="http://schemas.openxmlformats.org/officeDocument/2006/relationships/image" Target="../media/image1460.png"/><Relationship Id="rId38" Type="http://schemas.openxmlformats.org/officeDocument/2006/relationships/customXml" Target="../ink/ink1235.xml"/><Relationship Id="rId59" Type="http://schemas.openxmlformats.org/officeDocument/2006/relationships/image" Target="../media/image1473.png"/><Relationship Id="rId103" Type="http://schemas.openxmlformats.org/officeDocument/2006/relationships/image" Target="../media/image1495.png"/><Relationship Id="rId108" Type="http://schemas.openxmlformats.org/officeDocument/2006/relationships/customXml" Target="../ink/ink1270.xml"/><Relationship Id="rId124" Type="http://schemas.openxmlformats.org/officeDocument/2006/relationships/customXml" Target="../ink/ink1278.xml"/><Relationship Id="rId129" Type="http://schemas.openxmlformats.org/officeDocument/2006/relationships/image" Target="../media/image1508.png"/><Relationship Id="rId54" Type="http://schemas.openxmlformats.org/officeDocument/2006/relationships/customXml" Target="../ink/ink1243.xml"/><Relationship Id="rId70" Type="http://schemas.openxmlformats.org/officeDocument/2006/relationships/customXml" Target="../ink/ink1251.xml"/><Relationship Id="rId75" Type="http://schemas.openxmlformats.org/officeDocument/2006/relationships/image" Target="../media/image1481.png"/><Relationship Id="rId91" Type="http://schemas.openxmlformats.org/officeDocument/2006/relationships/image" Target="../media/image1489.png"/><Relationship Id="rId96" Type="http://schemas.openxmlformats.org/officeDocument/2006/relationships/customXml" Target="../ink/ink12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9.xml"/><Relationship Id="rId23" Type="http://schemas.openxmlformats.org/officeDocument/2006/relationships/image" Target="../media/image1455.png"/><Relationship Id="rId28" Type="http://schemas.openxmlformats.org/officeDocument/2006/relationships/customXml" Target="../ink/ink1230.xml"/><Relationship Id="rId49" Type="http://schemas.openxmlformats.org/officeDocument/2006/relationships/image" Target="../media/image1468.png"/><Relationship Id="rId114" Type="http://schemas.openxmlformats.org/officeDocument/2006/relationships/customXml" Target="../ink/ink1273.xml"/><Relationship Id="rId119" Type="http://schemas.openxmlformats.org/officeDocument/2006/relationships/image" Target="../media/image1503.png"/><Relationship Id="rId44" Type="http://schemas.openxmlformats.org/officeDocument/2006/relationships/customXml" Target="../ink/ink1238.xml"/><Relationship Id="rId60" Type="http://schemas.openxmlformats.org/officeDocument/2006/relationships/customXml" Target="../ink/ink1246.xml"/><Relationship Id="rId65" Type="http://schemas.openxmlformats.org/officeDocument/2006/relationships/image" Target="../media/image1476.png"/><Relationship Id="rId81" Type="http://schemas.openxmlformats.org/officeDocument/2006/relationships/image" Target="../media/image1484.png"/><Relationship Id="rId86" Type="http://schemas.openxmlformats.org/officeDocument/2006/relationships/customXml" Target="../ink/ink1259.xml"/><Relationship Id="rId13" Type="http://schemas.openxmlformats.org/officeDocument/2006/relationships/image" Target="../media/image1450.png"/><Relationship Id="rId18" Type="http://schemas.openxmlformats.org/officeDocument/2006/relationships/customXml" Target="../ink/ink1225.xml"/><Relationship Id="rId39" Type="http://schemas.openxmlformats.org/officeDocument/2006/relationships/image" Target="../media/image1463.png"/><Relationship Id="rId109" Type="http://schemas.openxmlformats.org/officeDocument/2006/relationships/image" Target="../media/image1498.png"/><Relationship Id="rId34" Type="http://schemas.openxmlformats.org/officeDocument/2006/relationships/customXml" Target="../ink/ink1233.xml"/><Relationship Id="rId50" Type="http://schemas.openxmlformats.org/officeDocument/2006/relationships/customXml" Target="../ink/ink1241.xml"/><Relationship Id="rId55" Type="http://schemas.openxmlformats.org/officeDocument/2006/relationships/image" Target="../media/image1471.png"/><Relationship Id="rId76" Type="http://schemas.openxmlformats.org/officeDocument/2006/relationships/customXml" Target="../ink/ink1254.xml"/><Relationship Id="rId97" Type="http://schemas.openxmlformats.org/officeDocument/2006/relationships/image" Target="../media/image1492.png"/><Relationship Id="rId104" Type="http://schemas.openxmlformats.org/officeDocument/2006/relationships/customXml" Target="../ink/ink1268.xml"/><Relationship Id="rId120" Type="http://schemas.openxmlformats.org/officeDocument/2006/relationships/customXml" Target="../ink/ink1276.xml"/><Relationship Id="rId125" Type="http://schemas.openxmlformats.org/officeDocument/2006/relationships/image" Target="../media/image1506.png"/><Relationship Id="rId7" Type="http://schemas.openxmlformats.org/officeDocument/2006/relationships/image" Target="../media/image1447.png"/><Relationship Id="rId71" Type="http://schemas.openxmlformats.org/officeDocument/2006/relationships/image" Target="../media/image1479.png"/><Relationship Id="rId92" Type="http://schemas.openxmlformats.org/officeDocument/2006/relationships/customXml" Target="../ink/ink1262.xml"/><Relationship Id="rId2" Type="http://schemas.openxmlformats.org/officeDocument/2006/relationships/customXml" Target="../ink/ink1217.xml"/><Relationship Id="rId29" Type="http://schemas.openxmlformats.org/officeDocument/2006/relationships/image" Target="../media/image1458.png"/><Relationship Id="rId24" Type="http://schemas.openxmlformats.org/officeDocument/2006/relationships/customXml" Target="../ink/ink1228.xml"/><Relationship Id="rId40" Type="http://schemas.openxmlformats.org/officeDocument/2006/relationships/customXml" Target="../ink/ink1236.xml"/><Relationship Id="rId45" Type="http://schemas.openxmlformats.org/officeDocument/2006/relationships/image" Target="../media/image1466.png"/><Relationship Id="rId66" Type="http://schemas.openxmlformats.org/officeDocument/2006/relationships/customXml" Target="../ink/ink1249.xml"/><Relationship Id="rId87" Type="http://schemas.openxmlformats.org/officeDocument/2006/relationships/image" Target="../media/image1487.png"/><Relationship Id="rId110" Type="http://schemas.openxmlformats.org/officeDocument/2006/relationships/customXml" Target="../ink/ink1271.xml"/><Relationship Id="rId115" Type="http://schemas.openxmlformats.org/officeDocument/2006/relationships/image" Target="../media/image1501.png"/><Relationship Id="rId61" Type="http://schemas.openxmlformats.org/officeDocument/2006/relationships/image" Target="../media/image1474.png"/><Relationship Id="rId82" Type="http://schemas.openxmlformats.org/officeDocument/2006/relationships/customXml" Target="../ink/ink1257.xml"/><Relationship Id="rId19" Type="http://schemas.openxmlformats.org/officeDocument/2006/relationships/image" Target="../media/image1453.png"/><Relationship Id="rId14" Type="http://schemas.openxmlformats.org/officeDocument/2006/relationships/customXml" Target="../ink/ink1223.xml"/><Relationship Id="rId30" Type="http://schemas.openxmlformats.org/officeDocument/2006/relationships/customXml" Target="../ink/ink1231.xml"/><Relationship Id="rId35" Type="http://schemas.openxmlformats.org/officeDocument/2006/relationships/image" Target="../media/image1461.png"/><Relationship Id="rId56" Type="http://schemas.openxmlformats.org/officeDocument/2006/relationships/customXml" Target="../ink/ink1244.xml"/><Relationship Id="rId77" Type="http://schemas.openxmlformats.org/officeDocument/2006/relationships/image" Target="../media/image1482.png"/><Relationship Id="rId100" Type="http://schemas.openxmlformats.org/officeDocument/2006/relationships/customXml" Target="../ink/ink1266.xml"/><Relationship Id="rId105" Type="http://schemas.openxmlformats.org/officeDocument/2006/relationships/image" Target="../media/image1496.png"/><Relationship Id="rId126" Type="http://schemas.openxmlformats.org/officeDocument/2006/relationships/customXml" Target="../ink/ink1279.xml"/><Relationship Id="rId8" Type="http://schemas.openxmlformats.org/officeDocument/2006/relationships/customXml" Target="../ink/ink1220.xml"/><Relationship Id="rId51" Type="http://schemas.openxmlformats.org/officeDocument/2006/relationships/image" Target="../media/image1469.png"/><Relationship Id="rId72" Type="http://schemas.openxmlformats.org/officeDocument/2006/relationships/customXml" Target="../ink/ink1252.xml"/><Relationship Id="rId93" Type="http://schemas.openxmlformats.org/officeDocument/2006/relationships/image" Target="../media/image1490.png"/><Relationship Id="rId98" Type="http://schemas.openxmlformats.org/officeDocument/2006/relationships/customXml" Target="../ink/ink1265.xml"/><Relationship Id="rId121" Type="http://schemas.openxmlformats.org/officeDocument/2006/relationships/image" Target="../media/image1504.png"/><Relationship Id="rId3" Type="http://schemas.openxmlformats.org/officeDocument/2006/relationships/image" Target="../media/image1445.png"/><Relationship Id="rId25" Type="http://schemas.openxmlformats.org/officeDocument/2006/relationships/image" Target="../media/image1456.png"/><Relationship Id="rId46" Type="http://schemas.openxmlformats.org/officeDocument/2006/relationships/customXml" Target="../ink/ink1239.xml"/><Relationship Id="rId67" Type="http://schemas.openxmlformats.org/officeDocument/2006/relationships/image" Target="../media/image1477.png"/><Relationship Id="rId116" Type="http://schemas.openxmlformats.org/officeDocument/2006/relationships/customXml" Target="../ink/ink1274.xml"/><Relationship Id="rId20" Type="http://schemas.openxmlformats.org/officeDocument/2006/relationships/customXml" Target="../ink/ink1226.xml"/><Relationship Id="rId41" Type="http://schemas.openxmlformats.org/officeDocument/2006/relationships/image" Target="../media/image1464.png"/><Relationship Id="rId62" Type="http://schemas.openxmlformats.org/officeDocument/2006/relationships/customXml" Target="../ink/ink1247.xml"/><Relationship Id="rId83" Type="http://schemas.openxmlformats.org/officeDocument/2006/relationships/image" Target="../media/image1485.png"/><Relationship Id="rId88" Type="http://schemas.openxmlformats.org/officeDocument/2006/relationships/customXml" Target="../ink/ink1260.xml"/><Relationship Id="rId111" Type="http://schemas.openxmlformats.org/officeDocument/2006/relationships/image" Target="../media/image1499.png"/><Relationship Id="rId15" Type="http://schemas.openxmlformats.org/officeDocument/2006/relationships/image" Target="../media/image1451.png"/><Relationship Id="rId36" Type="http://schemas.openxmlformats.org/officeDocument/2006/relationships/customXml" Target="../ink/ink1234.xml"/><Relationship Id="rId57" Type="http://schemas.openxmlformats.org/officeDocument/2006/relationships/image" Target="../media/image1472.png"/><Relationship Id="rId106" Type="http://schemas.openxmlformats.org/officeDocument/2006/relationships/customXml" Target="../ink/ink1269.xml"/><Relationship Id="rId127" Type="http://schemas.openxmlformats.org/officeDocument/2006/relationships/image" Target="../media/image1507.png"/><Relationship Id="rId10" Type="http://schemas.openxmlformats.org/officeDocument/2006/relationships/customXml" Target="../ink/ink1221.xml"/><Relationship Id="rId31" Type="http://schemas.openxmlformats.org/officeDocument/2006/relationships/image" Target="../media/image1459.png"/><Relationship Id="rId52" Type="http://schemas.openxmlformats.org/officeDocument/2006/relationships/customXml" Target="../ink/ink1242.xml"/><Relationship Id="rId73" Type="http://schemas.openxmlformats.org/officeDocument/2006/relationships/image" Target="../media/image1480.png"/><Relationship Id="rId78" Type="http://schemas.openxmlformats.org/officeDocument/2006/relationships/customXml" Target="../ink/ink1255.xml"/><Relationship Id="rId94" Type="http://schemas.openxmlformats.org/officeDocument/2006/relationships/customXml" Target="../ink/ink1263.xml"/><Relationship Id="rId99" Type="http://schemas.openxmlformats.org/officeDocument/2006/relationships/image" Target="../media/image1493.png"/><Relationship Id="rId101" Type="http://schemas.openxmlformats.org/officeDocument/2006/relationships/image" Target="../media/image1494.png"/><Relationship Id="rId122" Type="http://schemas.openxmlformats.org/officeDocument/2006/relationships/customXml" Target="../ink/ink1277.xml"/><Relationship Id="rId4" Type="http://schemas.openxmlformats.org/officeDocument/2006/relationships/customXml" Target="../ink/ink1218.xml"/><Relationship Id="rId9" Type="http://schemas.openxmlformats.org/officeDocument/2006/relationships/image" Target="../media/image1448.png"/><Relationship Id="rId26" Type="http://schemas.openxmlformats.org/officeDocument/2006/relationships/customXml" Target="../ink/ink12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4.png"/><Relationship Id="rId13" Type="http://schemas.openxmlformats.org/officeDocument/2006/relationships/customXml" Target="../ink/ink1284.xml"/><Relationship Id="rId18" Type="http://schemas.openxmlformats.org/officeDocument/2006/relationships/image" Target="../media/image1519.png"/><Relationship Id="rId26" Type="http://schemas.openxmlformats.org/officeDocument/2006/relationships/image" Target="../media/image1523.png"/><Relationship Id="rId3" Type="http://schemas.openxmlformats.org/officeDocument/2006/relationships/image" Target="../media/image1510.png"/><Relationship Id="rId21" Type="http://schemas.openxmlformats.org/officeDocument/2006/relationships/customXml" Target="../ink/ink1288.xml"/><Relationship Id="rId7" Type="http://schemas.openxmlformats.org/officeDocument/2006/relationships/customXml" Target="../ink/ink1281.xml"/><Relationship Id="rId12" Type="http://schemas.openxmlformats.org/officeDocument/2006/relationships/image" Target="../media/image1516.png"/><Relationship Id="rId17" Type="http://schemas.openxmlformats.org/officeDocument/2006/relationships/customXml" Target="../ink/ink1286.xml"/><Relationship Id="rId25" Type="http://schemas.openxmlformats.org/officeDocument/2006/relationships/customXml" Target="../ink/ink1290.xml"/><Relationship Id="rId2" Type="http://schemas.openxmlformats.org/officeDocument/2006/relationships/image" Target="../media/image1509.png"/><Relationship Id="rId16" Type="http://schemas.openxmlformats.org/officeDocument/2006/relationships/image" Target="../media/image1518.png"/><Relationship Id="rId20" Type="http://schemas.openxmlformats.org/officeDocument/2006/relationships/image" Target="../media/image15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3.png"/><Relationship Id="rId11" Type="http://schemas.openxmlformats.org/officeDocument/2006/relationships/customXml" Target="../ink/ink1283.xml"/><Relationship Id="rId24" Type="http://schemas.openxmlformats.org/officeDocument/2006/relationships/image" Target="../media/image1522.png"/><Relationship Id="rId5" Type="http://schemas.openxmlformats.org/officeDocument/2006/relationships/image" Target="../media/image1512.png"/><Relationship Id="rId15" Type="http://schemas.openxmlformats.org/officeDocument/2006/relationships/customXml" Target="../ink/ink1285.xml"/><Relationship Id="rId23" Type="http://schemas.openxmlformats.org/officeDocument/2006/relationships/customXml" Target="../ink/ink1289.xml"/><Relationship Id="rId28" Type="http://schemas.openxmlformats.org/officeDocument/2006/relationships/image" Target="../media/image1524.png"/><Relationship Id="rId10" Type="http://schemas.openxmlformats.org/officeDocument/2006/relationships/image" Target="../media/image1515.png"/><Relationship Id="rId19" Type="http://schemas.openxmlformats.org/officeDocument/2006/relationships/customXml" Target="../ink/ink1287.xml"/><Relationship Id="rId4" Type="http://schemas.openxmlformats.org/officeDocument/2006/relationships/image" Target="../media/image1511.png"/><Relationship Id="rId9" Type="http://schemas.openxmlformats.org/officeDocument/2006/relationships/customXml" Target="../ink/ink1282.xml"/><Relationship Id="rId14" Type="http://schemas.openxmlformats.org/officeDocument/2006/relationships/image" Target="../media/image1517.png"/><Relationship Id="rId22" Type="http://schemas.openxmlformats.org/officeDocument/2006/relationships/image" Target="../media/image1521.png"/><Relationship Id="rId27" Type="http://schemas.openxmlformats.org/officeDocument/2006/relationships/customXml" Target="../ink/ink129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5.png"/><Relationship Id="rId13" Type="http://schemas.openxmlformats.org/officeDocument/2006/relationships/customXml" Target="../ink/ink1295.xml"/><Relationship Id="rId18" Type="http://schemas.openxmlformats.org/officeDocument/2006/relationships/image" Target="../media/image1530.png"/><Relationship Id="rId26" Type="http://schemas.openxmlformats.org/officeDocument/2006/relationships/image" Target="../media/image1534.png"/><Relationship Id="rId3" Type="http://schemas.openxmlformats.org/officeDocument/2006/relationships/image" Target="../media/image1510.png"/><Relationship Id="rId21" Type="http://schemas.openxmlformats.org/officeDocument/2006/relationships/customXml" Target="../ink/ink1299.xml"/><Relationship Id="rId7" Type="http://schemas.openxmlformats.org/officeDocument/2006/relationships/customXml" Target="../ink/ink1292.xml"/><Relationship Id="rId12" Type="http://schemas.openxmlformats.org/officeDocument/2006/relationships/image" Target="../media/image1527.png"/><Relationship Id="rId17" Type="http://schemas.openxmlformats.org/officeDocument/2006/relationships/customXml" Target="../ink/ink1297.xml"/><Relationship Id="rId25" Type="http://schemas.openxmlformats.org/officeDocument/2006/relationships/customXml" Target="../ink/ink1301.xml"/><Relationship Id="rId2" Type="http://schemas.openxmlformats.org/officeDocument/2006/relationships/image" Target="../media/image1509.png"/><Relationship Id="rId16" Type="http://schemas.openxmlformats.org/officeDocument/2006/relationships/image" Target="../media/image1529.png"/><Relationship Id="rId20" Type="http://schemas.openxmlformats.org/officeDocument/2006/relationships/image" Target="../media/image1531.png"/><Relationship Id="rId29" Type="http://schemas.openxmlformats.org/officeDocument/2006/relationships/customXml" Target="../ink/ink130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3.png"/><Relationship Id="rId11" Type="http://schemas.openxmlformats.org/officeDocument/2006/relationships/customXml" Target="../ink/ink1294.xml"/><Relationship Id="rId24" Type="http://schemas.openxmlformats.org/officeDocument/2006/relationships/image" Target="../media/image1533.png"/><Relationship Id="rId32" Type="http://schemas.openxmlformats.org/officeDocument/2006/relationships/image" Target="../media/image1537.png"/><Relationship Id="rId5" Type="http://schemas.openxmlformats.org/officeDocument/2006/relationships/image" Target="../media/image1512.png"/><Relationship Id="rId15" Type="http://schemas.openxmlformats.org/officeDocument/2006/relationships/customXml" Target="../ink/ink1296.xml"/><Relationship Id="rId23" Type="http://schemas.openxmlformats.org/officeDocument/2006/relationships/customXml" Target="../ink/ink1300.xml"/><Relationship Id="rId28" Type="http://schemas.openxmlformats.org/officeDocument/2006/relationships/image" Target="../media/image1535.png"/><Relationship Id="rId10" Type="http://schemas.openxmlformats.org/officeDocument/2006/relationships/image" Target="../media/image1526.png"/><Relationship Id="rId19" Type="http://schemas.openxmlformats.org/officeDocument/2006/relationships/customXml" Target="../ink/ink1298.xml"/><Relationship Id="rId31" Type="http://schemas.openxmlformats.org/officeDocument/2006/relationships/customXml" Target="../ink/ink1304.xml"/><Relationship Id="rId4" Type="http://schemas.openxmlformats.org/officeDocument/2006/relationships/image" Target="../media/image1511.png"/><Relationship Id="rId9" Type="http://schemas.openxmlformats.org/officeDocument/2006/relationships/customXml" Target="../ink/ink1293.xml"/><Relationship Id="rId14" Type="http://schemas.openxmlformats.org/officeDocument/2006/relationships/image" Target="../media/image1528.png"/><Relationship Id="rId22" Type="http://schemas.openxmlformats.org/officeDocument/2006/relationships/image" Target="../media/image1532.png"/><Relationship Id="rId27" Type="http://schemas.openxmlformats.org/officeDocument/2006/relationships/customXml" Target="../ink/ink1302.xml"/><Relationship Id="rId30" Type="http://schemas.openxmlformats.org/officeDocument/2006/relationships/image" Target="../media/image1536.png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17.xml"/><Relationship Id="rId21" Type="http://schemas.openxmlformats.org/officeDocument/2006/relationships/image" Target="../media/image1547.png"/><Relationship Id="rId42" Type="http://schemas.openxmlformats.org/officeDocument/2006/relationships/customXml" Target="../ink/ink1325.xml"/><Relationship Id="rId47" Type="http://schemas.openxmlformats.org/officeDocument/2006/relationships/image" Target="../media/image1560.png"/><Relationship Id="rId63" Type="http://schemas.openxmlformats.org/officeDocument/2006/relationships/image" Target="../media/image1568.png"/><Relationship Id="rId68" Type="http://schemas.openxmlformats.org/officeDocument/2006/relationships/customXml" Target="../ink/ink1338.xml"/><Relationship Id="rId84" Type="http://schemas.openxmlformats.org/officeDocument/2006/relationships/customXml" Target="../ink/ink1346.xml"/><Relationship Id="rId89" Type="http://schemas.openxmlformats.org/officeDocument/2006/relationships/image" Target="../media/image1581.png"/><Relationship Id="rId16" Type="http://schemas.openxmlformats.org/officeDocument/2006/relationships/customXml" Target="../ink/ink1312.xml"/><Relationship Id="rId11" Type="http://schemas.openxmlformats.org/officeDocument/2006/relationships/image" Target="../media/image1542.png"/><Relationship Id="rId32" Type="http://schemas.openxmlformats.org/officeDocument/2006/relationships/customXml" Target="../ink/ink1320.xml"/><Relationship Id="rId37" Type="http://schemas.openxmlformats.org/officeDocument/2006/relationships/image" Target="../media/image1555.png"/><Relationship Id="rId53" Type="http://schemas.openxmlformats.org/officeDocument/2006/relationships/image" Target="../media/image1563.png"/><Relationship Id="rId58" Type="http://schemas.openxmlformats.org/officeDocument/2006/relationships/customXml" Target="../ink/ink1333.xml"/><Relationship Id="rId74" Type="http://schemas.openxmlformats.org/officeDocument/2006/relationships/customXml" Target="../ink/ink1341.xml"/><Relationship Id="rId79" Type="http://schemas.openxmlformats.org/officeDocument/2006/relationships/image" Target="../media/image1576.png"/><Relationship Id="rId5" Type="http://schemas.openxmlformats.org/officeDocument/2006/relationships/image" Target="../media/image1539.png"/><Relationship Id="rId90" Type="http://schemas.openxmlformats.org/officeDocument/2006/relationships/customXml" Target="../ink/ink1349.xml"/><Relationship Id="rId95" Type="http://schemas.openxmlformats.org/officeDocument/2006/relationships/image" Target="../media/image1584.png"/><Relationship Id="rId22" Type="http://schemas.openxmlformats.org/officeDocument/2006/relationships/customXml" Target="../ink/ink1315.xml"/><Relationship Id="rId27" Type="http://schemas.openxmlformats.org/officeDocument/2006/relationships/image" Target="../media/image1550.png"/><Relationship Id="rId43" Type="http://schemas.openxmlformats.org/officeDocument/2006/relationships/image" Target="../media/image1558.png"/><Relationship Id="rId48" Type="http://schemas.openxmlformats.org/officeDocument/2006/relationships/customXml" Target="../ink/ink1328.xml"/><Relationship Id="rId64" Type="http://schemas.openxmlformats.org/officeDocument/2006/relationships/customXml" Target="../ink/ink1336.xml"/><Relationship Id="rId69" Type="http://schemas.openxmlformats.org/officeDocument/2006/relationships/image" Target="../media/image1571.png"/><Relationship Id="rId8" Type="http://schemas.openxmlformats.org/officeDocument/2006/relationships/customXml" Target="../ink/ink1308.xml"/><Relationship Id="rId51" Type="http://schemas.openxmlformats.org/officeDocument/2006/relationships/image" Target="../media/image1562.png"/><Relationship Id="rId72" Type="http://schemas.openxmlformats.org/officeDocument/2006/relationships/customXml" Target="../ink/ink1340.xml"/><Relationship Id="rId80" Type="http://schemas.openxmlformats.org/officeDocument/2006/relationships/customXml" Target="../ink/ink1344.xml"/><Relationship Id="rId85" Type="http://schemas.openxmlformats.org/officeDocument/2006/relationships/image" Target="../media/image1579.png"/><Relationship Id="rId93" Type="http://schemas.openxmlformats.org/officeDocument/2006/relationships/image" Target="../media/image1583.png"/><Relationship Id="rId3" Type="http://schemas.openxmlformats.org/officeDocument/2006/relationships/image" Target="../media/image1538.png"/><Relationship Id="rId12" Type="http://schemas.openxmlformats.org/officeDocument/2006/relationships/customXml" Target="../ink/ink1310.xml"/><Relationship Id="rId17" Type="http://schemas.openxmlformats.org/officeDocument/2006/relationships/image" Target="../media/image1545.png"/><Relationship Id="rId25" Type="http://schemas.openxmlformats.org/officeDocument/2006/relationships/image" Target="../media/image1549.png"/><Relationship Id="rId33" Type="http://schemas.openxmlformats.org/officeDocument/2006/relationships/image" Target="../media/image1553.png"/><Relationship Id="rId38" Type="http://schemas.openxmlformats.org/officeDocument/2006/relationships/customXml" Target="../ink/ink1323.xml"/><Relationship Id="rId46" Type="http://schemas.openxmlformats.org/officeDocument/2006/relationships/customXml" Target="../ink/ink1327.xml"/><Relationship Id="rId59" Type="http://schemas.openxmlformats.org/officeDocument/2006/relationships/image" Target="../media/image1566.png"/><Relationship Id="rId67" Type="http://schemas.openxmlformats.org/officeDocument/2006/relationships/image" Target="../media/image1570.png"/><Relationship Id="rId20" Type="http://schemas.openxmlformats.org/officeDocument/2006/relationships/customXml" Target="../ink/ink1314.xml"/><Relationship Id="rId41" Type="http://schemas.openxmlformats.org/officeDocument/2006/relationships/image" Target="../media/image1557.png"/><Relationship Id="rId54" Type="http://schemas.openxmlformats.org/officeDocument/2006/relationships/customXml" Target="../ink/ink1331.xml"/><Relationship Id="rId62" Type="http://schemas.openxmlformats.org/officeDocument/2006/relationships/customXml" Target="../ink/ink1335.xml"/><Relationship Id="rId70" Type="http://schemas.openxmlformats.org/officeDocument/2006/relationships/customXml" Target="../ink/ink1339.xml"/><Relationship Id="rId75" Type="http://schemas.openxmlformats.org/officeDocument/2006/relationships/image" Target="../media/image1574.png"/><Relationship Id="rId83" Type="http://schemas.openxmlformats.org/officeDocument/2006/relationships/image" Target="../media/image1578.png"/><Relationship Id="rId88" Type="http://schemas.openxmlformats.org/officeDocument/2006/relationships/customXml" Target="../ink/ink1348.xml"/><Relationship Id="rId91" Type="http://schemas.openxmlformats.org/officeDocument/2006/relationships/image" Target="../media/image15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7.xml"/><Relationship Id="rId15" Type="http://schemas.openxmlformats.org/officeDocument/2006/relationships/image" Target="../media/image1544.png"/><Relationship Id="rId23" Type="http://schemas.openxmlformats.org/officeDocument/2006/relationships/image" Target="../media/image1548.png"/><Relationship Id="rId28" Type="http://schemas.openxmlformats.org/officeDocument/2006/relationships/customXml" Target="../ink/ink1318.xml"/><Relationship Id="rId36" Type="http://schemas.openxmlformats.org/officeDocument/2006/relationships/customXml" Target="../ink/ink1322.xml"/><Relationship Id="rId49" Type="http://schemas.openxmlformats.org/officeDocument/2006/relationships/image" Target="../media/image1561.png"/><Relationship Id="rId57" Type="http://schemas.openxmlformats.org/officeDocument/2006/relationships/image" Target="../media/image1565.png"/><Relationship Id="rId10" Type="http://schemas.openxmlformats.org/officeDocument/2006/relationships/customXml" Target="../ink/ink1309.xml"/><Relationship Id="rId31" Type="http://schemas.openxmlformats.org/officeDocument/2006/relationships/image" Target="../media/image1552.png"/><Relationship Id="rId44" Type="http://schemas.openxmlformats.org/officeDocument/2006/relationships/customXml" Target="../ink/ink1326.xml"/><Relationship Id="rId52" Type="http://schemas.openxmlformats.org/officeDocument/2006/relationships/customXml" Target="../ink/ink1330.xml"/><Relationship Id="rId60" Type="http://schemas.openxmlformats.org/officeDocument/2006/relationships/customXml" Target="../ink/ink1334.xml"/><Relationship Id="rId65" Type="http://schemas.openxmlformats.org/officeDocument/2006/relationships/image" Target="../media/image1569.png"/><Relationship Id="rId73" Type="http://schemas.openxmlformats.org/officeDocument/2006/relationships/image" Target="../media/image1573.png"/><Relationship Id="rId78" Type="http://schemas.openxmlformats.org/officeDocument/2006/relationships/customXml" Target="../ink/ink1343.xml"/><Relationship Id="rId81" Type="http://schemas.openxmlformats.org/officeDocument/2006/relationships/image" Target="../media/image1577.png"/><Relationship Id="rId86" Type="http://schemas.openxmlformats.org/officeDocument/2006/relationships/customXml" Target="../ink/ink1347.xml"/><Relationship Id="rId94" Type="http://schemas.openxmlformats.org/officeDocument/2006/relationships/customXml" Target="../ink/ink1351.xml"/><Relationship Id="rId4" Type="http://schemas.openxmlformats.org/officeDocument/2006/relationships/customXml" Target="../ink/ink1306.xml"/><Relationship Id="rId9" Type="http://schemas.openxmlformats.org/officeDocument/2006/relationships/image" Target="../media/image1541.png"/><Relationship Id="rId13" Type="http://schemas.openxmlformats.org/officeDocument/2006/relationships/image" Target="../media/image1543.png"/><Relationship Id="rId18" Type="http://schemas.openxmlformats.org/officeDocument/2006/relationships/customXml" Target="../ink/ink1313.xml"/><Relationship Id="rId39" Type="http://schemas.openxmlformats.org/officeDocument/2006/relationships/image" Target="../media/image1556.png"/><Relationship Id="rId34" Type="http://schemas.openxmlformats.org/officeDocument/2006/relationships/customXml" Target="../ink/ink1321.xml"/><Relationship Id="rId50" Type="http://schemas.openxmlformats.org/officeDocument/2006/relationships/customXml" Target="../ink/ink1329.xml"/><Relationship Id="rId55" Type="http://schemas.openxmlformats.org/officeDocument/2006/relationships/image" Target="../media/image1564.png"/><Relationship Id="rId76" Type="http://schemas.openxmlformats.org/officeDocument/2006/relationships/customXml" Target="../ink/ink1342.xml"/><Relationship Id="rId7" Type="http://schemas.openxmlformats.org/officeDocument/2006/relationships/image" Target="../media/image1540.png"/><Relationship Id="rId71" Type="http://schemas.openxmlformats.org/officeDocument/2006/relationships/image" Target="../media/image1572.png"/><Relationship Id="rId92" Type="http://schemas.openxmlformats.org/officeDocument/2006/relationships/customXml" Target="../ink/ink1350.xml"/><Relationship Id="rId2" Type="http://schemas.openxmlformats.org/officeDocument/2006/relationships/customXml" Target="../ink/ink1305.xml"/><Relationship Id="rId29" Type="http://schemas.openxmlformats.org/officeDocument/2006/relationships/image" Target="../media/image1551.png"/><Relationship Id="rId24" Type="http://schemas.openxmlformats.org/officeDocument/2006/relationships/customXml" Target="../ink/ink1316.xml"/><Relationship Id="rId40" Type="http://schemas.openxmlformats.org/officeDocument/2006/relationships/customXml" Target="../ink/ink1324.xml"/><Relationship Id="rId45" Type="http://schemas.openxmlformats.org/officeDocument/2006/relationships/image" Target="../media/image1559.png"/><Relationship Id="rId66" Type="http://schemas.openxmlformats.org/officeDocument/2006/relationships/customXml" Target="../ink/ink1337.xml"/><Relationship Id="rId87" Type="http://schemas.openxmlformats.org/officeDocument/2006/relationships/image" Target="../media/image1580.png"/><Relationship Id="rId61" Type="http://schemas.openxmlformats.org/officeDocument/2006/relationships/image" Target="../media/image1567.png"/><Relationship Id="rId82" Type="http://schemas.openxmlformats.org/officeDocument/2006/relationships/customXml" Target="../ink/ink1345.xml"/><Relationship Id="rId19" Type="http://schemas.openxmlformats.org/officeDocument/2006/relationships/image" Target="../media/image1546.png"/><Relationship Id="rId14" Type="http://schemas.openxmlformats.org/officeDocument/2006/relationships/customXml" Target="../ink/ink1311.xml"/><Relationship Id="rId30" Type="http://schemas.openxmlformats.org/officeDocument/2006/relationships/customXml" Target="../ink/ink1319.xml"/><Relationship Id="rId35" Type="http://schemas.openxmlformats.org/officeDocument/2006/relationships/image" Target="../media/image1554.png"/><Relationship Id="rId56" Type="http://schemas.openxmlformats.org/officeDocument/2006/relationships/customXml" Target="../ink/ink1332.xml"/><Relationship Id="rId77" Type="http://schemas.openxmlformats.org/officeDocument/2006/relationships/image" Target="../media/image1575.pn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2.png"/><Relationship Id="rId21" Type="http://schemas.openxmlformats.org/officeDocument/2006/relationships/image" Target="../media/image1594.png"/><Relationship Id="rId42" Type="http://schemas.openxmlformats.org/officeDocument/2006/relationships/customXml" Target="../ink/ink1372.xml"/><Relationship Id="rId63" Type="http://schemas.openxmlformats.org/officeDocument/2006/relationships/image" Target="../media/image1615.png"/><Relationship Id="rId84" Type="http://schemas.openxmlformats.org/officeDocument/2006/relationships/customXml" Target="../ink/ink1393.xml"/><Relationship Id="rId138" Type="http://schemas.openxmlformats.org/officeDocument/2006/relationships/customXml" Target="../ink/ink1420.xml"/><Relationship Id="rId159" Type="http://schemas.openxmlformats.org/officeDocument/2006/relationships/image" Target="../media/image1663.png"/><Relationship Id="rId170" Type="http://schemas.openxmlformats.org/officeDocument/2006/relationships/customXml" Target="../ink/ink1436.xml"/><Relationship Id="rId191" Type="http://schemas.openxmlformats.org/officeDocument/2006/relationships/image" Target="../media/image1679.png"/><Relationship Id="rId205" Type="http://schemas.openxmlformats.org/officeDocument/2006/relationships/image" Target="../media/image1686.png"/><Relationship Id="rId107" Type="http://schemas.openxmlformats.org/officeDocument/2006/relationships/image" Target="../media/image1637.png"/><Relationship Id="rId11" Type="http://schemas.openxmlformats.org/officeDocument/2006/relationships/image" Target="../media/image1589.png"/><Relationship Id="rId32" Type="http://schemas.openxmlformats.org/officeDocument/2006/relationships/customXml" Target="../ink/ink1367.xml"/><Relationship Id="rId53" Type="http://schemas.openxmlformats.org/officeDocument/2006/relationships/image" Target="../media/image1610.png"/><Relationship Id="rId74" Type="http://schemas.openxmlformats.org/officeDocument/2006/relationships/customXml" Target="../ink/ink1388.xml"/><Relationship Id="rId128" Type="http://schemas.openxmlformats.org/officeDocument/2006/relationships/customXml" Target="../ink/ink1415.xml"/><Relationship Id="rId149" Type="http://schemas.openxmlformats.org/officeDocument/2006/relationships/image" Target="../media/image1658.png"/><Relationship Id="rId5" Type="http://schemas.openxmlformats.org/officeDocument/2006/relationships/image" Target="../media/image1586.png"/><Relationship Id="rId95" Type="http://schemas.openxmlformats.org/officeDocument/2006/relationships/image" Target="../media/image1631.png"/><Relationship Id="rId160" Type="http://schemas.openxmlformats.org/officeDocument/2006/relationships/customXml" Target="../ink/ink1431.xml"/><Relationship Id="rId181" Type="http://schemas.openxmlformats.org/officeDocument/2006/relationships/image" Target="../media/image1674.png"/><Relationship Id="rId216" Type="http://schemas.openxmlformats.org/officeDocument/2006/relationships/customXml" Target="../ink/ink1459.xml"/><Relationship Id="rId22" Type="http://schemas.openxmlformats.org/officeDocument/2006/relationships/customXml" Target="../ink/ink1362.xml"/><Relationship Id="rId43" Type="http://schemas.openxmlformats.org/officeDocument/2006/relationships/image" Target="../media/image1605.png"/><Relationship Id="rId64" Type="http://schemas.openxmlformats.org/officeDocument/2006/relationships/customXml" Target="../ink/ink1383.xml"/><Relationship Id="rId118" Type="http://schemas.openxmlformats.org/officeDocument/2006/relationships/customXml" Target="../ink/ink1410.xml"/><Relationship Id="rId139" Type="http://schemas.openxmlformats.org/officeDocument/2006/relationships/image" Target="../media/image1653.png"/><Relationship Id="rId85" Type="http://schemas.openxmlformats.org/officeDocument/2006/relationships/image" Target="../media/image1626.png"/><Relationship Id="rId150" Type="http://schemas.openxmlformats.org/officeDocument/2006/relationships/customXml" Target="../ink/ink1426.xml"/><Relationship Id="rId171" Type="http://schemas.openxmlformats.org/officeDocument/2006/relationships/image" Target="../media/image1669.png"/><Relationship Id="rId192" Type="http://schemas.openxmlformats.org/officeDocument/2006/relationships/customXml" Target="../ink/ink1447.xml"/><Relationship Id="rId206" Type="http://schemas.openxmlformats.org/officeDocument/2006/relationships/customXml" Target="../ink/ink1454.xml"/><Relationship Id="rId12" Type="http://schemas.openxmlformats.org/officeDocument/2006/relationships/customXml" Target="../ink/ink1357.xml"/><Relationship Id="rId33" Type="http://schemas.openxmlformats.org/officeDocument/2006/relationships/image" Target="../media/image1600.png"/><Relationship Id="rId108" Type="http://schemas.openxmlformats.org/officeDocument/2006/relationships/customXml" Target="../ink/ink1405.xml"/><Relationship Id="rId129" Type="http://schemas.openxmlformats.org/officeDocument/2006/relationships/image" Target="../media/image1648.png"/><Relationship Id="rId54" Type="http://schemas.openxmlformats.org/officeDocument/2006/relationships/customXml" Target="../ink/ink1378.xml"/><Relationship Id="rId75" Type="http://schemas.openxmlformats.org/officeDocument/2006/relationships/image" Target="../media/image1621.png"/><Relationship Id="rId96" Type="http://schemas.openxmlformats.org/officeDocument/2006/relationships/customXml" Target="../ink/ink1399.xml"/><Relationship Id="rId140" Type="http://schemas.openxmlformats.org/officeDocument/2006/relationships/customXml" Target="../ink/ink1421.xml"/><Relationship Id="rId161" Type="http://schemas.openxmlformats.org/officeDocument/2006/relationships/image" Target="../media/image1664.png"/><Relationship Id="rId182" Type="http://schemas.openxmlformats.org/officeDocument/2006/relationships/customXml" Target="../ink/ink1442.xml"/><Relationship Id="rId217" Type="http://schemas.openxmlformats.org/officeDocument/2006/relationships/image" Target="../media/image1692.png"/><Relationship Id="rId6" Type="http://schemas.openxmlformats.org/officeDocument/2006/relationships/customXml" Target="../ink/ink1354.xml"/><Relationship Id="rId23" Type="http://schemas.openxmlformats.org/officeDocument/2006/relationships/image" Target="../media/image1595.png"/><Relationship Id="rId119" Type="http://schemas.openxmlformats.org/officeDocument/2006/relationships/image" Target="../media/image1643.png"/><Relationship Id="rId44" Type="http://schemas.openxmlformats.org/officeDocument/2006/relationships/customXml" Target="../ink/ink1373.xml"/><Relationship Id="rId65" Type="http://schemas.openxmlformats.org/officeDocument/2006/relationships/image" Target="../media/image1616.png"/><Relationship Id="rId86" Type="http://schemas.openxmlformats.org/officeDocument/2006/relationships/customXml" Target="../ink/ink1394.xml"/><Relationship Id="rId130" Type="http://schemas.openxmlformats.org/officeDocument/2006/relationships/customXml" Target="../ink/ink1416.xml"/><Relationship Id="rId151" Type="http://schemas.openxmlformats.org/officeDocument/2006/relationships/image" Target="../media/image1659.png"/><Relationship Id="rId172" Type="http://schemas.openxmlformats.org/officeDocument/2006/relationships/customXml" Target="../ink/ink1437.xml"/><Relationship Id="rId193" Type="http://schemas.openxmlformats.org/officeDocument/2006/relationships/image" Target="../media/image1680.png"/><Relationship Id="rId207" Type="http://schemas.openxmlformats.org/officeDocument/2006/relationships/image" Target="../media/image1687.png"/><Relationship Id="rId13" Type="http://schemas.openxmlformats.org/officeDocument/2006/relationships/image" Target="../media/image1590.png"/><Relationship Id="rId109" Type="http://schemas.openxmlformats.org/officeDocument/2006/relationships/image" Target="../media/image1638.png"/><Relationship Id="rId34" Type="http://schemas.openxmlformats.org/officeDocument/2006/relationships/customXml" Target="../ink/ink1368.xml"/><Relationship Id="rId55" Type="http://schemas.openxmlformats.org/officeDocument/2006/relationships/image" Target="../media/image1611.png"/><Relationship Id="rId76" Type="http://schemas.openxmlformats.org/officeDocument/2006/relationships/customXml" Target="../ink/ink1389.xml"/><Relationship Id="rId97" Type="http://schemas.openxmlformats.org/officeDocument/2006/relationships/image" Target="../media/image1632.png"/><Relationship Id="rId120" Type="http://schemas.openxmlformats.org/officeDocument/2006/relationships/customXml" Target="../ink/ink1411.xml"/><Relationship Id="rId141" Type="http://schemas.openxmlformats.org/officeDocument/2006/relationships/image" Target="../media/image1654.png"/><Relationship Id="rId7" Type="http://schemas.openxmlformats.org/officeDocument/2006/relationships/image" Target="../media/image1587.png"/><Relationship Id="rId162" Type="http://schemas.openxmlformats.org/officeDocument/2006/relationships/customXml" Target="../ink/ink1432.xml"/><Relationship Id="rId183" Type="http://schemas.openxmlformats.org/officeDocument/2006/relationships/image" Target="../media/image1675.png"/><Relationship Id="rId218" Type="http://schemas.openxmlformats.org/officeDocument/2006/relationships/customXml" Target="../ink/ink1460.xml"/><Relationship Id="rId24" Type="http://schemas.openxmlformats.org/officeDocument/2006/relationships/customXml" Target="../ink/ink1363.xml"/><Relationship Id="rId45" Type="http://schemas.openxmlformats.org/officeDocument/2006/relationships/image" Target="../media/image1606.png"/><Relationship Id="rId66" Type="http://schemas.openxmlformats.org/officeDocument/2006/relationships/customXml" Target="../ink/ink1384.xml"/><Relationship Id="rId87" Type="http://schemas.openxmlformats.org/officeDocument/2006/relationships/image" Target="../media/image1627.png"/><Relationship Id="rId110" Type="http://schemas.openxmlformats.org/officeDocument/2006/relationships/customXml" Target="../ink/ink1406.xml"/><Relationship Id="rId131" Type="http://schemas.openxmlformats.org/officeDocument/2006/relationships/image" Target="../media/image1649.png"/><Relationship Id="rId152" Type="http://schemas.openxmlformats.org/officeDocument/2006/relationships/customXml" Target="../ink/ink1427.xml"/><Relationship Id="rId173" Type="http://schemas.openxmlformats.org/officeDocument/2006/relationships/image" Target="../media/image1670.png"/><Relationship Id="rId194" Type="http://schemas.openxmlformats.org/officeDocument/2006/relationships/customXml" Target="../ink/ink1448.xml"/><Relationship Id="rId208" Type="http://schemas.openxmlformats.org/officeDocument/2006/relationships/customXml" Target="../ink/ink1455.xml"/><Relationship Id="rId14" Type="http://schemas.openxmlformats.org/officeDocument/2006/relationships/customXml" Target="../ink/ink1358.xml"/><Relationship Id="rId35" Type="http://schemas.openxmlformats.org/officeDocument/2006/relationships/image" Target="../media/image1601.png"/><Relationship Id="rId56" Type="http://schemas.openxmlformats.org/officeDocument/2006/relationships/customXml" Target="../ink/ink1379.xml"/><Relationship Id="rId77" Type="http://schemas.openxmlformats.org/officeDocument/2006/relationships/image" Target="../media/image1622.png"/><Relationship Id="rId100" Type="http://schemas.openxmlformats.org/officeDocument/2006/relationships/customXml" Target="../ink/ink1401.xml"/><Relationship Id="rId8" Type="http://schemas.openxmlformats.org/officeDocument/2006/relationships/customXml" Target="../ink/ink1355.xml"/><Relationship Id="rId98" Type="http://schemas.openxmlformats.org/officeDocument/2006/relationships/customXml" Target="../ink/ink1400.xml"/><Relationship Id="rId121" Type="http://schemas.openxmlformats.org/officeDocument/2006/relationships/image" Target="../media/image1644.png"/><Relationship Id="rId142" Type="http://schemas.openxmlformats.org/officeDocument/2006/relationships/customXml" Target="../ink/ink1422.xml"/><Relationship Id="rId163" Type="http://schemas.openxmlformats.org/officeDocument/2006/relationships/image" Target="../media/image1665.png"/><Relationship Id="rId184" Type="http://schemas.openxmlformats.org/officeDocument/2006/relationships/customXml" Target="../ink/ink1443.xml"/><Relationship Id="rId219" Type="http://schemas.openxmlformats.org/officeDocument/2006/relationships/image" Target="../media/image1693.png"/><Relationship Id="rId3" Type="http://schemas.openxmlformats.org/officeDocument/2006/relationships/image" Target="../media/image1585.png"/><Relationship Id="rId214" Type="http://schemas.openxmlformats.org/officeDocument/2006/relationships/customXml" Target="../ink/ink1458.xml"/><Relationship Id="rId25" Type="http://schemas.openxmlformats.org/officeDocument/2006/relationships/image" Target="../media/image1596.png"/><Relationship Id="rId46" Type="http://schemas.openxmlformats.org/officeDocument/2006/relationships/customXml" Target="../ink/ink1374.xml"/><Relationship Id="rId67" Type="http://schemas.openxmlformats.org/officeDocument/2006/relationships/image" Target="../media/image1617.png"/><Relationship Id="rId116" Type="http://schemas.openxmlformats.org/officeDocument/2006/relationships/customXml" Target="../ink/ink1409.xml"/><Relationship Id="rId137" Type="http://schemas.openxmlformats.org/officeDocument/2006/relationships/image" Target="../media/image1652.png"/><Relationship Id="rId158" Type="http://schemas.openxmlformats.org/officeDocument/2006/relationships/customXml" Target="../ink/ink1430.xml"/><Relationship Id="rId20" Type="http://schemas.openxmlformats.org/officeDocument/2006/relationships/customXml" Target="../ink/ink1361.xml"/><Relationship Id="rId41" Type="http://schemas.openxmlformats.org/officeDocument/2006/relationships/image" Target="../media/image1604.png"/><Relationship Id="rId62" Type="http://schemas.openxmlformats.org/officeDocument/2006/relationships/customXml" Target="../ink/ink1382.xml"/><Relationship Id="rId83" Type="http://schemas.openxmlformats.org/officeDocument/2006/relationships/image" Target="../media/image1625.png"/><Relationship Id="rId88" Type="http://schemas.openxmlformats.org/officeDocument/2006/relationships/customXml" Target="../ink/ink1395.xml"/><Relationship Id="rId111" Type="http://schemas.openxmlformats.org/officeDocument/2006/relationships/image" Target="../media/image1639.png"/><Relationship Id="rId132" Type="http://schemas.openxmlformats.org/officeDocument/2006/relationships/customXml" Target="../ink/ink1417.xml"/><Relationship Id="rId153" Type="http://schemas.openxmlformats.org/officeDocument/2006/relationships/image" Target="../media/image1660.png"/><Relationship Id="rId174" Type="http://schemas.openxmlformats.org/officeDocument/2006/relationships/customXml" Target="../ink/ink1438.xml"/><Relationship Id="rId179" Type="http://schemas.openxmlformats.org/officeDocument/2006/relationships/image" Target="../media/image1673.png"/><Relationship Id="rId195" Type="http://schemas.openxmlformats.org/officeDocument/2006/relationships/image" Target="../media/image1681.png"/><Relationship Id="rId209" Type="http://schemas.openxmlformats.org/officeDocument/2006/relationships/image" Target="../media/image1688.png"/><Relationship Id="rId190" Type="http://schemas.openxmlformats.org/officeDocument/2006/relationships/customXml" Target="../ink/ink1446.xml"/><Relationship Id="rId204" Type="http://schemas.openxmlformats.org/officeDocument/2006/relationships/customXml" Target="../ink/ink1453.xml"/><Relationship Id="rId220" Type="http://schemas.openxmlformats.org/officeDocument/2006/relationships/customXml" Target="../ink/ink1461.xml"/><Relationship Id="rId225" Type="http://schemas.openxmlformats.org/officeDocument/2006/relationships/image" Target="../media/image1696.png"/><Relationship Id="rId15" Type="http://schemas.openxmlformats.org/officeDocument/2006/relationships/image" Target="../media/image1591.png"/><Relationship Id="rId36" Type="http://schemas.openxmlformats.org/officeDocument/2006/relationships/customXml" Target="../ink/ink1369.xml"/><Relationship Id="rId57" Type="http://schemas.openxmlformats.org/officeDocument/2006/relationships/image" Target="../media/image1612.png"/><Relationship Id="rId106" Type="http://schemas.openxmlformats.org/officeDocument/2006/relationships/customXml" Target="../ink/ink1404.xml"/><Relationship Id="rId127" Type="http://schemas.openxmlformats.org/officeDocument/2006/relationships/image" Target="../media/image1647.png"/><Relationship Id="rId10" Type="http://schemas.openxmlformats.org/officeDocument/2006/relationships/customXml" Target="../ink/ink1356.xml"/><Relationship Id="rId31" Type="http://schemas.openxmlformats.org/officeDocument/2006/relationships/image" Target="../media/image1599.png"/><Relationship Id="rId52" Type="http://schemas.openxmlformats.org/officeDocument/2006/relationships/customXml" Target="../ink/ink1377.xml"/><Relationship Id="rId73" Type="http://schemas.openxmlformats.org/officeDocument/2006/relationships/image" Target="../media/image1620.png"/><Relationship Id="rId78" Type="http://schemas.openxmlformats.org/officeDocument/2006/relationships/customXml" Target="../ink/ink1390.xml"/><Relationship Id="rId94" Type="http://schemas.openxmlformats.org/officeDocument/2006/relationships/customXml" Target="../ink/ink1398.xml"/><Relationship Id="rId99" Type="http://schemas.openxmlformats.org/officeDocument/2006/relationships/image" Target="../media/image1633.png"/><Relationship Id="rId101" Type="http://schemas.openxmlformats.org/officeDocument/2006/relationships/image" Target="../media/image1634.png"/><Relationship Id="rId122" Type="http://schemas.openxmlformats.org/officeDocument/2006/relationships/customXml" Target="../ink/ink1412.xml"/><Relationship Id="rId143" Type="http://schemas.openxmlformats.org/officeDocument/2006/relationships/image" Target="../media/image1655.png"/><Relationship Id="rId148" Type="http://schemas.openxmlformats.org/officeDocument/2006/relationships/customXml" Target="../ink/ink1425.xml"/><Relationship Id="rId164" Type="http://schemas.openxmlformats.org/officeDocument/2006/relationships/customXml" Target="../ink/ink1433.xml"/><Relationship Id="rId169" Type="http://schemas.openxmlformats.org/officeDocument/2006/relationships/image" Target="../media/image1668.png"/><Relationship Id="rId185" Type="http://schemas.openxmlformats.org/officeDocument/2006/relationships/image" Target="../media/image1676.png"/><Relationship Id="rId4" Type="http://schemas.openxmlformats.org/officeDocument/2006/relationships/customXml" Target="../ink/ink1353.xml"/><Relationship Id="rId9" Type="http://schemas.openxmlformats.org/officeDocument/2006/relationships/image" Target="../media/image1588.png"/><Relationship Id="rId180" Type="http://schemas.openxmlformats.org/officeDocument/2006/relationships/customXml" Target="../ink/ink1441.xml"/><Relationship Id="rId210" Type="http://schemas.openxmlformats.org/officeDocument/2006/relationships/customXml" Target="../ink/ink1456.xml"/><Relationship Id="rId215" Type="http://schemas.openxmlformats.org/officeDocument/2006/relationships/image" Target="../media/image1691.png"/><Relationship Id="rId26" Type="http://schemas.openxmlformats.org/officeDocument/2006/relationships/customXml" Target="../ink/ink1364.xml"/><Relationship Id="rId47" Type="http://schemas.openxmlformats.org/officeDocument/2006/relationships/image" Target="../media/image1607.png"/><Relationship Id="rId68" Type="http://schemas.openxmlformats.org/officeDocument/2006/relationships/customXml" Target="../ink/ink1385.xml"/><Relationship Id="rId89" Type="http://schemas.openxmlformats.org/officeDocument/2006/relationships/image" Target="../media/image1628.png"/><Relationship Id="rId112" Type="http://schemas.openxmlformats.org/officeDocument/2006/relationships/customXml" Target="../ink/ink1407.xml"/><Relationship Id="rId133" Type="http://schemas.openxmlformats.org/officeDocument/2006/relationships/image" Target="../media/image1650.png"/><Relationship Id="rId154" Type="http://schemas.openxmlformats.org/officeDocument/2006/relationships/customXml" Target="../ink/ink1428.xml"/><Relationship Id="rId175" Type="http://schemas.openxmlformats.org/officeDocument/2006/relationships/image" Target="../media/image1671.png"/><Relationship Id="rId196" Type="http://schemas.openxmlformats.org/officeDocument/2006/relationships/customXml" Target="../ink/ink1449.xml"/><Relationship Id="rId200" Type="http://schemas.openxmlformats.org/officeDocument/2006/relationships/customXml" Target="../ink/ink1451.xml"/><Relationship Id="rId16" Type="http://schemas.openxmlformats.org/officeDocument/2006/relationships/customXml" Target="../ink/ink1359.xml"/><Relationship Id="rId221" Type="http://schemas.openxmlformats.org/officeDocument/2006/relationships/image" Target="../media/image1694.png"/><Relationship Id="rId37" Type="http://schemas.openxmlformats.org/officeDocument/2006/relationships/image" Target="../media/image1602.png"/><Relationship Id="rId58" Type="http://schemas.openxmlformats.org/officeDocument/2006/relationships/customXml" Target="../ink/ink1380.xml"/><Relationship Id="rId79" Type="http://schemas.openxmlformats.org/officeDocument/2006/relationships/image" Target="../media/image1623.png"/><Relationship Id="rId102" Type="http://schemas.openxmlformats.org/officeDocument/2006/relationships/customXml" Target="../ink/ink1402.xml"/><Relationship Id="rId123" Type="http://schemas.openxmlformats.org/officeDocument/2006/relationships/image" Target="../media/image1645.png"/><Relationship Id="rId144" Type="http://schemas.openxmlformats.org/officeDocument/2006/relationships/customXml" Target="../ink/ink1423.xml"/><Relationship Id="rId90" Type="http://schemas.openxmlformats.org/officeDocument/2006/relationships/customXml" Target="../ink/ink1396.xml"/><Relationship Id="rId165" Type="http://schemas.openxmlformats.org/officeDocument/2006/relationships/image" Target="../media/image1666.png"/><Relationship Id="rId186" Type="http://schemas.openxmlformats.org/officeDocument/2006/relationships/customXml" Target="../ink/ink1444.xml"/><Relationship Id="rId211" Type="http://schemas.openxmlformats.org/officeDocument/2006/relationships/image" Target="../media/image1689.png"/><Relationship Id="rId27" Type="http://schemas.openxmlformats.org/officeDocument/2006/relationships/image" Target="../media/image1597.png"/><Relationship Id="rId48" Type="http://schemas.openxmlformats.org/officeDocument/2006/relationships/customXml" Target="../ink/ink1375.xml"/><Relationship Id="rId69" Type="http://schemas.openxmlformats.org/officeDocument/2006/relationships/image" Target="../media/image1618.png"/><Relationship Id="rId113" Type="http://schemas.openxmlformats.org/officeDocument/2006/relationships/image" Target="../media/image1640.png"/><Relationship Id="rId134" Type="http://schemas.openxmlformats.org/officeDocument/2006/relationships/customXml" Target="../ink/ink1418.xml"/><Relationship Id="rId80" Type="http://schemas.openxmlformats.org/officeDocument/2006/relationships/customXml" Target="../ink/ink1391.xml"/><Relationship Id="rId155" Type="http://schemas.openxmlformats.org/officeDocument/2006/relationships/image" Target="../media/image1661.png"/><Relationship Id="rId176" Type="http://schemas.openxmlformats.org/officeDocument/2006/relationships/customXml" Target="../ink/ink1439.xml"/><Relationship Id="rId197" Type="http://schemas.openxmlformats.org/officeDocument/2006/relationships/image" Target="../media/image1682.png"/><Relationship Id="rId201" Type="http://schemas.openxmlformats.org/officeDocument/2006/relationships/image" Target="../media/image1684.png"/><Relationship Id="rId222" Type="http://schemas.openxmlformats.org/officeDocument/2006/relationships/customXml" Target="../ink/ink1462.xml"/><Relationship Id="rId17" Type="http://schemas.openxmlformats.org/officeDocument/2006/relationships/image" Target="../media/image1592.png"/><Relationship Id="rId38" Type="http://schemas.openxmlformats.org/officeDocument/2006/relationships/customXml" Target="../ink/ink1370.xml"/><Relationship Id="rId59" Type="http://schemas.openxmlformats.org/officeDocument/2006/relationships/image" Target="../media/image1613.png"/><Relationship Id="rId103" Type="http://schemas.openxmlformats.org/officeDocument/2006/relationships/image" Target="../media/image1635.png"/><Relationship Id="rId124" Type="http://schemas.openxmlformats.org/officeDocument/2006/relationships/customXml" Target="../ink/ink1413.xml"/><Relationship Id="rId70" Type="http://schemas.openxmlformats.org/officeDocument/2006/relationships/customXml" Target="../ink/ink1386.xml"/><Relationship Id="rId91" Type="http://schemas.openxmlformats.org/officeDocument/2006/relationships/image" Target="../media/image1629.png"/><Relationship Id="rId145" Type="http://schemas.openxmlformats.org/officeDocument/2006/relationships/image" Target="../media/image1656.png"/><Relationship Id="rId166" Type="http://schemas.openxmlformats.org/officeDocument/2006/relationships/customXml" Target="../ink/ink1434.xml"/><Relationship Id="rId187" Type="http://schemas.openxmlformats.org/officeDocument/2006/relationships/image" Target="../media/image167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57.xml"/><Relationship Id="rId28" Type="http://schemas.openxmlformats.org/officeDocument/2006/relationships/customXml" Target="../ink/ink1365.xml"/><Relationship Id="rId49" Type="http://schemas.openxmlformats.org/officeDocument/2006/relationships/image" Target="../media/image1608.png"/><Relationship Id="rId114" Type="http://schemas.openxmlformats.org/officeDocument/2006/relationships/customXml" Target="../ink/ink1408.xml"/><Relationship Id="rId60" Type="http://schemas.openxmlformats.org/officeDocument/2006/relationships/customXml" Target="../ink/ink1381.xml"/><Relationship Id="rId81" Type="http://schemas.openxmlformats.org/officeDocument/2006/relationships/image" Target="../media/image1624.png"/><Relationship Id="rId135" Type="http://schemas.openxmlformats.org/officeDocument/2006/relationships/image" Target="../media/image1651.png"/><Relationship Id="rId156" Type="http://schemas.openxmlformats.org/officeDocument/2006/relationships/customXml" Target="../ink/ink1429.xml"/><Relationship Id="rId177" Type="http://schemas.openxmlformats.org/officeDocument/2006/relationships/image" Target="../media/image1672.png"/><Relationship Id="rId198" Type="http://schemas.openxmlformats.org/officeDocument/2006/relationships/customXml" Target="../ink/ink1450.xml"/><Relationship Id="rId202" Type="http://schemas.openxmlformats.org/officeDocument/2006/relationships/customXml" Target="../ink/ink1452.xml"/><Relationship Id="rId223" Type="http://schemas.openxmlformats.org/officeDocument/2006/relationships/image" Target="../media/image1695.png"/><Relationship Id="rId18" Type="http://schemas.openxmlformats.org/officeDocument/2006/relationships/customXml" Target="../ink/ink1360.xml"/><Relationship Id="rId39" Type="http://schemas.openxmlformats.org/officeDocument/2006/relationships/image" Target="../media/image1603.png"/><Relationship Id="rId50" Type="http://schemas.openxmlformats.org/officeDocument/2006/relationships/customXml" Target="../ink/ink1376.xml"/><Relationship Id="rId104" Type="http://schemas.openxmlformats.org/officeDocument/2006/relationships/customXml" Target="../ink/ink1403.xml"/><Relationship Id="rId125" Type="http://schemas.openxmlformats.org/officeDocument/2006/relationships/image" Target="../media/image1646.png"/><Relationship Id="rId146" Type="http://schemas.openxmlformats.org/officeDocument/2006/relationships/customXml" Target="../ink/ink1424.xml"/><Relationship Id="rId167" Type="http://schemas.openxmlformats.org/officeDocument/2006/relationships/image" Target="../media/image1667.png"/><Relationship Id="rId188" Type="http://schemas.openxmlformats.org/officeDocument/2006/relationships/customXml" Target="../ink/ink1445.xml"/><Relationship Id="rId71" Type="http://schemas.openxmlformats.org/officeDocument/2006/relationships/image" Target="../media/image1619.png"/><Relationship Id="rId92" Type="http://schemas.openxmlformats.org/officeDocument/2006/relationships/customXml" Target="../ink/ink1397.xml"/><Relationship Id="rId213" Type="http://schemas.openxmlformats.org/officeDocument/2006/relationships/image" Target="../media/image1690.png"/><Relationship Id="rId2" Type="http://schemas.openxmlformats.org/officeDocument/2006/relationships/customXml" Target="../ink/ink1352.xml"/><Relationship Id="rId29" Type="http://schemas.openxmlformats.org/officeDocument/2006/relationships/image" Target="../media/image1598.png"/><Relationship Id="rId40" Type="http://schemas.openxmlformats.org/officeDocument/2006/relationships/customXml" Target="../ink/ink1371.xml"/><Relationship Id="rId115" Type="http://schemas.openxmlformats.org/officeDocument/2006/relationships/image" Target="../media/image1641.png"/><Relationship Id="rId136" Type="http://schemas.openxmlformats.org/officeDocument/2006/relationships/customXml" Target="../ink/ink1419.xml"/><Relationship Id="rId157" Type="http://schemas.openxmlformats.org/officeDocument/2006/relationships/image" Target="../media/image1662.png"/><Relationship Id="rId178" Type="http://schemas.openxmlformats.org/officeDocument/2006/relationships/customXml" Target="../ink/ink1440.xml"/><Relationship Id="rId61" Type="http://schemas.openxmlformats.org/officeDocument/2006/relationships/image" Target="../media/image1614.png"/><Relationship Id="rId82" Type="http://schemas.openxmlformats.org/officeDocument/2006/relationships/customXml" Target="../ink/ink1392.xml"/><Relationship Id="rId199" Type="http://schemas.openxmlformats.org/officeDocument/2006/relationships/image" Target="../media/image1683.png"/><Relationship Id="rId203" Type="http://schemas.openxmlformats.org/officeDocument/2006/relationships/image" Target="../media/image1685.png"/><Relationship Id="rId19" Type="http://schemas.openxmlformats.org/officeDocument/2006/relationships/image" Target="../media/image1593.png"/><Relationship Id="rId224" Type="http://schemas.openxmlformats.org/officeDocument/2006/relationships/customXml" Target="../ink/ink1463.xml"/><Relationship Id="rId30" Type="http://schemas.openxmlformats.org/officeDocument/2006/relationships/customXml" Target="../ink/ink1366.xml"/><Relationship Id="rId105" Type="http://schemas.openxmlformats.org/officeDocument/2006/relationships/image" Target="../media/image1636.png"/><Relationship Id="rId126" Type="http://schemas.openxmlformats.org/officeDocument/2006/relationships/customXml" Target="../ink/ink1414.xml"/><Relationship Id="rId147" Type="http://schemas.openxmlformats.org/officeDocument/2006/relationships/image" Target="../media/image1657.png"/><Relationship Id="rId168" Type="http://schemas.openxmlformats.org/officeDocument/2006/relationships/customXml" Target="../ink/ink1435.xml"/><Relationship Id="rId51" Type="http://schemas.openxmlformats.org/officeDocument/2006/relationships/image" Target="../media/image1609.png"/><Relationship Id="rId72" Type="http://schemas.openxmlformats.org/officeDocument/2006/relationships/customXml" Target="../ink/ink1387.xml"/><Relationship Id="rId93" Type="http://schemas.openxmlformats.org/officeDocument/2006/relationships/image" Target="../media/image1630.png"/><Relationship Id="rId189" Type="http://schemas.openxmlformats.org/officeDocument/2006/relationships/image" Target="../media/image167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5.png"/><Relationship Id="rId21" Type="http://schemas.openxmlformats.org/officeDocument/2006/relationships/image" Target="../media/image1707.png"/><Relationship Id="rId42" Type="http://schemas.openxmlformats.org/officeDocument/2006/relationships/customXml" Target="../ink/ink1484.xml"/><Relationship Id="rId63" Type="http://schemas.openxmlformats.org/officeDocument/2006/relationships/image" Target="../media/image1728.png"/><Relationship Id="rId84" Type="http://schemas.openxmlformats.org/officeDocument/2006/relationships/customXml" Target="../ink/ink1505.xml"/><Relationship Id="rId138" Type="http://schemas.openxmlformats.org/officeDocument/2006/relationships/customXml" Target="../ink/ink1532.xml"/><Relationship Id="rId107" Type="http://schemas.openxmlformats.org/officeDocument/2006/relationships/image" Target="../media/image1750.png"/><Relationship Id="rId11" Type="http://schemas.openxmlformats.org/officeDocument/2006/relationships/image" Target="../media/image1702.png"/><Relationship Id="rId32" Type="http://schemas.openxmlformats.org/officeDocument/2006/relationships/customXml" Target="../ink/ink1479.xml"/><Relationship Id="rId53" Type="http://schemas.openxmlformats.org/officeDocument/2006/relationships/image" Target="../media/image1723.png"/><Relationship Id="rId74" Type="http://schemas.openxmlformats.org/officeDocument/2006/relationships/customXml" Target="../ink/ink1500.xml"/><Relationship Id="rId128" Type="http://schemas.openxmlformats.org/officeDocument/2006/relationships/customXml" Target="../ink/ink1527.xml"/><Relationship Id="rId149" Type="http://schemas.openxmlformats.org/officeDocument/2006/relationships/image" Target="../media/image1771.png"/><Relationship Id="rId5" Type="http://schemas.openxmlformats.org/officeDocument/2006/relationships/image" Target="../media/image1699.png"/><Relationship Id="rId95" Type="http://schemas.openxmlformats.org/officeDocument/2006/relationships/image" Target="../media/image1744.png"/><Relationship Id="rId22" Type="http://schemas.openxmlformats.org/officeDocument/2006/relationships/customXml" Target="../ink/ink1474.xml"/><Relationship Id="rId27" Type="http://schemas.openxmlformats.org/officeDocument/2006/relationships/image" Target="../media/image1710.png"/><Relationship Id="rId43" Type="http://schemas.openxmlformats.org/officeDocument/2006/relationships/image" Target="../media/image1718.png"/><Relationship Id="rId48" Type="http://schemas.openxmlformats.org/officeDocument/2006/relationships/customXml" Target="../ink/ink1487.xml"/><Relationship Id="rId64" Type="http://schemas.openxmlformats.org/officeDocument/2006/relationships/customXml" Target="../ink/ink1495.xml"/><Relationship Id="rId69" Type="http://schemas.openxmlformats.org/officeDocument/2006/relationships/image" Target="../media/image1731.png"/><Relationship Id="rId113" Type="http://schemas.openxmlformats.org/officeDocument/2006/relationships/image" Target="../media/image1753.png"/><Relationship Id="rId118" Type="http://schemas.openxmlformats.org/officeDocument/2006/relationships/customXml" Target="../ink/ink1522.xml"/><Relationship Id="rId134" Type="http://schemas.openxmlformats.org/officeDocument/2006/relationships/customXml" Target="../ink/ink1530.xml"/><Relationship Id="rId139" Type="http://schemas.openxmlformats.org/officeDocument/2006/relationships/image" Target="../media/image1766.png"/><Relationship Id="rId80" Type="http://schemas.openxmlformats.org/officeDocument/2006/relationships/customXml" Target="../ink/ink1503.xml"/><Relationship Id="rId85" Type="http://schemas.openxmlformats.org/officeDocument/2006/relationships/image" Target="../media/image1739.png"/><Relationship Id="rId150" Type="http://schemas.openxmlformats.org/officeDocument/2006/relationships/customXml" Target="../ink/ink1538.xml"/><Relationship Id="rId12" Type="http://schemas.openxmlformats.org/officeDocument/2006/relationships/customXml" Target="../ink/ink1469.xml"/><Relationship Id="rId17" Type="http://schemas.openxmlformats.org/officeDocument/2006/relationships/image" Target="../media/image1705.png"/><Relationship Id="rId33" Type="http://schemas.openxmlformats.org/officeDocument/2006/relationships/image" Target="../media/image1713.png"/><Relationship Id="rId38" Type="http://schemas.openxmlformats.org/officeDocument/2006/relationships/customXml" Target="../ink/ink1482.xml"/><Relationship Id="rId59" Type="http://schemas.openxmlformats.org/officeDocument/2006/relationships/image" Target="../media/image1726.png"/><Relationship Id="rId103" Type="http://schemas.openxmlformats.org/officeDocument/2006/relationships/image" Target="../media/image1748.png"/><Relationship Id="rId108" Type="http://schemas.openxmlformats.org/officeDocument/2006/relationships/customXml" Target="../ink/ink1517.xml"/><Relationship Id="rId124" Type="http://schemas.openxmlformats.org/officeDocument/2006/relationships/customXml" Target="../ink/ink1525.xml"/><Relationship Id="rId129" Type="http://schemas.openxmlformats.org/officeDocument/2006/relationships/image" Target="../media/image1761.png"/><Relationship Id="rId54" Type="http://schemas.openxmlformats.org/officeDocument/2006/relationships/customXml" Target="../ink/ink1490.xml"/><Relationship Id="rId70" Type="http://schemas.openxmlformats.org/officeDocument/2006/relationships/customXml" Target="../ink/ink1498.xml"/><Relationship Id="rId75" Type="http://schemas.openxmlformats.org/officeDocument/2006/relationships/image" Target="../media/image1734.png"/><Relationship Id="rId91" Type="http://schemas.openxmlformats.org/officeDocument/2006/relationships/image" Target="../media/image1742.png"/><Relationship Id="rId96" Type="http://schemas.openxmlformats.org/officeDocument/2006/relationships/customXml" Target="../ink/ink1511.xml"/><Relationship Id="rId140" Type="http://schemas.openxmlformats.org/officeDocument/2006/relationships/customXml" Target="../ink/ink1533.xml"/><Relationship Id="rId145" Type="http://schemas.openxmlformats.org/officeDocument/2006/relationships/image" Target="../media/image17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6.xml"/><Relationship Id="rId23" Type="http://schemas.openxmlformats.org/officeDocument/2006/relationships/image" Target="../media/image1708.png"/><Relationship Id="rId28" Type="http://schemas.openxmlformats.org/officeDocument/2006/relationships/customXml" Target="../ink/ink1477.xml"/><Relationship Id="rId49" Type="http://schemas.openxmlformats.org/officeDocument/2006/relationships/image" Target="../media/image1721.png"/><Relationship Id="rId114" Type="http://schemas.openxmlformats.org/officeDocument/2006/relationships/customXml" Target="../ink/ink1520.xml"/><Relationship Id="rId119" Type="http://schemas.openxmlformats.org/officeDocument/2006/relationships/image" Target="../media/image1756.png"/><Relationship Id="rId44" Type="http://schemas.openxmlformats.org/officeDocument/2006/relationships/customXml" Target="../ink/ink1485.xml"/><Relationship Id="rId60" Type="http://schemas.openxmlformats.org/officeDocument/2006/relationships/customXml" Target="../ink/ink1493.xml"/><Relationship Id="rId65" Type="http://schemas.openxmlformats.org/officeDocument/2006/relationships/image" Target="../media/image1729.png"/><Relationship Id="rId81" Type="http://schemas.openxmlformats.org/officeDocument/2006/relationships/image" Target="../media/image1737.png"/><Relationship Id="rId86" Type="http://schemas.openxmlformats.org/officeDocument/2006/relationships/customXml" Target="../ink/ink1506.xml"/><Relationship Id="rId130" Type="http://schemas.openxmlformats.org/officeDocument/2006/relationships/customXml" Target="../ink/ink1528.xml"/><Relationship Id="rId135" Type="http://schemas.openxmlformats.org/officeDocument/2006/relationships/image" Target="../media/image1764.png"/><Relationship Id="rId151" Type="http://schemas.openxmlformats.org/officeDocument/2006/relationships/image" Target="../media/image1772.png"/><Relationship Id="rId13" Type="http://schemas.openxmlformats.org/officeDocument/2006/relationships/image" Target="../media/image1703.png"/><Relationship Id="rId18" Type="http://schemas.openxmlformats.org/officeDocument/2006/relationships/customXml" Target="../ink/ink1472.xml"/><Relationship Id="rId39" Type="http://schemas.openxmlformats.org/officeDocument/2006/relationships/image" Target="../media/image1716.png"/><Relationship Id="rId109" Type="http://schemas.openxmlformats.org/officeDocument/2006/relationships/image" Target="../media/image1751.png"/><Relationship Id="rId34" Type="http://schemas.openxmlformats.org/officeDocument/2006/relationships/customXml" Target="../ink/ink1480.xml"/><Relationship Id="rId50" Type="http://schemas.openxmlformats.org/officeDocument/2006/relationships/customXml" Target="../ink/ink1488.xml"/><Relationship Id="rId55" Type="http://schemas.openxmlformats.org/officeDocument/2006/relationships/image" Target="../media/image1724.png"/><Relationship Id="rId76" Type="http://schemas.openxmlformats.org/officeDocument/2006/relationships/customXml" Target="../ink/ink1501.xml"/><Relationship Id="rId97" Type="http://schemas.openxmlformats.org/officeDocument/2006/relationships/image" Target="../media/image1745.png"/><Relationship Id="rId104" Type="http://schemas.openxmlformats.org/officeDocument/2006/relationships/customXml" Target="../ink/ink1515.xml"/><Relationship Id="rId120" Type="http://schemas.openxmlformats.org/officeDocument/2006/relationships/customXml" Target="../ink/ink1523.xml"/><Relationship Id="rId125" Type="http://schemas.openxmlformats.org/officeDocument/2006/relationships/image" Target="../media/image1759.png"/><Relationship Id="rId141" Type="http://schemas.openxmlformats.org/officeDocument/2006/relationships/image" Target="../media/image1767.png"/><Relationship Id="rId146" Type="http://schemas.openxmlformats.org/officeDocument/2006/relationships/customXml" Target="../ink/ink1536.xml"/><Relationship Id="rId7" Type="http://schemas.openxmlformats.org/officeDocument/2006/relationships/image" Target="../media/image1700.png"/><Relationship Id="rId71" Type="http://schemas.openxmlformats.org/officeDocument/2006/relationships/image" Target="../media/image1732.png"/><Relationship Id="rId92" Type="http://schemas.openxmlformats.org/officeDocument/2006/relationships/customXml" Target="../ink/ink1509.xml"/><Relationship Id="rId2" Type="http://schemas.openxmlformats.org/officeDocument/2006/relationships/customXml" Target="../ink/ink1464.xml"/><Relationship Id="rId29" Type="http://schemas.openxmlformats.org/officeDocument/2006/relationships/image" Target="../media/image1711.png"/><Relationship Id="rId24" Type="http://schemas.openxmlformats.org/officeDocument/2006/relationships/customXml" Target="../ink/ink1475.xml"/><Relationship Id="rId40" Type="http://schemas.openxmlformats.org/officeDocument/2006/relationships/customXml" Target="../ink/ink1483.xml"/><Relationship Id="rId45" Type="http://schemas.openxmlformats.org/officeDocument/2006/relationships/image" Target="../media/image1719.png"/><Relationship Id="rId66" Type="http://schemas.openxmlformats.org/officeDocument/2006/relationships/customXml" Target="../ink/ink1496.xml"/><Relationship Id="rId87" Type="http://schemas.openxmlformats.org/officeDocument/2006/relationships/image" Target="../media/image1740.png"/><Relationship Id="rId110" Type="http://schemas.openxmlformats.org/officeDocument/2006/relationships/customXml" Target="../ink/ink1518.xml"/><Relationship Id="rId115" Type="http://schemas.openxmlformats.org/officeDocument/2006/relationships/image" Target="../media/image1754.png"/><Relationship Id="rId131" Type="http://schemas.openxmlformats.org/officeDocument/2006/relationships/image" Target="../media/image1762.png"/><Relationship Id="rId136" Type="http://schemas.openxmlformats.org/officeDocument/2006/relationships/customXml" Target="../ink/ink1531.xml"/><Relationship Id="rId61" Type="http://schemas.openxmlformats.org/officeDocument/2006/relationships/image" Target="../media/image1727.png"/><Relationship Id="rId82" Type="http://schemas.openxmlformats.org/officeDocument/2006/relationships/customXml" Target="../ink/ink1504.xml"/><Relationship Id="rId19" Type="http://schemas.openxmlformats.org/officeDocument/2006/relationships/image" Target="../media/image1706.png"/><Relationship Id="rId14" Type="http://schemas.openxmlformats.org/officeDocument/2006/relationships/customXml" Target="../ink/ink1470.xml"/><Relationship Id="rId30" Type="http://schemas.openxmlformats.org/officeDocument/2006/relationships/customXml" Target="../ink/ink1478.xml"/><Relationship Id="rId35" Type="http://schemas.openxmlformats.org/officeDocument/2006/relationships/image" Target="../media/image1714.png"/><Relationship Id="rId56" Type="http://schemas.openxmlformats.org/officeDocument/2006/relationships/customXml" Target="../ink/ink1491.xml"/><Relationship Id="rId77" Type="http://schemas.openxmlformats.org/officeDocument/2006/relationships/image" Target="../media/image1735.png"/><Relationship Id="rId100" Type="http://schemas.openxmlformats.org/officeDocument/2006/relationships/customXml" Target="../ink/ink1513.xml"/><Relationship Id="rId105" Type="http://schemas.openxmlformats.org/officeDocument/2006/relationships/image" Target="../media/image1749.png"/><Relationship Id="rId126" Type="http://schemas.openxmlformats.org/officeDocument/2006/relationships/customXml" Target="../ink/ink1526.xml"/><Relationship Id="rId147" Type="http://schemas.openxmlformats.org/officeDocument/2006/relationships/image" Target="../media/image1770.png"/><Relationship Id="rId8" Type="http://schemas.openxmlformats.org/officeDocument/2006/relationships/customXml" Target="../ink/ink1467.xml"/><Relationship Id="rId51" Type="http://schemas.openxmlformats.org/officeDocument/2006/relationships/image" Target="../media/image1722.png"/><Relationship Id="rId72" Type="http://schemas.openxmlformats.org/officeDocument/2006/relationships/customXml" Target="../ink/ink1499.xml"/><Relationship Id="rId93" Type="http://schemas.openxmlformats.org/officeDocument/2006/relationships/image" Target="../media/image1743.png"/><Relationship Id="rId98" Type="http://schemas.openxmlformats.org/officeDocument/2006/relationships/customXml" Target="../ink/ink1512.xml"/><Relationship Id="rId121" Type="http://schemas.openxmlformats.org/officeDocument/2006/relationships/image" Target="../media/image1757.png"/><Relationship Id="rId142" Type="http://schemas.openxmlformats.org/officeDocument/2006/relationships/customXml" Target="../ink/ink1534.xml"/><Relationship Id="rId3" Type="http://schemas.openxmlformats.org/officeDocument/2006/relationships/image" Target="../media/image1698.png"/><Relationship Id="rId25" Type="http://schemas.openxmlformats.org/officeDocument/2006/relationships/image" Target="../media/image1709.png"/><Relationship Id="rId46" Type="http://schemas.openxmlformats.org/officeDocument/2006/relationships/customXml" Target="../ink/ink1486.xml"/><Relationship Id="rId67" Type="http://schemas.openxmlformats.org/officeDocument/2006/relationships/image" Target="../media/image1730.png"/><Relationship Id="rId116" Type="http://schemas.openxmlformats.org/officeDocument/2006/relationships/customXml" Target="../ink/ink1521.xml"/><Relationship Id="rId137" Type="http://schemas.openxmlformats.org/officeDocument/2006/relationships/image" Target="../media/image1765.png"/><Relationship Id="rId20" Type="http://schemas.openxmlformats.org/officeDocument/2006/relationships/customXml" Target="../ink/ink1473.xml"/><Relationship Id="rId41" Type="http://schemas.openxmlformats.org/officeDocument/2006/relationships/image" Target="../media/image1717.png"/><Relationship Id="rId62" Type="http://schemas.openxmlformats.org/officeDocument/2006/relationships/customXml" Target="../ink/ink1494.xml"/><Relationship Id="rId83" Type="http://schemas.openxmlformats.org/officeDocument/2006/relationships/image" Target="../media/image1738.png"/><Relationship Id="rId88" Type="http://schemas.openxmlformats.org/officeDocument/2006/relationships/customXml" Target="../ink/ink1507.xml"/><Relationship Id="rId111" Type="http://schemas.openxmlformats.org/officeDocument/2006/relationships/image" Target="../media/image1752.png"/><Relationship Id="rId132" Type="http://schemas.openxmlformats.org/officeDocument/2006/relationships/customXml" Target="../ink/ink1529.xml"/><Relationship Id="rId15" Type="http://schemas.openxmlformats.org/officeDocument/2006/relationships/image" Target="../media/image1704.png"/><Relationship Id="rId36" Type="http://schemas.openxmlformats.org/officeDocument/2006/relationships/customXml" Target="../ink/ink1481.xml"/><Relationship Id="rId57" Type="http://schemas.openxmlformats.org/officeDocument/2006/relationships/image" Target="../media/image1725.png"/><Relationship Id="rId106" Type="http://schemas.openxmlformats.org/officeDocument/2006/relationships/customXml" Target="../ink/ink1516.xml"/><Relationship Id="rId127" Type="http://schemas.openxmlformats.org/officeDocument/2006/relationships/image" Target="../media/image1760.png"/><Relationship Id="rId10" Type="http://schemas.openxmlformats.org/officeDocument/2006/relationships/customXml" Target="../ink/ink1468.xml"/><Relationship Id="rId31" Type="http://schemas.openxmlformats.org/officeDocument/2006/relationships/image" Target="../media/image1712.png"/><Relationship Id="rId52" Type="http://schemas.openxmlformats.org/officeDocument/2006/relationships/customXml" Target="../ink/ink1489.xml"/><Relationship Id="rId73" Type="http://schemas.openxmlformats.org/officeDocument/2006/relationships/image" Target="../media/image1733.png"/><Relationship Id="rId78" Type="http://schemas.openxmlformats.org/officeDocument/2006/relationships/customXml" Target="../ink/ink1502.xml"/><Relationship Id="rId94" Type="http://schemas.openxmlformats.org/officeDocument/2006/relationships/customXml" Target="../ink/ink1510.xml"/><Relationship Id="rId99" Type="http://schemas.openxmlformats.org/officeDocument/2006/relationships/image" Target="../media/image1746.png"/><Relationship Id="rId101" Type="http://schemas.openxmlformats.org/officeDocument/2006/relationships/image" Target="../media/image1747.png"/><Relationship Id="rId122" Type="http://schemas.openxmlformats.org/officeDocument/2006/relationships/customXml" Target="../ink/ink1524.xml"/><Relationship Id="rId143" Type="http://schemas.openxmlformats.org/officeDocument/2006/relationships/image" Target="../media/image1768.png"/><Relationship Id="rId148" Type="http://schemas.openxmlformats.org/officeDocument/2006/relationships/customXml" Target="../ink/ink1537.xml"/><Relationship Id="rId4" Type="http://schemas.openxmlformats.org/officeDocument/2006/relationships/customXml" Target="../ink/ink1465.xml"/><Relationship Id="rId9" Type="http://schemas.openxmlformats.org/officeDocument/2006/relationships/image" Target="../media/image1701.png"/><Relationship Id="rId26" Type="http://schemas.openxmlformats.org/officeDocument/2006/relationships/customXml" Target="../ink/ink1476.xml"/><Relationship Id="rId47" Type="http://schemas.openxmlformats.org/officeDocument/2006/relationships/image" Target="../media/image1720.png"/><Relationship Id="rId68" Type="http://schemas.openxmlformats.org/officeDocument/2006/relationships/customXml" Target="../ink/ink1497.xml"/><Relationship Id="rId89" Type="http://schemas.openxmlformats.org/officeDocument/2006/relationships/image" Target="../media/image1741.png"/><Relationship Id="rId112" Type="http://schemas.openxmlformats.org/officeDocument/2006/relationships/customXml" Target="../ink/ink1519.xml"/><Relationship Id="rId133" Type="http://schemas.openxmlformats.org/officeDocument/2006/relationships/image" Target="../media/image1763.png"/><Relationship Id="rId16" Type="http://schemas.openxmlformats.org/officeDocument/2006/relationships/customXml" Target="../ink/ink1471.xml"/><Relationship Id="rId37" Type="http://schemas.openxmlformats.org/officeDocument/2006/relationships/image" Target="../media/image1715.png"/><Relationship Id="rId58" Type="http://schemas.openxmlformats.org/officeDocument/2006/relationships/customXml" Target="../ink/ink1492.xml"/><Relationship Id="rId79" Type="http://schemas.openxmlformats.org/officeDocument/2006/relationships/image" Target="../media/image1736.png"/><Relationship Id="rId102" Type="http://schemas.openxmlformats.org/officeDocument/2006/relationships/customXml" Target="../ink/ink1514.xml"/><Relationship Id="rId123" Type="http://schemas.openxmlformats.org/officeDocument/2006/relationships/image" Target="../media/image1758.png"/><Relationship Id="rId144" Type="http://schemas.openxmlformats.org/officeDocument/2006/relationships/customXml" Target="../ink/ink1535.xml"/><Relationship Id="rId90" Type="http://schemas.openxmlformats.org/officeDocument/2006/relationships/customXml" Target="../ink/ink1508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42.xml"/><Relationship Id="rId18" Type="http://schemas.openxmlformats.org/officeDocument/2006/relationships/image" Target="../media/image1783.png"/><Relationship Id="rId26" Type="http://schemas.openxmlformats.org/officeDocument/2006/relationships/image" Target="../media/image1787.png"/><Relationship Id="rId39" Type="http://schemas.openxmlformats.org/officeDocument/2006/relationships/customXml" Target="../ink/ink1555.xml"/><Relationship Id="rId21" Type="http://schemas.openxmlformats.org/officeDocument/2006/relationships/customXml" Target="../ink/ink1546.xml"/><Relationship Id="rId34" Type="http://schemas.openxmlformats.org/officeDocument/2006/relationships/image" Target="../media/image1791.png"/><Relationship Id="rId42" Type="http://schemas.openxmlformats.org/officeDocument/2006/relationships/image" Target="../media/image1795.png"/><Relationship Id="rId47" Type="http://schemas.openxmlformats.org/officeDocument/2006/relationships/customXml" Target="../ink/ink1559.xml"/><Relationship Id="rId50" Type="http://schemas.openxmlformats.org/officeDocument/2006/relationships/image" Target="../media/image1799.png"/><Relationship Id="rId7" Type="http://schemas.openxmlformats.org/officeDocument/2006/relationships/customXml" Target="../ink/ink1539.xml"/><Relationship Id="rId2" Type="http://schemas.openxmlformats.org/officeDocument/2006/relationships/image" Target="../media/image1773.png"/><Relationship Id="rId16" Type="http://schemas.openxmlformats.org/officeDocument/2006/relationships/image" Target="../media/image1782.png"/><Relationship Id="rId29" Type="http://schemas.openxmlformats.org/officeDocument/2006/relationships/customXml" Target="../ink/ink1550.xml"/><Relationship Id="rId11" Type="http://schemas.openxmlformats.org/officeDocument/2006/relationships/customXml" Target="../ink/ink1541.xml"/><Relationship Id="rId24" Type="http://schemas.openxmlformats.org/officeDocument/2006/relationships/image" Target="../media/image1786.png"/><Relationship Id="rId32" Type="http://schemas.openxmlformats.org/officeDocument/2006/relationships/image" Target="../media/image1790.png"/><Relationship Id="rId37" Type="http://schemas.openxmlformats.org/officeDocument/2006/relationships/customXml" Target="../ink/ink1554.xml"/><Relationship Id="rId40" Type="http://schemas.openxmlformats.org/officeDocument/2006/relationships/image" Target="../media/image1794.png"/><Relationship Id="rId45" Type="http://schemas.openxmlformats.org/officeDocument/2006/relationships/customXml" Target="../ink/ink1558.xml"/><Relationship Id="rId53" Type="http://schemas.openxmlformats.org/officeDocument/2006/relationships/customXml" Target="../ink/ink1562.xml"/><Relationship Id="rId5" Type="http://schemas.openxmlformats.org/officeDocument/2006/relationships/image" Target="../media/image1776.png"/><Relationship Id="rId10" Type="http://schemas.openxmlformats.org/officeDocument/2006/relationships/image" Target="../media/image1779.png"/><Relationship Id="rId19" Type="http://schemas.openxmlformats.org/officeDocument/2006/relationships/customXml" Target="../ink/ink1545.xml"/><Relationship Id="rId31" Type="http://schemas.openxmlformats.org/officeDocument/2006/relationships/customXml" Target="../ink/ink1551.xml"/><Relationship Id="rId44" Type="http://schemas.openxmlformats.org/officeDocument/2006/relationships/image" Target="../media/image1796.png"/><Relationship Id="rId52" Type="http://schemas.openxmlformats.org/officeDocument/2006/relationships/image" Target="../media/image1800.png"/><Relationship Id="rId4" Type="http://schemas.openxmlformats.org/officeDocument/2006/relationships/image" Target="../media/image1775.png"/><Relationship Id="rId9" Type="http://schemas.openxmlformats.org/officeDocument/2006/relationships/customXml" Target="../ink/ink1540.xml"/><Relationship Id="rId14" Type="http://schemas.openxmlformats.org/officeDocument/2006/relationships/image" Target="../media/image1781.png"/><Relationship Id="rId22" Type="http://schemas.openxmlformats.org/officeDocument/2006/relationships/image" Target="../media/image1785.png"/><Relationship Id="rId27" Type="http://schemas.openxmlformats.org/officeDocument/2006/relationships/customXml" Target="../ink/ink1549.xml"/><Relationship Id="rId30" Type="http://schemas.openxmlformats.org/officeDocument/2006/relationships/image" Target="../media/image1789.png"/><Relationship Id="rId35" Type="http://schemas.openxmlformats.org/officeDocument/2006/relationships/customXml" Target="../ink/ink1553.xml"/><Relationship Id="rId43" Type="http://schemas.openxmlformats.org/officeDocument/2006/relationships/customXml" Target="../ink/ink1557.xml"/><Relationship Id="rId48" Type="http://schemas.openxmlformats.org/officeDocument/2006/relationships/image" Target="../media/image1798.png"/><Relationship Id="rId8" Type="http://schemas.openxmlformats.org/officeDocument/2006/relationships/image" Target="../media/image1778.png"/><Relationship Id="rId51" Type="http://schemas.openxmlformats.org/officeDocument/2006/relationships/customXml" Target="../ink/ink1561.xml"/><Relationship Id="rId3" Type="http://schemas.openxmlformats.org/officeDocument/2006/relationships/image" Target="../media/image1774.png"/><Relationship Id="rId12" Type="http://schemas.openxmlformats.org/officeDocument/2006/relationships/image" Target="../media/image1780.png"/><Relationship Id="rId17" Type="http://schemas.openxmlformats.org/officeDocument/2006/relationships/customXml" Target="../ink/ink1544.xml"/><Relationship Id="rId25" Type="http://schemas.openxmlformats.org/officeDocument/2006/relationships/customXml" Target="../ink/ink1548.xml"/><Relationship Id="rId33" Type="http://schemas.openxmlformats.org/officeDocument/2006/relationships/customXml" Target="../ink/ink1552.xml"/><Relationship Id="rId38" Type="http://schemas.openxmlformats.org/officeDocument/2006/relationships/image" Target="../media/image1793.png"/><Relationship Id="rId46" Type="http://schemas.openxmlformats.org/officeDocument/2006/relationships/image" Target="../media/image1797.png"/><Relationship Id="rId20" Type="http://schemas.openxmlformats.org/officeDocument/2006/relationships/image" Target="../media/image1784.png"/><Relationship Id="rId41" Type="http://schemas.openxmlformats.org/officeDocument/2006/relationships/customXml" Target="../ink/ink1556.xml"/><Relationship Id="rId54" Type="http://schemas.openxmlformats.org/officeDocument/2006/relationships/image" Target="../media/image1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7.png"/><Relationship Id="rId15" Type="http://schemas.openxmlformats.org/officeDocument/2006/relationships/customXml" Target="../ink/ink1543.xml"/><Relationship Id="rId23" Type="http://schemas.openxmlformats.org/officeDocument/2006/relationships/customXml" Target="../ink/ink1547.xml"/><Relationship Id="rId28" Type="http://schemas.openxmlformats.org/officeDocument/2006/relationships/image" Target="../media/image1788.png"/><Relationship Id="rId36" Type="http://schemas.openxmlformats.org/officeDocument/2006/relationships/image" Target="../media/image1792.png"/><Relationship Id="rId49" Type="http://schemas.openxmlformats.org/officeDocument/2006/relationships/customXml" Target="../ink/ink1560.xml"/></Relationships>
</file>

<file path=ppt/slides/_rels/slide8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75.xml"/><Relationship Id="rId21" Type="http://schemas.openxmlformats.org/officeDocument/2006/relationships/image" Target="../media/image1811.png"/><Relationship Id="rId34" Type="http://schemas.openxmlformats.org/officeDocument/2006/relationships/customXml" Target="../ink/ink1579.xml"/><Relationship Id="rId42" Type="http://schemas.openxmlformats.org/officeDocument/2006/relationships/customXml" Target="../ink/ink1583.xml"/><Relationship Id="rId47" Type="http://schemas.openxmlformats.org/officeDocument/2006/relationships/image" Target="../media/image1824.png"/><Relationship Id="rId50" Type="http://schemas.openxmlformats.org/officeDocument/2006/relationships/customXml" Target="../ink/ink1587.xml"/><Relationship Id="rId55" Type="http://schemas.openxmlformats.org/officeDocument/2006/relationships/image" Target="../media/image1828.png"/><Relationship Id="rId63" Type="http://schemas.openxmlformats.org/officeDocument/2006/relationships/image" Target="../media/image1832.png"/><Relationship Id="rId7" Type="http://schemas.openxmlformats.org/officeDocument/2006/relationships/image" Target="../media/image1804.png"/><Relationship Id="rId2" Type="http://schemas.openxmlformats.org/officeDocument/2006/relationships/customXml" Target="../ink/ink1563.xml"/><Relationship Id="rId16" Type="http://schemas.openxmlformats.org/officeDocument/2006/relationships/customXml" Target="../ink/ink1570.xml"/><Relationship Id="rId29" Type="http://schemas.openxmlformats.org/officeDocument/2006/relationships/image" Target="../media/image1815.png"/><Relationship Id="rId11" Type="http://schemas.openxmlformats.org/officeDocument/2006/relationships/image" Target="../media/image1806.png"/><Relationship Id="rId24" Type="http://schemas.openxmlformats.org/officeDocument/2006/relationships/customXml" Target="../ink/ink1574.xml"/><Relationship Id="rId32" Type="http://schemas.openxmlformats.org/officeDocument/2006/relationships/customXml" Target="../ink/ink1578.xml"/><Relationship Id="rId37" Type="http://schemas.openxmlformats.org/officeDocument/2006/relationships/image" Target="../media/image1819.png"/><Relationship Id="rId40" Type="http://schemas.openxmlformats.org/officeDocument/2006/relationships/customXml" Target="../ink/ink1582.xml"/><Relationship Id="rId45" Type="http://schemas.openxmlformats.org/officeDocument/2006/relationships/image" Target="../media/image1823.png"/><Relationship Id="rId53" Type="http://schemas.openxmlformats.org/officeDocument/2006/relationships/image" Target="../media/image1827.png"/><Relationship Id="rId58" Type="http://schemas.openxmlformats.org/officeDocument/2006/relationships/customXml" Target="../ink/ink1591.xml"/><Relationship Id="rId5" Type="http://schemas.openxmlformats.org/officeDocument/2006/relationships/image" Target="../media/image1803.png"/><Relationship Id="rId61" Type="http://schemas.openxmlformats.org/officeDocument/2006/relationships/image" Target="../media/image1831.png"/><Relationship Id="rId19" Type="http://schemas.openxmlformats.org/officeDocument/2006/relationships/image" Target="../media/image1810.png"/><Relationship Id="rId14" Type="http://schemas.openxmlformats.org/officeDocument/2006/relationships/customXml" Target="../ink/ink1569.xml"/><Relationship Id="rId22" Type="http://schemas.openxmlformats.org/officeDocument/2006/relationships/customXml" Target="../ink/ink1573.xml"/><Relationship Id="rId27" Type="http://schemas.openxmlformats.org/officeDocument/2006/relationships/image" Target="../media/image1814.png"/><Relationship Id="rId30" Type="http://schemas.openxmlformats.org/officeDocument/2006/relationships/customXml" Target="../ink/ink1577.xml"/><Relationship Id="rId35" Type="http://schemas.openxmlformats.org/officeDocument/2006/relationships/image" Target="../media/image1818.png"/><Relationship Id="rId43" Type="http://schemas.openxmlformats.org/officeDocument/2006/relationships/image" Target="../media/image1822.png"/><Relationship Id="rId48" Type="http://schemas.openxmlformats.org/officeDocument/2006/relationships/customXml" Target="../ink/ink1586.xml"/><Relationship Id="rId56" Type="http://schemas.openxmlformats.org/officeDocument/2006/relationships/customXml" Target="../ink/ink1590.xml"/><Relationship Id="rId64" Type="http://schemas.openxmlformats.org/officeDocument/2006/relationships/customXml" Target="../ink/ink1594.xml"/><Relationship Id="rId8" Type="http://schemas.openxmlformats.org/officeDocument/2006/relationships/customXml" Target="../ink/ink1566.xml"/><Relationship Id="rId51" Type="http://schemas.openxmlformats.org/officeDocument/2006/relationships/image" Target="../media/image1826.png"/><Relationship Id="rId3" Type="http://schemas.openxmlformats.org/officeDocument/2006/relationships/image" Target="../media/image1802.png"/><Relationship Id="rId12" Type="http://schemas.openxmlformats.org/officeDocument/2006/relationships/customXml" Target="../ink/ink1568.xml"/><Relationship Id="rId17" Type="http://schemas.openxmlformats.org/officeDocument/2006/relationships/image" Target="../media/image1809.png"/><Relationship Id="rId25" Type="http://schemas.openxmlformats.org/officeDocument/2006/relationships/image" Target="../media/image1813.png"/><Relationship Id="rId33" Type="http://schemas.openxmlformats.org/officeDocument/2006/relationships/image" Target="../media/image1817.png"/><Relationship Id="rId38" Type="http://schemas.openxmlformats.org/officeDocument/2006/relationships/customXml" Target="../ink/ink1581.xml"/><Relationship Id="rId46" Type="http://schemas.openxmlformats.org/officeDocument/2006/relationships/customXml" Target="../ink/ink1585.xml"/><Relationship Id="rId59" Type="http://schemas.openxmlformats.org/officeDocument/2006/relationships/image" Target="../media/image1830.png"/><Relationship Id="rId20" Type="http://schemas.openxmlformats.org/officeDocument/2006/relationships/customXml" Target="../ink/ink1572.xml"/><Relationship Id="rId41" Type="http://schemas.openxmlformats.org/officeDocument/2006/relationships/image" Target="../media/image1821.png"/><Relationship Id="rId54" Type="http://schemas.openxmlformats.org/officeDocument/2006/relationships/customXml" Target="../ink/ink1589.xml"/><Relationship Id="rId62" Type="http://schemas.openxmlformats.org/officeDocument/2006/relationships/customXml" Target="../ink/ink15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5.xml"/><Relationship Id="rId15" Type="http://schemas.openxmlformats.org/officeDocument/2006/relationships/image" Target="../media/image1808.png"/><Relationship Id="rId23" Type="http://schemas.openxmlformats.org/officeDocument/2006/relationships/image" Target="../media/image1812.png"/><Relationship Id="rId28" Type="http://schemas.openxmlformats.org/officeDocument/2006/relationships/customXml" Target="../ink/ink1576.xml"/><Relationship Id="rId36" Type="http://schemas.openxmlformats.org/officeDocument/2006/relationships/customXml" Target="../ink/ink1580.xml"/><Relationship Id="rId49" Type="http://schemas.openxmlformats.org/officeDocument/2006/relationships/image" Target="../media/image1825.png"/><Relationship Id="rId57" Type="http://schemas.openxmlformats.org/officeDocument/2006/relationships/image" Target="../media/image1829.png"/><Relationship Id="rId10" Type="http://schemas.openxmlformats.org/officeDocument/2006/relationships/customXml" Target="../ink/ink1567.xml"/><Relationship Id="rId31" Type="http://schemas.openxmlformats.org/officeDocument/2006/relationships/image" Target="../media/image1816.png"/><Relationship Id="rId44" Type="http://schemas.openxmlformats.org/officeDocument/2006/relationships/customXml" Target="../ink/ink1584.xml"/><Relationship Id="rId52" Type="http://schemas.openxmlformats.org/officeDocument/2006/relationships/customXml" Target="../ink/ink1588.xml"/><Relationship Id="rId60" Type="http://schemas.openxmlformats.org/officeDocument/2006/relationships/customXml" Target="../ink/ink1592.xml"/><Relationship Id="rId65" Type="http://schemas.openxmlformats.org/officeDocument/2006/relationships/image" Target="../media/image1833.png"/><Relationship Id="rId4" Type="http://schemas.openxmlformats.org/officeDocument/2006/relationships/customXml" Target="../ink/ink1564.xml"/><Relationship Id="rId9" Type="http://schemas.openxmlformats.org/officeDocument/2006/relationships/image" Target="../media/image1805.png"/><Relationship Id="rId13" Type="http://schemas.openxmlformats.org/officeDocument/2006/relationships/image" Target="../media/image1807.png"/><Relationship Id="rId18" Type="http://schemas.openxmlformats.org/officeDocument/2006/relationships/customXml" Target="../ink/ink1571.xml"/><Relationship Id="rId39" Type="http://schemas.openxmlformats.org/officeDocument/2006/relationships/image" Target="../media/image18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269" y="220471"/>
            <a:ext cx="39287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70" dirty="0">
                <a:latin typeface="Trebuchet MS" panose="020B0603020202020204"/>
                <a:cs typeface="Trebuchet MS" panose="020B0603020202020204"/>
              </a:rPr>
              <a:t>Copy</a:t>
            </a:r>
            <a:r>
              <a:rPr sz="4500" spc="-19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4500" spc="-204" dirty="0">
                <a:latin typeface="Trebuchet MS" panose="020B0603020202020204"/>
                <a:cs typeface="Trebuchet MS" panose="020B0603020202020204"/>
              </a:rPr>
              <a:t>igh</a:t>
            </a:r>
            <a:r>
              <a:rPr sz="4500" spc="-175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4500" spc="-3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4500" spc="-180" dirty="0">
                <a:latin typeface="Trebuchet MS" panose="020B0603020202020204"/>
                <a:cs typeface="Trebuchet MS" panose="020B0603020202020204"/>
              </a:rPr>
              <a:t>Notice</a:t>
            </a:r>
            <a:endParaRPr sz="4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543" y="1141729"/>
            <a:ext cx="738314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5" dirty="0">
                <a:latin typeface="Trebuchet MS" panose="020B0603020202020204"/>
                <a:cs typeface="Trebuchet MS" panose="020B0603020202020204"/>
              </a:rPr>
              <a:t>These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are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distributed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under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5" dirty="0">
                <a:latin typeface="Trebuchet MS" panose="020B0603020202020204"/>
                <a:cs typeface="Trebuchet MS" panose="020B0603020202020204"/>
              </a:rPr>
              <a:t>Creative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Commons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License.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2700" marR="5080" indent="-635">
              <a:lnSpc>
                <a:spcPct val="99000"/>
              </a:lnSpc>
              <a:spcBef>
                <a:spcPts val="5"/>
              </a:spcBef>
            </a:pPr>
            <a:r>
              <a:rPr sz="135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DeepLearning.AI</a:t>
            </a:r>
            <a:r>
              <a:rPr sz="1350" spc="-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makes these slides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available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educational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purposes. You may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not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use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or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 these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commercial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purposes.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You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may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make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copies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these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use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or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them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 </a:t>
            </a:r>
            <a:r>
              <a:rPr sz="1350" spc="-3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educational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purposes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long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you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5" dirty="0">
                <a:latin typeface="Trebuchet MS" panose="020B0603020202020204"/>
                <a:cs typeface="Trebuchet MS" panose="020B0603020202020204"/>
              </a:rPr>
              <a:t>cite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DeepLearning.AI</a:t>
            </a:r>
            <a:r>
              <a:rPr sz="1350" spc="-10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source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slides.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1350" spc="-55" dirty="0">
                <a:latin typeface="Trebuchet MS" panose="020B0603020202020204"/>
                <a:cs typeface="Trebuchet MS" panose="020B0603020202020204"/>
              </a:rPr>
              <a:t>For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rest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details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license,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see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https://creativecommons.org/licenses/by-sa/2.0/legalcode</a:t>
            </a:r>
            <a:endParaRPr sz="13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747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sentences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5264785" cy="3238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color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5648" y="25649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9237" y="2341008"/>
            <a:ext cx="1179195" cy="40005"/>
          </a:xfrm>
          <a:custGeom>
            <a:avLst/>
            <a:gdLst/>
            <a:ahLst/>
            <a:cxnLst/>
            <a:rect l="l" t="t" r="r" b="b"/>
            <a:pathLst>
              <a:path w="1179195" h="40005">
                <a:moveTo>
                  <a:pt x="62258" y="10655"/>
                </a:moveTo>
                <a:lnTo>
                  <a:pt x="62258" y="10507"/>
                </a:lnTo>
                <a:lnTo>
                  <a:pt x="62406" y="10114"/>
                </a:lnTo>
                <a:lnTo>
                  <a:pt x="62258" y="9770"/>
                </a:lnTo>
                <a:lnTo>
                  <a:pt x="62111" y="9427"/>
                </a:lnTo>
                <a:lnTo>
                  <a:pt x="61865" y="8977"/>
                </a:lnTo>
                <a:lnTo>
                  <a:pt x="61374" y="8594"/>
                </a:lnTo>
                <a:lnTo>
                  <a:pt x="60883" y="8211"/>
                </a:lnTo>
                <a:lnTo>
                  <a:pt x="60187" y="7809"/>
                </a:lnTo>
                <a:lnTo>
                  <a:pt x="59313" y="7472"/>
                </a:lnTo>
                <a:lnTo>
                  <a:pt x="58439" y="7134"/>
                </a:lnTo>
                <a:lnTo>
                  <a:pt x="47313" y="5524"/>
                </a:lnTo>
                <a:lnTo>
                  <a:pt x="45669" y="5421"/>
                </a:lnTo>
                <a:lnTo>
                  <a:pt x="35043" y="5214"/>
                </a:lnTo>
                <a:lnTo>
                  <a:pt x="33221" y="5220"/>
                </a:lnTo>
                <a:lnTo>
                  <a:pt x="31412" y="5225"/>
                </a:lnTo>
                <a:lnTo>
                  <a:pt x="29602" y="5231"/>
                </a:lnTo>
                <a:lnTo>
                  <a:pt x="27786" y="5395"/>
                </a:lnTo>
                <a:lnTo>
                  <a:pt x="25982" y="5262"/>
                </a:lnTo>
                <a:lnTo>
                  <a:pt x="24178" y="5129"/>
                </a:lnTo>
                <a:lnTo>
                  <a:pt x="22379" y="4755"/>
                </a:lnTo>
                <a:lnTo>
                  <a:pt x="20590" y="4428"/>
                </a:lnTo>
                <a:lnTo>
                  <a:pt x="18800" y="4102"/>
                </a:lnTo>
                <a:lnTo>
                  <a:pt x="17020" y="3669"/>
                </a:lnTo>
                <a:lnTo>
                  <a:pt x="15248" y="3301"/>
                </a:lnTo>
                <a:lnTo>
                  <a:pt x="13475" y="2933"/>
                </a:lnTo>
                <a:lnTo>
                  <a:pt x="11712" y="2545"/>
                </a:lnTo>
                <a:lnTo>
                  <a:pt x="9955" y="2219"/>
                </a:lnTo>
                <a:lnTo>
                  <a:pt x="8197" y="1892"/>
                </a:lnTo>
                <a:lnTo>
                  <a:pt x="6153" y="1592"/>
                </a:lnTo>
                <a:lnTo>
                  <a:pt x="4702" y="1342"/>
                </a:lnTo>
                <a:lnTo>
                  <a:pt x="3250" y="1092"/>
                </a:lnTo>
                <a:lnTo>
                  <a:pt x="2003" y="888"/>
                </a:lnTo>
                <a:lnTo>
                  <a:pt x="1246" y="719"/>
                </a:lnTo>
                <a:lnTo>
                  <a:pt x="489" y="549"/>
                </a:lnTo>
                <a:lnTo>
                  <a:pt x="0" y="427"/>
                </a:lnTo>
                <a:lnTo>
                  <a:pt x="161" y="327"/>
                </a:lnTo>
                <a:lnTo>
                  <a:pt x="322" y="227"/>
                </a:lnTo>
                <a:lnTo>
                  <a:pt x="9340" y="21"/>
                </a:lnTo>
                <a:lnTo>
                  <a:pt x="11939" y="26"/>
                </a:lnTo>
                <a:lnTo>
                  <a:pt x="14707" y="31"/>
                </a:lnTo>
                <a:lnTo>
                  <a:pt x="17474" y="36"/>
                </a:lnTo>
                <a:lnTo>
                  <a:pt x="20632" y="51"/>
                </a:lnTo>
                <a:lnTo>
                  <a:pt x="23862" y="65"/>
                </a:lnTo>
                <a:lnTo>
                  <a:pt x="27091" y="79"/>
                </a:lnTo>
                <a:lnTo>
                  <a:pt x="30434" y="98"/>
                </a:lnTo>
                <a:lnTo>
                  <a:pt x="34082" y="114"/>
                </a:lnTo>
                <a:lnTo>
                  <a:pt x="37730" y="130"/>
                </a:lnTo>
                <a:lnTo>
                  <a:pt x="41776" y="0"/>
                </a:lnTo>
                <a:lnTo>
                  <a:pt x="45751" y="161"/>
                </a:lnTo>
                <a:lnTo>
                  <a:pt x="49726" y="323"/>
                </a:lnTo>
                <a:lnTo>
                  <a:pt x="53878" y="730"/>
                </a:lnTo>
                <a:lnTo>
                  <a:pt x="57930" y="1084"/>
                </a:lnTo>
                <a:lnTo>
                  <a:pt x="61981" y="1439"/>
                </a:lnTo>
                <a:lnTo>
                  <a:pt x="66070" y="1898"/>
                </a:lnTo>
                <a:lnTo>
                  <a:pt x="70062" y="2288"/>
                </a:lnTo>
                <a:lnTo>
                  <a:pt x="74053" y="2679"/>
                </a:lnTo>
                <a:lnTo>
                  <a:pt x="78005" y="3086"/>
                </a:lnTo>
                <a:lnTo>
                  <a:pt x="81877" y="3428"/>
                </a:lnTo>
                <a:lnTo>
                  <a:pt x="100707" y="4666"/>
                </a:lnTo>
                <a:lnTo>
                  <a:pt x="104340" y="4988"/>
                </a:lnTo>
                <a:lnTo>
                  <a:pt x="107973" y="5310"/>
                </a:lnTo>
                <a:lnTo>
                  <a:pt x="111542" y="5828"/>
                </a:lnTo>
                <a:lnTo>
                  <a:pt x="115092" y="6274"/>
                </a:lnTo>
                <a:lnTo>
                  <a:pt x="118641" y="6720"/>
                </a:lnTo>
                <a:lnTo>
                  <a:pt x="122144" y="7230"/>
                </a:lnTo>
                <a:lnTo>
                  <a:pt x="125638" y="7662"/>
                </a:lnTo>
                <a:lnTo>
                  <a:pt x="129132" y="8094"/>
                </a:lnTo>
                <a:lnTo>
                  <a:pt x="132595" y="8513"/>
                </a:lnTo>
                <a:lnTo>
                  <a:pt x="136057" y="8864"/>
                </a:lnTo>
                <a:lnTo>
                  <a:pt x="139519" y="9216"/>
                </a:lnTo>
                <a:lnTo>
                  <a:pt x="155855" y="10373"/>
                </a:lnTo>
                <a:lnTo>
                  <a:pt x="158954" y="10532"/>
                </a:lnTo>
                <a:lnTo>
                  <a:pt x="161946" y="10490"/>
                </a:lnTo>
                <a:lnTo>
                  <a:pt x="165009" y="10723"/>
                </a:lnTo>
                <a:lnTo>
                  <a:pt x="168071" y="10956"/>
                </a:lnTo>
                <a:lnTo>
                  <a:pt x="171117" y="11393"/>
                </a:lnTo>
                <a:lnTo>
                  <a:pt x="174230" y="11770"/>
                </a:lnTo>
                <a:lnTo>
                  <a:pt x="177343" y="12148"/>
                </a:lnTo>
                <a:lnTo>
                  <a:pt x="180488" y="12603"/>
                </a:lnTo>
                <a:lnTo>
                  <a:pt x="183686" y="12989"/>
                </a:lnTo>
                <a:lnTo>
                  <a:pt x="203410" y="14936"/>
                </a:lnTo>
                <a:lnTo>
                  <a:pt x="206772" y="15174"/>
                </a:lnTo>
                <a:lnTo>
                  <a:pt x="210178" y="15215"/>
                </a:lnTo>
                <a:lnTo>
                  <a:pt x="213596" y="15517"/>
                </a:lnTo>
                <a:lnTo>
                  <a:pt x="217014" y="15819"/>
                </a:lnTo>
                <a:lnTo>
                  <a:pt x="220611" y="16320"/>
                </a:lnTo>
                <a:lnTo>
                  <a:pt x="223918" y="16750"/>
                </a:lnTo>
                <a:lnTo>
                  <a:pt x="227225" y="17181"/>
                </a:lnTo>
                <a:lnTo>
                  <a:pt x="230307" y="17678"/>
                </a:lnTo>
                <a:lnTo>
                  <a:pt x="233438" y="18100"/>
                </a:lnTo>
                <a:lnTo>
                  <a:pt x="236570" y="18521"/>
                </a:lnTo>
                <a:lnTo>
                  <a:pt x="239754" y="18785"/>
                </a:lnTo>
                <a:lnTo>
                  <a:pt x="242708" y="19277"/>
                </a:lnTo>
                <a:lnTo>
                  <a:pt x="245661" y="19770"/>
                </a:lnTo>
                <a:lnTo>
                  <a:pt x="248356" y="20462"/>
                </a:lnTo>
                <a:lnTo>
                  <a:pt x="251161" y="21054"/>
                </a:lnTo>
                <a:lnTo>
                  <a:pt x="253965" y="21646"/>
                </a:lnTo>
                <a:lnTo>
                  <a:pt x="256841" y="22287"/>
                </a:lnTo>
                <a:lnTo>
                  <a:pt x="259537" y="22828"/>
                </a:lnTo>
                <a:lnTo>
                  <a:pt x="262233" y="23369"/>
                </a:lnTo>
                <a:lnTo>
                  <a:pt x="264710" y="23875"/>
                </a:lnTo>
                <a:lnTo>
                  <a:pt x="267336" y="24299"/>
                </a:lnTo>
                <a:lnTo>
                  <a:pt x="269961" y="24722"/>
                </a:lnTo>
                <a:lnTo>
                  <a:pt x="272703" y="24928"/>
                </a:lnTo>
                <a:lnTo>
                  <a:pt x="275289" y="25368"/>
                </a:lnTo>
                <a:lnTo>
                  <a:pt x="277875" y="25808"/>
                </a:lnTo>
                <a:lnTo>
                  <a:pt x="280283" y="26418"/>
                </a:lnTo>
                <a:lnTo>
                  <a:pt x="282851" y="26939"/>
                </a:lnTo>
                <a:lnTo>
                  <a:pt x="285420" y="27461"/>
                </a:lnTo>
                <a:lnTo>
                  <a:pt x="287989" y="28022"/>
                </a:lnTo>
                <a:lnTo>
                  <a:pt x="290702" y="28495"/>
                </a:lnTo>
                <a:lnTo>
                  <a:pt x="293416" y="28968"/>
                </a:lnTo>
                <a:lnTo>
                  <a:pt x="296365" y="29409"/>
                </a:lnTo>
                <a:lnTo>
                  <a:pt x="299131" y="29777"/>
                </a:lnTo>
                <a:lnTo>
                  <a:pt x="301898" y="30146"/>
                </a:lnTo>
                <a:lnTo>
                  <a:pt x="315722" y="31299"/>
                </a:lnTo>
                <a:lnTo>
                  <a:pt x="318605" y="31452"/>
                </a:lnTo>
                <a:lnTo>
                  <a:pt x="335944" y="31785"/>
                </a:lnTo>
                <a:lnTo>
                  <a:pt x="338924" y="31782"/>
                </a:lnTo>
                <a:lnTo>
                  <a:pt x="341711" y="31778"/>
                </a:lnTo>
                <a:lnTo>
                  <a:pt x="344497" y="31773"/>
                </a:lnTo>
                <a:lnTo>
                  <a:pt x="347089" y="31752"/>
                </a:lnTo>
                <a:lnTo>
                  <a:pt x="349812" y="31734"/>
                </a:lnTo>
                <a:lnTo>
                  <a:pt x="352535" y="31715"/>
                </a:lnTo>
                <a:lnTo>
                  <a:pt x="355377" y="31689"/>
                </a:lnTo>
                <a:lnTo>
                  <a:pt x="358047" y="31666"/>
                </a:lnTo>
                <a:lnTo>
                  <a:pt x="360717" y="31643"/>
                </a:lnTo>
                <a:lnTo>
                  <a:pt x="363201" y="31619"/>
                </a:lnTo>
                <a:lnTo>
                  <a:pt x="365833" y="31598"/>
                </a:lnTo>
                <a:lnTo>
                  <a:pt x="368466" y="31578"/>
                </a:lnTo>
                <a:lnTo>
                  <a:pt x="371233" y="31411"/>
                </a:lnTo>
                <a:lnTo>
                  <a:pt x="373841" y="31542"/>
                </a:lnTo>
                <a:lnTo>
                  <a:pt x="376449" y="31673"/>
                </a:lnTo>
                <a:lnTo>
                  <a:pt x="379034" y="32053"/>
                </a:lnTo>
                <a:lnTo>
                  <a:pt x="381482" y="32385"/>
                </a:lnTo>
                <a:lnTo>
                  <a:pt x="383929" y="32717"/>
                </a:lnTo>
                <a:lnTo>
                  <a:pt x="386132" y="33159"/>
                </a:lnTo>
                <a:lnTo>
                  <a:pt x="388525" y="33535"/>
                </a:lnTo>
                <a:lnTo>
                  <a:pt x="390918" y="33911"/>
                </a:lnTo>
                <a:lnTo>
                  <a:pt x="393440" y="34308"/>
                </a:lnTo>
                <a:lnTo>
                  <a:pt x="395841" y="34643"/>
                </a:lnTo>
                <a:lnTo>
                  <a:pt x="398243" y="34977"/>
                </a:lnTo>
                <a:lnTo>
                  <a:pt x="400495" y="35285"/>
                </a:lnTo>
                <a:lnTo>
                  <a:pt x="402934" y="35541"/>
                </a:lnTo>
                <a:lnTo>
                  <a:pt x="405374" y="35798"/>
                </a:lnTo>
                <a:lnTo>
                  <a:pt x="407846" y="36008"/>
                </a:lnTo>
                <a:lnTo>
                  <a:pt x="410479" y="36182"/>
                </a:lnTo>
                <a:lnTo>
                  <a:pt x="413113" y="36356"/>
                </a:lnTo>
                <a:lnTo>
                  <a:pt x="443008" y="36901"/>
                </a:lnTo>
                <a:lnTo>
                  <a:pt x="446776" y="36897"/>
                </a:lnTo>
                <a:lnTo>
                  <a:pt x="450503" y="36892"/>
                </a:lnTo>
                <a:lnTo>
                  <a:pt x="454229" y="36887"/>
                </a:lnTo>
                <a:lnTo>
                  <a:pt x="457996" y="36871"/>
                </a:lnTo>
                <a:lnTo>
                  <a:pt x="461716" y="36857"/>
                </a:lnTo>
                <a:lnTo>
                  <a:pt x="465437" y="36843"/>
                </a:lnTo>
                <a:lnTo>
                  <a:pt x="469152" y="36824"/>
                </a:lnTo>
                <a:lnTo>
                  <a:pt x="472827" y="36807"/>
                </a:lnTo>
                <a:lnTo>
                  <a:pt x="476502" y="36791"/>
                </a:lnTo>
                <a:lnTo>
                  <a:pt x="480149" y="36774"/>
                </a:lnTo>
                <a:lnTo>
                  <a:pt x="515646" y="36673"/>
                </a:lnTo>
                <a:lnTo>
                  <a:pt x="518987" y="36668"/>
                </a:lnTo>
                <a:lnTo>
                  <a:pt x="534409" y="36659"/>
                </a:lnTo>
                <a:lnTo>
                  <a:pt x="537487" y="36659"/>
                </a:lnTo>
                <a:lnTo>
                  <a:pt x="540541" y="36659"/>
                </a:lnTo>
                <a:lnTo>
                  <a:pt x="543661" y="36659"/>
                </a:lnTo>
                <a:lnTo>
                  <a:pt x="546780" y="36659"/>
                </a:lnTo>
                <a:lnTo>
                  <a:pt x="549927" y="36660"/>
                </a:lnTo>
                <a:lnTo>
                  <a:pt x="553126" y="36660"/>
                </a:lnTo>
                <a:lnTo>
                  <a:pt x="556326" y="36661"/>
                </a:lnTo>
                <a:lnTo>
                  <a:pt x="559574" y="36662"/>
                </a:lnTo>
                <a:lnTo>
                  <a:pt x="562859" y="36663"/>
                </a:lnTo>
                <a:lnTo>
                  <a:pt x="566145" y="36663"/>
                </a:lnTo>
                <a:lnTo>
                  <a:pt x="569480" y="36664"/>
                </a:lnTo>
                <a:lnTo>
                  <a:pt x="572840" y="36665"/>
                </a:lnTo>
                <a:lnTo>
                  <a:pt x="576200" y="36665"/>
                </a:lnTo>
                <a:lnTo>
                  <a:pt x="579602" y="36666"/>
                </a:lnTo>
                <a:lnTo>
                  <a:pt x="583017" y="36666"/>
                </a:lnTo>
                <a:lnTo>
                  <a:pt x="586432" y="36667"/>
                </a:lnTo>
                <a:lnTo>
                  <a:pt x="589879" y="36667"/>
                </a:lnTo>
                <a:lnTo>
                  <a:pt x="593331" y="36668"/>
                </a:lnTo>
                <a:lnTo>
                  <a:pt x="596782" y="36668"/>
                </a:lnTo>
                <a:lnTo>
                  <a:pt x="600255" y="36668"/>
                </a:lnTo>
                <a:lnTo>
                  <a:pt x="603728" y="36668"/>
                </a:lnTo>
                <a:lnTo>
                  <a:pt x="607202" y="36669"/>
                </a:lnTo>
                <a:lnTo>
                  <a:pt x="610834" y="36669"/>
                </a:lnTo>
                <a:lnTo>
                  <a:pt x="614170" y="36669"/>
                </a:lnTo>
                <a:lnTo>
                  <a:pt x="617505" y="36669"/>
                </a:lnTo>
                <a:lnTo>
                  <a:pt x="620600" y="36669"/>
                </a:lnTo>
                <a:lnTo>
                  <a:pt x="623742" y="36669"/>
                </a:lnTo>
                <a:lnTo>
                  <a:pt x="626884" y="36669"/>
                </a:lnTo>
                <a:lnTo>
                  <a:pt x="629921" y="36669"/>
                </a:lnTo>
                <a:lnTo>
                  <a:pt x="633022" y="36669"/>
                </a:lnTo>
                <a:lnTo>
                  <a:pt x="636122" y="36669"/>
                </a:lnTo>
                <a:lnTo>
                  <a:pt x="639204" y="36669"/>
                </a:lnTo>
                <a:lnTo>
                  <a:pt x="642346" y="36669"/>
                </a:lnTo>
                <a:lnTo>
                  <a:pt x="645489" y="36669"/>
                </a:lnTo>
                <a:lnTo>
                  <a:pt x="648658" y="36669"/>
                </a:lnTo>
                <a:lnTo>
                  <a:pt x="651877" y="36669"/>
                </a:lnTo>
                <a:lnTo>
                  <a:pt x="655096" y="36669"/>
                </a:lnTo>
                <a:lnTo>
                  <a:pt x="1167111" y="36669"/>
                </a:lnTo>
                <a:lnTo>
                  <a:pt x="1169349" y="36521"/>
                </a:lnTo>
                <a:lnTo>
                  <a:pt x="1171225" y="36669"/>
                </a:lnTo>
                <a:lnTo>
                  <a:pt x="1173100" y="36816"/>
                </a:lnTo>
                <a:lnTo>
                  <a:pt x="1174868" y="37210"/>
                </a:lnTo>
                <a:lnTo>
                  <a:pt x="1179007" y="39665"/>
                </a:lnTo>
                <a:lnTo>
                  <a:pt x="1179124" y="39852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106359" y="794739"/>
            <a:ext cx="287655" cy="195580"/>
            <a:chOff x="6106359" y="794739"/>
            <a:chExt cx="287655" cy="195580"/>
          </a:xfrm>
        </p:grpSpPr>
        <p:sp>
          <p:nvSpPr>
            <p:cNvPr id="7" name="object 7"/>
            <p:cNvSpPr/>
            <p:nvPr/>
          </p:nvSpPr>
          <p:spPr>
            <a:xfrm>
              <a:off x="6115884" y="804264"/>
              <a:ext cx="213360" cy="176530"/>
            </a:xfrm>
            <a:custGeom>
              <a:avLst/>
              <a:gdLst/>
              <a:ahLst/>
              <a:cxnLst/>
              <a:rect l="l" t="t" r="r" b="b"/>
              <a:pathLst>
                <a:path w="213360" h="176530">
                  <a:moveTo>
                    <a:pt x="74140" y="17777"/>
                  </a:moveTo>
                  <a:lnTo>
                    <a:pt x="73992" y="17777"/>
                  </a:lnTo>
                  <a:lnTo>
                    <a:pt x="73599" y="17925"/>
                  </a:lnTo>
                  <a:lnTo>
                    <a:pt x="73255" y="17777"/>
                  </a:lnTo>
                  <a:lnTo>
                    <a:pt x="72912" y="17630"/>
                  </a:lnTo>
                  <a:lnTo>
                    <a:pt x="72609" y="17236"/>
                  </a:lnTo>
                  <a:lnTo>
                    <a:pt x="72079" y="16893"/>
                  </a:lnTo>
                  <a:lnTo>
                    <a:pt x="71548" y="16550"/>
                  </a:lnTo>
                  <a:lnTo>
                    <a:pt x="70753" y="16247"/>
                  </a:lnTo>
                  <a:lnTo>
                    <a:pt x="70072" y="15716"/>
                  </a:lnTo>
                  <a:lnTo>
                    <a:pt x="69391" y="15186"/>
                  </a:lnTo>
                  <a:lnTo>
                    <a:pt x="68779" y="14391"/>
                  </a:lnTo>
                  <a:lnTo>
                    <a:pt x="67991" y="13710"/>
                  </a:lnTo>
                  <a:lnTo>
                    <a:pt x="67203" y="13029"/>
                  </a:lnTo>
                  <a:lnTo>
                    <a:pt x="66345" y="12270"/>
                  </a:lnTo>
                  <a:lnTo>
                    <a:pt x="65342" y="11629"/>
                  </a:lnTo>
                  <a:lnTo>
                    <a:pt x="64340" y="10988"/>
                  </a:lnTo>
                  <a:lnTo>
                    <a:pt x="63210" y="10376"/>
                  </a:lnTo>
                  <a:lnTo>
                    <a:pt x="61976" y="9865"/>
                  </a:lnTo>
                  <a:lnTo>
                    <a:pt x="60742" y="9353"/>
                  </a:lnTo>
                  <a:lnTo>
                    <a:pt x="59373" y="8771"/>
                  </a:lnTo>
                  <a:lnTo>
                    <a:pt x="57938" y="8559"/>
                  </a:lnTo>
                  <a:lnTo>
                    <a:pt x="56503" y="8346"/>
                  </a:lnTo>
                  <a:lnTo>
                    <a:pt x="55100" y="8173"/>
                  </a:lnTo>
                  <a:lnTo>
                    <a:pt x="53366" y="8589"/>
                  </a:lnTo>
                  <a:lnTo>
                    <a:pt x="51633" y="9004"/>
                  </a:lnTo>
                  <a:lnTo>
                    <a:pt x="49714" y="9507"/>
                  </a:lnTo>
                  <a:lnTo>
                    <a:pt x="47537" y="11050"/>
                  </a:lnTo>
                  <a:lnTo>
                    <a:pt x="45358" y="12593"/>
                  </a:lnTo>
                  <a:lnTo>
                    <a:pt x="42918" y="14823"/>
                  </a:lnTo>
                  <a:lnTo>
                    <a:pt x="40299" y="17847"/>
                  </a:lnTo>
                  <a:lnTo>
                    <a:pt x="37680" y="20871"/>
                  </a:lnTo>
                  <a:lnTo>
                    <a:pt x="17666" y="56188"/>
                  </a:lnTo>
                  <a:lnTo>
                    <a:pt x="15269" y="62546"/>
                  </a:lnTo>
                  <a:lnTo>
                    <a:pt x="12871" y="68903"/>
                  </a:lnTo>
                  <a:lnTo>
                    <a:pt x="4411" y="102795"/>
                  </a:lnTo>
                  <a:lnTo>
                    <a:pt x="3203" y="109275"/>
                  </a:lnTo>
                  <a:lnTo>
                    <a:pt x="2344" y="115596"/>
                  </a:lnTo>
                  <a:lnTo>
                    <a:pt x="1642" y="121450"/>
                  </a:lnTo>
                  <a:lnTo>
                    <a:pt x="941" y="127305"/>
                  </a:lnTo>
                  <a:lnTo>
                    <a:pt x="382" y="132931"/>
                  </a:lnTo>
                  <a:lnTo>
                    <a:pt x="200" y="137919"/>
                  </a:lnTo>
                  <a:lnTo>
                    <a:pt x="18" y="142907"/>
                  </a:lnTo>
                  <a:lnTo>
                    <a:pt x="0" y="147377"/>
                  </a:lnTo>
                  <a:lnTo>
                    <a:pt x="551" y="151379"/>
                  </a:lnTo>
                  <a:lnTo>
                    <a:pt x="1102" y="155381"/>
                  </a:lnTo>
                  <a:lnTo>
                    <a:pt x="2240" y="158955"/>
                  </a:lnTo>
                  <a:lnTo>
                    <a:pt x="3507" y="161931"/>
                  </a:lnTo>
                  <a:lnTo>
                    <a:pt x="4773" y="164907"/>
                  </a:lnTo>
                  <a:lnTo>
                    <a:pt x="6297" y="167278"/>
                  </a:lnTo>
                  <a:lnTo>
                    <a:pt x="8148" y="169235"/>
                  </a:lnTo>
                  <a:lnTo>
                    <a:pt x="9998" y="171192"/>
                  </a:lnTo>
                  <a:lnTo>
                    <a:pt x="28140" y="176340"/>
                  </a:lnTo>
                  <a:lnTo>
                    <a:pt x="31008" y="175815"/>
                  </a:lnTo>
                  <a:lnTo>
                    <a:pt x="33876" y="175290"/>
                  </a:lnTo>
                  <a:lnTo>
                    <a:pt x="36826" y="174241"/>
                  </a:lnTo>
                  <a:lnTo>
                    <a:pt x="39863" y="172775"/>
                  </a:lnTo>
                  <a:lnTo>
                    <a:pt x="42900" y="171308"/>
                  </a:lnTo>
                  <a:lnTo>
                    <a:pt x="58152" y="158225"/>
                  </a:lnTo>
                  <a:lnTo>
                    <a:pt x="60982" y="154702"/>
                  </a:lnTo>
                  <a:lnTo>
                    <a:pt x="63679" y="150380"/>
                  </a:lnTo>
                  <a:lnTo>
                    <a:pt x="66214" y="145874"/>
                  </a:lnTo>
                  <a:lnTo>
                    <a:pt x="68749" y="141368"/>
                  </a:lnTo>
                  <a:lnTo>
                    <a:pt x="71258" y="136305"/>
                  </a:lnTo>
                  <a:lnTo>
                    <a:pt x="73361" y="131189"/>
                  </a:lnTo>
                  <a:lnTo>
                    <a:pt x="75465" y="126074"/>
                  </a:lnTo>
                  <a:lnTo>
                    <a:pt x="77159" y="120468"/>
                  </a:lnTo>
                  <a:lnTo>
                    <a:pt x="78837" y="115180"/>
                  </a:lnTo>
                  <a:lnTo>
                    <a:pt x="80514" y="109893"/>
                  </a:lnTo>
                  <a:lnTo>
                    <a:pt x="82101" y="104527"/>
                  </a:lnTo>
                  <a:lnTo>
                    <a:pt x="83429" y="99462"/>
                  </a:lnTo>
                  <a:lnTo>
                    <a:pt x="84756" y="94398"/>
                  </a:lnTo>
                  <a:lnTo>
                    <a:pt x="85873" y="89327"/>
                  </a:lnTo>
                  <a:lnTo>
                    <a:pt x="86799" y="84793"/>
                  </a:lnTo>
                  <a:lnTo>
                    <a:pt x="87726" y="80258"/>
                  </a:lnTo>
                  <a:lnTo>
                    <a:pt x="88270" y="75902"/>
                  </a:lnTo>
                  <a:lnTo>
                    <a:pt x="88986" y="72256"/>
                  </a:lnTo>
                  <a:lnTo>
                    <a:pt x="89701" y="68611"/>
                  </a:lnTo>
                  <a:lnTo>
                    <a:pt x="90457" y="65647"/>
                  </a:lnTo>
                  <a:lnTo>
                    <a:pt x="91093" y="62918"/>
                  </a:lnTo>
                  <a:lnTo>
                    <a:pt x="91729" y="60189"/>
                  </a:lnTo>
                  <a:lnTo>
                    <a:pt x="92167" y="57836"/>
                  </a:lnTo>
                  <a:lnTo>
                    <a:pt x="97735" y="48475"/>
                  </a:lnTo>
                  <a:lnTo>
                    <a:pt x="98806" y="47810"/>
                  </a:lnTo>
                  <a:lnTo>
                    <a:pt x="100022" y="47471"/>
                  </a:lnTo>
                  <a:lnTo>
                    <a:pt x="101330" y="47204"/>
                  </a:lnTo>
                  <a:lnTo>
                    <a:pt x="102637" y="46937"/>
                  </a:lnTo>
                  <a:lnTo>
                    <a:pt x="104082" y="46748"/>
                  </a:lnTo>
                  <a:lnTo>
                    <a:pt x="105581" y="46873"/>
                  </a:lnTo>
                  <a:lnTo>
                    <a:pt x="107079" y="46997"/>
                  </a:lnTo>
                  <a:lnTo>
                    <a:pt x="108982" y="47506"/>
                  </a:lnTo>
                  <a:lnTo>
                    <a:pt x="110321" y="47952"/>
                  </a:lnTo>
                  <a:lnTo>
                    <a:pt x="111661" y="48399"/>
                  </a:lnTo>
                  <a:lnTo>
                    <a:pt x="112879" y="49022"/>
                  </a:lnTo>
                  <a:lnTo>
                    <a:pt x="113616" y="49554"/>
                  </a:lnTo>
                  <a:lnTo>
                    <a:pt x="114353" y="50086"/>
                  </a:lnTo>
                  <a:lnTo>
                    <a:pt x="114729" y="50660"/>
                  </a:lnTo>
                  <a:lnTo>
                    <a:pt x="114744" y="51144"/>
                  </a:lnTo>
                  <a:lnTo>
                    <a:pt x="114760" y="51628"/>
                  </a:lnTo>
                  <a:lnTo>
                    <a:pt x="114355" y="52080"/>
                  </a:lnTo>
                  <a:lnTo>
                    <a:pt x="113712" y="52458"/>
                  </a:lnTo>
                  <a:lnTo>
                    <a:pt x="113071" y="52835"/>
                  </a:lnTo>
                  <a:lnTo>
                    <a:pt x="112195" y="52855"/>
                  </a:lnTo>
                  <a:lnTo>
                    <a:pt x="110892" y="53410"/>
                  </a:lnTo>
                  <a:lnTo>
                    <a:pt x="109587" y="53966"/>
                  </a:lnTo>
                  <a:lnTo>
                    <a:pt x="107890" y="54650"/>
                  </a:lnTo>
                  <a:lnTo>
                    <a:pt x="105886" y="55790"/>
                  </a:lnTo>
                  <a:lnTo>
                    <a:pt x="103883" y="56929"/>
                  </a:lnTo>
                  <a:lnTo>
                    <a:pt x="101326" y="58272"/>
                  </a:lnTo>
                  <a:lnTo>
                    <a:pt x="98872" y="60246"/>
                  </a:lnTo>
                  <a:lnTo>
                    <a:pt x="83526" y="77893"/>
                  </a:lnTo>
                  <a:lnTo>
                    <a:pt x="81204" y="81701"/>
                  </a:lnTo>
                  <a:lnTo>
                    <a:pt x="79038" y="86158"/>
                  </a:lnTo>
                  <a:lnTo>
                    <a:pt x="77229" y="90490"/>
                  </a:lnTo>
                  <a:lnTo>
                    <a:pt x="75420" y="94823"/>
                  </a:lnTo>
                  <a:lnTo>
                    <a:pt x="73916" y="99439"/>
                  </a:lnTo>
                  <a:lnTo>
                    <a:pt x="72671" y="103887"/>
                  </a:lnTo>
                  <a:lnTo>
                    <a:pt x="71425" y="108334"/>
                  </a:lnTo>
                  <a:lnTo>
                    <a:pt x="70508" y="112835"/>
                  </a:lnTo>
                  <a:lnTo>
                    <a:pt x="69757" y="117173"/>
                  </a:lnTo>
                  <a:lnTo>
                    <a:pt x="69005" y="121511"/>
                  </a:lnTo>
                  <a:lnTo>
                    <a:pt x="68390" y="125927"/>
                  </a:lnTo>
                  <a:lnTo>
                    <a:pt x="68160" y="129916"/>
                  </a:lnTo>
                  <a:lnTo>
                    <a:pt x="67931" y="133905"/>
                  </a:lnTo>
                  <a:lnTo>
                    <a:pt x="68013" y="137674"/>
                  </a:lnTo>
                  <a:lnTo>
                    <a:pt x="68379" y="141104"/>
                  </a:lnTo>
                  <a:lnTo>
                    <a:pt x="68744" y="144535"/>
                  </a:lnTo>
                  <a:lnTo>
                    <a:pt x="74636" y="157398"/>
                  </a:lnTo>
                  <a:lnTo>
                    <a:pt x="76282" y="159294"/>
                  </a:lnTo>
                  <a:lnTo>
                    <a:pt x="93612" y="165482"/>
                  </a:lnTo>
                  <a:lnTo>
                    <a:pt x="96039" y="165698"/>
                  </a:lnTo>
                  <a:lnTo>
                    <a:pt x="113791" y="159047"/>
                  </a:lnTo>
                  <a:lnTo>
                    <a:pt x="115575" y="156992"/>
                  </a:lnTo>
                  <a:lnTo>
                    <a:pt x="122506" y="140660"/>
                  </a:lnTo>
                  <a:lnTo>
                    <a:pt x="123547" y="136728"/>
                  </a:lnTo>
                  <a:lnTo>
                    <a:pt x="124344" y="132296"/>
                  </a:lnTo>
                  <a:lnTo>
                    <a:pt x="125001" y="127713"/>
                  </a:lnTo>
                  <a:lnTo>
                    <a:pt x="125658" y="123130"/>
                  </a:lnTo>
                  <a:lnTo>
                    <a:pt x="126093" y="118030"/>
                  </a:lnTo>
                  <a:lnTo>
                    <a:pt x="126447" y="113164"/>
                  </a:lnTo>
                  <a:lnTo>
                    <a:pt x="126800" y="108298"/>
                  </a:lnTo>
                  <a:lnTo>
                    <a:pt x="127128" y="103140"/>
                  </a:lnTo>
                  <a:lnTo>
                    <a:pt x="127122" y="98518"/>
                  </a:lnTo>
                  <a:lnTo>
                    <a:pt x="127117" y="93896"/>
                  </a:lnTo>
                  <a:lnTo>
                    <a:pt x="126744" y="89440"/>
                  </a:lnTo>
                  <a:lnTo>
                    <a:pt x="126413" y="85430"/>
                  </a:lnTo>
                  <a:lnTo>
                    <a:pt x="126081" y="81420"/>
                  </a:lnTo>
                  <a:lnTo>
                    <a:pt x="123783" y="67300"/>
                  </a:lnTo>
                  <a:lnTo>
                    <a:pt x="123366" y="65876"/>
                  </a:lnTo>
                  <a:lnTo>
                    <a:pt x="121680" y="71340"/>
                  </a:lnTo>
                  <a:lnTo>
                    <a:pt x="121745" y="74171"/>
                  </a:lnTo>
                  <a:lnTo>
                    <a:pt x="122087" y="77431"/>
                  </a:lnTo>
                  <a:lnTo>
                    <a:pt x="122430" y="80691"/>
                  </a:lnTo>
                  <a:lnTo>
                    <a:pt x="123029" y="84871"/>
                  </a:lnTo>
                  <a:lnTo>
                    <a:pt x="123825" y="88984"/>
                  </a:lnTo>
                  <a:lnTo>
                    <a:pt x="124620" y="93098"/>
                  </a:lnTo>
                  <a:lnTo>
                    <a:pt x="125679" y="97831"/>
                  </a:lnTo>
                  <a:lnTo>
                    <a:pt x="126860" y="102114"/>
                  </a:lnTo>
                  <a:lnTo>
                    <a:pt x="128042" y="106398"/>
                  </a:lnTo>
                  <a:lnTo>
                    <a:pt x="129445" y="110603"/>
                  </a:lnTo>
                  <a:lnTo>
                    <a:pt x="130914" y="114685"/>
                  </a:lnTo>
                  <a:lnTo>
                    <a:pt x="132383" y="118767"/>
                  </a:lnTo>
                  <a:lnTo>
                    <a:pt x="140857" y="136180"/>
                  </a:lnTo>
                  <a:lnTo>
                    <a:pt x="142769" y="139051"/>
                  </a:lnTo>
                  <a:lnTo>
                    <a:pt x="153797" y="149228"/>
                  </a:lnTo>
                  <a:lnTo>
                    <a:pt x="156004" y="150684"/>
                  </a:lnTo>
                  <a:lnTo>
                    <a:pt x="158235" y="151872"/>
                  </a:lnTo>
                  <a:lnTo>
                    <a:pt x="160387" y="152574"/>
                  </a:lnTo>
                  <a:lnTo>
                    <a:pt x="162539" y="153277"/>
                  </a:lnTo>
                  <a:lnTo>
                    <a:pt x="164508" y="153533"/>
                  </a:lnTo>
                  <a:lnTo>
                    <a:pt x="166709" y="153444"/>
                  </a:lnTo>
                  <a:lnTo>
                    <a:pt x="168910" y="153355"/>
                  </a:lnTo>
                  <a:lnTo>
                    <a:pt x="193904" y="118842"/>
                  </a:lnTo>
                  <a:lnTo>
                    <a:pt x="196174" y="106281"/>
                  </a:lnTo>
                  <a:lnTo>
                    <a:pt x="197201" y="99915"/>
                  </a:lnTo>
                  <a:lnTo>
                    <a:pt x="197943" y="92908"/>
                  </a:lnTo>
                  <a:lnTo>
                    <a:pt x="198550" y="85878"/>
                  </a:lnTo>
                  <a:lnTo>
                    <a:pt x="199157" y="78847"/>
                  </a:lnTo>
                  <a:lnTo>
                    <a:pt x="200398" y="37260"/>
                  </a:lnTo>
                  <a:lnTo>
                    <a:pt x="200368" y="31418"/>
                  </a:lnTo>
                  <a:lnTo>
                    <a:pt x="200337" y="26262"/>
                  </a:lnTo>
                  <a:lnTo>
                    <a:pt x="200305" y="21106"/>
                  </a:lnTo>
                  <a:lnTo>
                    <a:pt x="198942" y="3150"/>
                  </a:lnTo>
                  <a:lnTo>
                    <a:pt x="198502" y="1048"/>
                  </a:lnTo>
                  <a:lnTo>
                    <a:pt x="197949" y="0"/>
                  </a:lnTo>
                  <a:lnTo>
                    <a:pt x="197479" y="13"/>
                  </a:lnTo>
                  <a:lnTo>
                    <a:pt x="197008" y="27"/>
                  </a:lnTo>
                  <a:lnTo>
                    <a:pt x="196674" y="1279"/>
                  </a:lnTo>
                  <a:lnTo>
                    <a:pt x="196122" y="3233"/>
                  </a:lnTo>
                  <a:lnTo>
                    <a:pt x="195569" y="5188"/>
                  </a:lnTo>
                  <a:lnTo>
                    <a:pt x="190206" y="47918"/>
                  </a:lnTo>
                  <a:lnTo>
                    <a:pt x="189208" y="67969"/>
                  </a:lnTo>
                  <a:lnTo>
                    <a:pt x="188833" y="75201"/>
                  </a:lnTo>
                  <a:lnTo>
                    <a:pt x="188793" y="82134"/>
                  </a:lnTo>
                  <a:lnTo>
                    <a:pt x="188753" y="89068"/>
                  </a:lnTo>
                  <a:lnTo>
                    <a:pt x="189031" y="96256"/>
                  </a:lnTo>
                  <a:lnTo>
                    <a:pt x="189282" y="102859"/>
                  </a:lnTo>
                  <a:lnTo>
                    <a:pt x="193117" y="143285"/>
                  </a:lnTo>
                  <a:lnTo>
                    <a:pt x="195304" y="151721"/>
                  </a:lnTo>
                  <a:lnTo>
                    <a:pt x="196459" y="155706"/>
                  </a:lnTo>
                  <a:lnTo>
                    <a:pt x="212447" y="175617"/>
                  </a:lnTo>
                  <a:lnTo>
                    <a:pt x="213177" y="17598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74029" y="850548"/>
              <a:ext cx="110489" cy="8255"/>
            </a:xfrm>
            <a:custGeom>
              <a:avLst/>
              <a:gdLst/>
              <a:ahLst/>
              <a:cxnLst/>
              <a:rect l="l" t="t" r="r" b="b"/>
              <a:pathLst>
                <a:path w="110489" h="8255">
                  <a:moveTo>
                    <a:pt x="4442" y="7912"/>
                  </a:moveTo>
                  <a:lnTo>
                    <a:pt x="4442" y="7912"/>
                  </a:lnTo>
                  <a:lnTo>
                    <a:pt x="0" y="7912"/>
                  </a:lnTo>
                  <a:lnTo>
                    <a:pt x="84" y="7912"/>
                  </a:lnTo>
                  <a:lnTo>
                    <a:pt x="30658" y="7912"/>
                  </a:lnTo>
                  <a:lnTo>
                    <a:pt x="35792" y="8059"/>
                  </a:lnTo>
                  <a:lnTo>
                    <a:pt x="40970" y="7912"/>
                  </a:lnTo>
                  <a:lnTo>
                    <a:pt x="46149" y="7765"/>
                  </a:lnTo>
                  <a:lnTo>
                    <a:pt x="51845" y="7371"/>
                  </a:lnTo>
                  <a:lnTo>
                    <a:pt x="57211" y="7028"/>
                  </a:lnTo>
                  <a:lnTo>
                    <a:pt x="62577" y="6684"/>
                  </a:lnTo>
                  <a:lnTo>
                    <a:pt x="68029" y="6382"/>
                  </a:lnTo>
                  <a:lnTo>
                    <a:pt x="73166" y="5851"/>
                  </a:lnTo>
                  <a:lnTo>
                    <a:pt x="78303" y="5321"/>
                  </a:lnTo>
                  <a:lnTo>
                    <a:pt x="83442" y="4526"/>
                  </a:lnTo>
                  <a:lnTo>
                    <a:pt x="88034" y="3844"/>
                  </a:lnTo>
                  <a:lnTo>
                    <a:pt x="92625" y="3163"/>
                  </a:lnTo>
                  <a:lnTo>
                    <a:pt x="97030" y="2404"/>
                  </a:lnTo>
                  <a:lnTo>
                    <a:pt x="100715" y="1764"/>
                  </a:lnTo>
                  <a:lnTo>
                    <a:pt x="104401" y="1123"/>
                  </a:lnTo>
                  <a:lnTo>
                    <a:pt x="108577" y="293"/>
                  </a:lnTo>
                  <a:lnTo>
                    <a:pt x="110149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1499" y="1062992"/>
            <a:ext cx="439101" cy="24531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607128" y="341382"/>
            <a:ext cx="128905" cy="169545"/>
            <a:chOff x="6607128" y="341382"/>
            <a:chExt cx="128905" cy="169545"/>
          </a:xfrm>
        </p:grpSpPr>
        <p:sp>
          <p:nvSpPr>
            <p:cNvPr id="11" name="object 11"/>
            <p:cNvSpPr/>
            <p:nvPr/>
          </p:nvSpPr>
          <p:spPr>
            <a:xfrm>
              <a:off x="6611451" y="416223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0" y="0"/>
                  </a:lnTo>
                  <a:lnTo>
                    <a:pt x="101248" y="0"/>
                  </a:lnTo>
                  <a:lnTo>
                    <a:pt x="102506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16653" y="350907"/>
              <a:ext cx="109855" cy="150495"/>
            </a:xfrm>
            <a:custGeom>
              <a:avLst/>
              <a:gdLst/>
              <a:ahLst/>
              <a:cxnLst/>
              <a:rect l="l" t="t" r="r" b="b"/>
              <a:pathLst>
                <a:path w="109854" h="150495">
                  <a:moveTo>
                    <a:pt x="0" y="101736"/>
                  </a:moveTo>
                  <a:lnTo>
                    <a:pt x="0" y="101736"/>
                  </a:lnTo>
                  <a:lnTo>
                    <a:pt x="47505" y="101736"/>
                  </a:lnTo>
                  <a:lnTo>
                    <a:pt x="52166" y="101883"/>
                  </a:lnTo>
                  <a:lnTo>
                    <a:pt x="56374" y="101736"/>
                  </a:lnTo>
                  <a:lnTo>
                    <a:pt x="60582" y="101588"/>
                  </a:lnTo>
                  <a:lnTo>
                    <a:pt x="64551" y="101342"/>
                  </a:lnTo>
                  <a:lnTo>
                    <a:pt x="68426" y="100851"/>
                  </a:lnTo>
                  <a:lnTo>
                    <a:pt x="72300" y="100360"/>
                  </a:lnTo>
                  <a:lnTo>
                    <a:pt x="76132" y="99664"/>
                  </a:lnTo>
                  <a:lnTo>
                    <a:pt x="79623" y="98790"/>
                  </a:lnTo>
                  <a:lnTo>
                    <a:pt x="83115" y="97916"/>
                  </a:lnTo>
                  <a:lnTo>
                    <a:pt x="96748" y="91519"/>
                  </a:lnTo>
                  <a:lnTo>
                    <a:pt x="98798" y="90050"/>
                  </a:lnTo>
                  <a:lnTo>
                    <a:pt x="104544" y="81659"/>
                  </a:lnTo>
                  <a:lnTo>
                    <a:pt x="105248" y="79766"/>
                  </a:lnTo>
                  <a:lnTo>
                    <a:pt x="105758" y="77717"/>
                  </a:lnTo>
                  <a:lnTo>
                    <a:pt x="105896" y="75431"/>
                  </a:lnTo>
                  <a:lnTo>
                    <a:pt x="106034" y="73145"/>
                  </a:lnTo>
                  <a:lnTo>
                    <a:pt x="105837" y="70775"/>
                  </a:lnTo>
                  <a:lnTo>
                    <a:pt x="105374" y="67944"/>
                  </a:lnTo>
                  <a:lnTo>
                    <a:pt x="104912" y="65113"/>
                  </a:lnTo>
                  <a:lnTo>
                    <a:pt x="88692" y="29423"/>
                  </a:lnTo>
                  <a:lnTo>
                    <a:pt x="82171" y="19816"/>
                  </a:lnTo>
                  <a:lnTo>
                    <a:pt x="80224" y="16975"/>
                  </a:lnTo>
                  <a:lnTo>
                    <a:pt x="78277" y="14134"/>
                  </a:lnTo>
                  <a:lnTo>
                    <a:pt x="76587" y="11397"/>
                  </a:lnTo>
                  <a:lnTo>
                    <a:pt x="74903" y="9106"/>
                  </a:lnTo>
                  <a:lnTo>
                    <a:pt x="73220" y="6815"/>
                  </a:lnTo>
                  <a:lnTo>
                    <a:pt x="71389" y="4708"/>
                  </a:lnTo>
                  <a:lnTo>
                    <a:pt x="70123" y="3229"/>
                  </a:lnTo>
                  <a:lnTo>
                    <a:pt x="68858" y="1750"/>
                  </a:lnTo>
                  <a:lnTo>
                    <a:pt x="67709" y="464"/>
                  </a:lnTo>
                  <a:lnTo>
                    <a:pt x="67310" y="232"/>
                  </a:lnTo>
                  <a:lnTo>
                    <a:pt x="66912" y="0"/>
                  </a:lnTo>
                  <a:lnTo>
                    <a:pt x="67037" y="669"/>
                  </a:lnTo>
                  <a:lnTo>
                    <a:pt x="67728" y="1837"/>
                  </a:lnTo>
                  <a:lnTo>
                    <a:pt x="68420" y="3005"/>
                  </a:lnTo>
                  <a:lnTo>
                    <a:pt x="69751" y="4833"/>
                  </a:lnTo>
                  <a:lnTo>
                    <a:pt x="71459" y="7240"/>
                  </a:lnTo>
                  <a:lnTo>
                    <a:pt x="73169" y="9647"/>
                  </a:lnTo>
                  <a:lnTo>
                    <a:pt x="75613" y="12775"/>
                  </a:lnTo>
                  <a:lnTo>
                    <a:pt x="77982" y="16276"/>
                  </a:lnTo>
                  <a:lnTo>
                    <a:pt x="98225" y="52035"/>
                  </a:lnTo>
                  <a:lnTo>
                    <a:pt x="100133" y="56781"/>
                  </a:lnTo>
                  <a:lnTo>
                    <a:pt x="102042" y="61527"/>
                  </a:lnTo>
                  <a:lnTo>
                    <a:pt x="103651" y="66254"/>
                  </a:lnTo>
                  <a:lnTo>
                    <a:pt x="104985" y="70778"/>
                  </a:lnTo>
                  <a:lnTo>
                    <a:pt x="106319" y="75302"/>
                  </a:lnTo>
                  <a:lnTo>
                    <a:pt x="107465" y="79543"/>
                  </a:lnTo>
                  <a:lnTo>
                    <a:pt x="108138" y="83924"/>
                  </a:lnTo>
                  <a:lnTo>
                    <a:pt x="108811" y="88305"/>
                  </a:lnTo>
                  <a:lnTo>
                    <a:pt x="109235" y="92761"/>
                  </a:lnTo>
                  <a:lnTo>
                    <a:pt x="109021" y="97063"/>
                  </a:lnTo>
                  <a:lnTo>
                    <a:pt x="108805" y="101364"/>
                  </a:lnTo>
                  <a:lnTo>
                    <a:pt x="108060" y="105613"/>
                  </a:lnTo>
                  <a:lnTo>
                    <a:pt x="106849" y="109733"/>
                  </a:lnTo>
                  <a:lnTo>
                    <a:pt x="105637" y="113854"/>
                  </a:lnTo>
                  <a:lnTo>
                    <a:pt x="103844" y="118013"/>
                  </a:lnTo>
                  <a:lnTo>
                    <a:pt x="101750" y="121785"/>
                  </a:lnTo>
                  <a:lnTo>
                    <a:pt x="99656" y="125556"/>
                  </a:lnTo>
                  <a:lnTo>
                    <a:pt x="78111" y="148641"/>
                  </a:lnTo>
                  <a:lnTo>
                    <a:pt x="76706" y="14993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46310" y="211025"/>
            <a:ext cx="569595" cy="278765"/>
            <a:chOff x="6846310" y="211025"/>
            <a:chExt cx="569595" cy="278765"/>
          </a:xfrm>
        </p:grpSpPr>
        <p:sp>
          <p:nvSpPr>
            <p:cNvPr id="14" name="object 14"/>
            <p:cNvSpPr/>
            <p:nvPr/>
          </p:nvSpPr>
          <p:spPr>
            <a:xfrm>
              <a:off x="6908484" y="300576"/>
              <a:ext cx="5080" cy="179705"/>
            </a:xfrm>
            <a:custGeom>
              <a:avLst/>
              <a:gdLst/>
              <a:ahLst/>
              <a:cxnLst/>
              <a:rect l="l" t="t" r="r" b="b"/>
              <a:pathLst>
                <a:path w="5079" h="179704">
                  <a:moveTo>
                    <a:pt x="4728" y="1185"/>
                  </a:moveTo>
                  <a:lnTo>
                    <a:pt x="4728" y="1185"/>
                  </a:lnTo>
                  <a:lnTo>
                    <a:pt x="4728" y="0"/>
                  </a:lnTo>
                  <a:lnTo>
                    <a:pt x="4728" y="893"/>
                  </a:lnTo>
                  <a:lnTo>
                    <a:pt x="4728" y="100310"/>
                  </a:lnTo>
                  <a:lnTo>
                    <a:pt x="4875" y="107536"/>
                  </a:lnTo>
                  <a:lnTo>
                    <a:pt x="4728" y="114160"/>
                  </a:lnTo>
                  <a:lnTo>
                    <a:pt x="4581" y="120785"/>
                  </a:lnTo>
                  <a:lnTo>
                    <a:pt x="4187" y="127070"/>
                  </a:lnTo>
                  <a:lnTo>
                    <a:pt x="3843" y="132884"/>
                  </a:lnTo>
                  <a:lnTo>
                    <a:pt x="3500" y="138698"/>
                  </a:lnTo>
                  <a:lnTo>
                    <a:pt x="3050" y="144182"/>
                  </a:lnTo>
                  <a:lnTo>
                    <a:pt x="2667" y="149045"/>
                  </a:lnTo>
                  <a:lnTo>
                    <a:pt x="2284" y="153908"/>
                  </a:lnTo>
                  <a:lnTo>
                    <a:pt x="1883" y="158206"/>
                  </a:lnTo>
                  <a:lnTo>
                    <a:pt x="1545" y="162061"/>
                  </a:lnTo>
                  <a:lnTo>
                    <a:pt x="1207" y="165917"/>
                  </a:lnTo>
                  <a:lnTo>
                    <a:pt x="899" y="169334"/>
                  </a:lnTo>
                  <a:lnTo>
                    <a:pt x="641" y="172177"/>
                  </a:lnTo>
                  <a:lnTo>
                    <a:pt x="383" y="175021"/>
                  </a:lnTo>
                  <a:lnTo>
                    <a:pt x="106" y="177965"/>
                  </a:lnTo>
                  <a:lnTo>
                    <a:pt x="0" y="17912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5835" y="220550"/>
              <a:ext cx="550545" cy="223520"/>
            </a:xfrm>
            <a:custGeom>
              <a:avLst/>
              <a:gdLst/>
              <a:ahLst/>
              <a:cxnLst/>
              <a:rect l="l" t="t" r="r" b="b"/>
              <a:pathLst>
                <a:path w="550545" h="223520">
                  <a:moveTo>
                    <a:pt x="148" y="86414"/>
                  </a:moveTo>
                  <a:lnTo>
                    <a:pt x="148" y="86266"/>
                  </a:lnTo>
                  <a:lnTo>
                    <a:pt x="0" y="86020"/>
                  </a:lnTo>
                  <a:lnTo>
                    <a:pt x="148" y="85530"/>
                  </a:lnTo>
                  <a:lnTo>
                    <a:pt x="294" y="85038"/>
                  </a:lnTo>
                  <a:lnTo>
                    <a:pt x="393" y="84342"/>
                  </a:lnTo>
                  <a:lnTo>
                    <a:pt x="1031" y="83469"/>
                  </a:lnTo>
                  <a:lnTo>
                    <a:pt x="1670" y="82594"/>
                  </a:lnTo>
                  <a:lnTo>
                    <a:pt x="2612" y="81645"/>
                  </a:lnTo>
                  <a:lnTo>
                    <a:pt x="3977" y="80285"/>
                  </a:lnTo>
                  <a:lnTo>
                    <a:pt x="5342" y="78926"/>
                  </a:lnTo>
                  <a:lnTo>
                    <a:pt x="6987" y="77126"/>
                  </a:lnTo>
                  <a:lnTo>
                    <a:pt x="9221" y="75314"/>
                  </a:lnTo>
                  <a:lnTo>
                    <a:pt x="11454" y="73500"/>
                  </a:lnTo>
                  <a:lnTo>
                    <a:pt x="14204" y="71287"/>
                  </a:lnTo>
                  <a:lnTo>
                    <a:pt x="17376" y="69408"/>
                  </a:lnTo>
                  <a:lnTo>
                    <a:pt x="20548" y="67528"/>
                  </a:lnTo>
                  <a:lnTo>
                    <a:pt x="24267" y="65779"/>
                  </a:lnTo>
                  <a:lnTo>
                    <a:pt x="55860" y="54906"/>
                  </a:lnTo>
                  <a:lnTo>
                    <a:pt x="60722" y="53751"/>
                  </a:lnTo>
                  <a:lnTo>
                    <a:pt x="65864" y="52814"/>
                  </a:lnTo>
                  <a:lnTo>
                    <a:pt x="70474" y="52040"/>
                  </a:lnTo>
                  <a:lnTo>
                    <a:pt x="75084" y="51266"/>
                  </a:lnTo>
                  <a:lnTo>
                    <a:pt x="79522" y="50417"/>
                  </a:lnTo>
                  <a:lnTo>
                    <a:pt x="83516" y="50260"/>
                  </a:lnTo>
                  <a:lnTo>
                    <a:pt x="87510" y="50102"/>
                  </a:lnTo>
                  <a:lnTo>
                    <a:pt x="91283" y="50326"/>
                  </a:lnTo>
                  <a:lnTo>
                    <a:pt x="94438" y="51093"/>
                  </a:lnTo>
                  <a:lnTo>
                    <a:pt x="97593" y="51860"/>
                  </a:lnTo>
                  <a:lnTo>
                    <a:pt x="100245" y="53173"/>
                  </a:lnTo>
                  <a:lnTo>
                    <a:pt x="102444" y="54861"/>
                  </a:lnTo>
                  <a:lnTo>
                    <a:pt x="104642" y="56550"/>
                  </a:lnTo>
                  <a:lnTo>
                    <a:pt x="106429" y="58920"/>
                  </a:lnTo>
                  <a:lnTo>
                    <a:pt x="107629" y="61224"/>
                  </a:lnTo>
                  <a:lnTo>
                    <a:pt x="108829" y="63529"/>
                  </a:lnTo>
                  <a:lnTo>
                    <a:pt x="109587" y="65878"/>
                  </a:lnTo>
                  <a:lnTo>
                    <a:pt x="109640" y="68688"/>
                  </a:lnTo>
                  <a:lnTo>
                    <a:pt x="109694" y="71499"/>
                  </a:lnTo>
                  <a:lnTo>
                    <a:pt x="87979" y="105143"/>
                  </a:lnTo>
                  <a:lnTo>
                    <a:pt x="84787" y="108006"/>
                  </a:lnTo>
                  <a:lnTo>
                    <a:pt x="81596" y="110868"/>
                  </a:lnTo>
                  <a:lnTo>
                    <a:pt x="78326" y="113662"/>
                  </a:lnTo>
                  <a:lnTo>
                    <a:pt x="75298" y="116001"/>
                  </a:lnTo>
                  <a:lnTo>
                    <a:pt x="72270" y="118342"/>
                  </a:lnTo>
                  <a:lnTo>
                    <a:pt x="69201" y="120217"/>
                  </a:lnTo>
                  <a:lnTo>
                    <a:pt x="66623" y="122046"/>
                  </a:lnTo>
                  <a:lnTo>
                    <a:pt x="64044" y="123873"/>
                  </a:lnTo>
                  <a:lnTo>
                    <a:pt x="55395" y="131458"/>
                  </a:lnTo>
                  <a:lnTo>
                    <a:pt x="55460" y="132157"/>
                  </a:lnTo>
                  <a:lnTo>
                    <a:pt x="56108" y="132728"/>
                  </a:lnTo>
                  <a:lnTo>
                    <a:pt x="56758" y="133300"/>
                  </a:lnTo>
                  <a:lnTo>
                    <a:pt x="57999" y="133502"/>
                  </a:lnTo>
                  <a:lnTo>
                    <a:pt x="59909" y="133930"/>
                  </a:lnTo>
                  <a:lnTo>
                    <a:pt x="61820" y="134358"/>
                  </a:lnTo>
                  <a:lnTo>
                    <a:pt x="64617" y="134720"/>
                  </a:lnTo>
                  <a:lnTo>
                    <a:pt x="67571" y="135298"/>
                  </a:lnTo>
                  <a:lnTo>
                    <a:pt x="70524" y="135876"/>
                  </a:lnTo>
                  <a:lnTo>
                    <a:pt x="74066" y="136551"/>
                  </a:lnTo>
                  <a:lnTo>
                    <a:pt x="77629" y="137401"/>
                  </a:lnTo>
                  <a:lnTo>
                    <a:pt x="99849" y="144218"/>
                  </a:lnTo>
                  <a:lnTo>
                    <a:pt x="103289" y="145746"/>
                  </a:lnTo>
                  <a:lnTo>
                    <a:pt x="117954" y="155659"/>
                  </a:lnTo>
                  <a:lnTo>
                    <a:pt x="120394" y="157725"/>
                  </a:lnTo>
                  <a:lnTo>
                    <a:pt x="122487" y="159731"/>
                  </a:lnTo>
                  <a:lnTo>
                    <a:pt x="124225" y="161968"/>
                  </a:lnTo>
                  <a:lnTo>
                    <a:pt x="125963" y="164206"/>
                  </a:lnTo>
                  <a:lnTo>
                    <a:pt x="127437" y="166699"/>
                  </a:lnTo>
                  <a:lnTo>
                    <a:pt x="128379" y="169084"/>
                  </a:lnTo>
                  <a:lnTo>
                    <a:pt x="129323" y="171469"/>
                  </a:lnTo>
                  <a:lnTo>
                    <a:pt x="129794" y="173930"/>
                  </a:lnTo>
                  <a:lnTo>
                    <a:pt x="129885" y="176277"/>
                  </a:lnTo>
                  <a:lnTo>
                    <a:pt x="129975" y="178625"/>
                  </a:lnTo>
                  <a:lnTo>
                    <a:pt x="125126" y="190512"/>
                  </a:lnTo>
                  <a:lnTo>
                    <a:pt x="123289" y="192936"/>
                  </a:lnTo>
                  <a:lnTo>
                    <a:pt x="120833" y="195381"/>
                  </a:lnTo>
                  <a:lnTo>
                    <a:pt x="117901" y="197714"/>
                  </a:lnTo>
                  <a:lnTo>
                    <a:pt x="114970" y="200046"/>
                  </a:lnTo>
                  <a:lnTo>
                    <a:pt x="95598" y="209937"/>
                  </a:lnTo>
                  <a:lnTo>
                    <a:pt x="91382" y="211628"/>
                  </a:lnTo>
                  <a:lnTo>
                    <a:pt x="86731" y="213273"/>
                  </a:lnTo>
                  <a:lnTo>
                    <a:pt x="82246" y="214651"/>
                  </a:lnTo>
                  <a:lnTo>
                    <a:pt x="77761" y="216029"/>
                  </a:lnTo>
                  <a:lnTo>
                    <a:pt x="43119" y="221946"/>
                  </a:lnTo>
                  <a:lnTo>
                    <a:pt x="39381" y="222134"/>
                  </a:lnTo>
                  <a:lnTo>
                    <a:pt x="25181" y="220696"/>
                  </a:lnTo>
                  <a:lnTo>
                    <a:pt x="22927" y="220177"/>
                  </a:lnTo>
                  <a:lnTo>
                    <a:pt x="21108" y="219472"/>
                  </a:lnTo>
                  <a:lnTo>
                    <a:pt x="19605" y="218591"/>
                  </a:lnTo>
                  <a:lnTo>
                    <a:pt x="18101" y="217710"/>
                  </a:lnTo>
                  <a:lnTo>
                    <a:pt x="16886" y="216471"/>
                  </a:lnTo>
                  <a:lnTo>
                    <a:pt x="16161" y="215412"/>
                  </a:lnTo>
                  <a:lnTo>
                    <a:pt x="15437" y="214352"/>
                  </a:lnTo>
                  <a:lnTo>
                    <a:pt x="15173" y="213204"/>
                  </a:lnTo>
                  <a:lnTo>
                    <a:pt x="15256" y="212235"/>
                  </a:lnTo>
                  <a:lnTo>
                    <a:pt x="15338" y="211266"/>
                  </a:lnTo>
                  <a:lnTo>
                    <a:pt x="15889" y="210359"/>
                  </a:lnTo>
                  <a:lnTo>
                    <a:pt x="16657" y="209600"/>
                  </a:lnTo>
                  <a:lnTo>
                    <a:pt x="17423" y="208842"/>
                  </a:lnTo>
                  <a:lnTo>
                    <a:pt x="18436" y="208208"/>
                  </a:lnTo>
                  <a:lnTo>
                    <a:pt x="19857" y="207684"/>
                  </a:lnTo>
                  <a:lnTo>
                    <a:pt x="21278" y="207159"/>
                  </a:lnTo>
                  <a:lnTo>
                    <a:pt x="31550" y="205774"/>
                  </a:lnTo>
                  <a:lnTo>
                    <a:pt x="33873" y="205613"/>
                  </a:lnTo>
                  <a:lnTo>
                    <a:pt x="36418" y="205394"/>
                  </a:lnTo>
                  <a:lnTo>
                    <a:pt x="39123" y="205486"/>
                  </a:lnTo>
                  <a:lnTo>
                    <a:pt x="41829" y="205578"/>
                  </a:lnTo>
                  <a:lnTo>
                    <a:pt x="44904" y="205976"/>
                  </a:lnTo>
                  <a:lnTo>
                    <a:pt x="47783" y="206327"/>
                  </a:lnTo>
                  <a:lnTo>
                    <a:pt x="50662" y="206678"/>
                  </a:lnTo>
                  <a:lnTo>
                    <a:pt x="53478" y="207169"/>
                  </a:lnTo>
                  <a:lnTo>
                    <a:pt x="56397" y="207590"/>
                  </a:lnTo>
                  <a:lnTo>
                    <a:pt x="59315" y="208010"/>
                  </a:lnTo>
                  <a:lnTo>
                    <a:pt x="62262" y="208465"/>
                  </a:lnTo>
                  <a:lnTo>
                    <a:pt x="65293" y="208849"/>
                  </a:lnTo>
                  <a:lnTo>
                    <a:pt x="68325" y="209232"/>
                  </a:lnTo>
                  <a:lnTo>
                    <a:pt x="71425" y="209592"/>
                  </a:lnTo>
                  <a:lnTo>
                    <a:pt x="74587" y="209892"/>
                  </a:lnTo>
                  <a:lnTo>
                    <a:pt x="77750" y="210192"/>
                  </a:lnTo>
                  <a:lnTo>
                    <a:pt x="80841" y="210442"/>
                  </a:lnTo>
                  <a:lnTo>
                    <a:pt x="84268" y="210649"/>
                  </a:lnTo>
                  <a:lnTo>
                    <a:pt x="87696" y="210857"/>
                  </a:lnTo>
                  <a:lnTo>
                    <a:pt x="91585" y="211157"/>
                  </a:lnTo>
                  <a:lnTo>
                    <a:pt x="95151" y="211135"/>
                  </a:lnTo>
                  <a:lnTo>
                    <a:pt x="98718" y="211114"/>
                  </a:lnTo>
                  <a:lnTo>
                    <a:pt x="102197" y="210946"/>
                  </a:lnTo>
                  <a:lnTo>
                    <a:pt x="105669" y="210519"/>
                  </a:lnTo>
                  <a:lnTo>
                    <a:pt x="109142" y="210091"/>
                  </a:lnTo>
                  <a:lnTo>
                    <a:pt x="112562" y="209424"/>
                  </a:lnTo>
                  <a:lnTo>
                    <a:pt x="115986" y="208571"/>
                  </a:lnTo>
                  <a:lnTo>
                    <a:pt x="119411" y="207719"/>
                  </a:lnTo>
                  <a:lnTo>
                    <a:pt x="122809" y="206767"/>
                  </a:lnTo>
                  <a:lnTo>
                    <a:pt x="126217" y="205404"/>
                  </a:lnTo>
                  <a:lnTo>
                    <a:pt x="129625" y="204042"/>
                  </a:lnTo>
                  <a:lnTo>
                    <a:pt x="133025" y="202520"/>
                  </a:lnTo>
                  <a:lnTo>
                    <a:pt x="136435" y="200398"/>
                  </a:lnTo>
                  <a:lnTo>
                    <a:pt x="139845" y="198275"/>
                  </a:lnTo>
                  <a:lnTo>
                    <a:pt x="156077" y="182239"/>
                  </a:lnTo>
                  <a:lnTo>
                    <a:pt x="159021" y="178243"/>
                  </a:lnTo>
                  <a:lnTo>
                    <a:pt x="161767" y="173675"/>
                  </a:lnTo>
                  <a:lnTo>
                    <a:pt x="164340" y="168694"/>
                  </a:lnTo>
                  <a:lnTo>
                    <a:pt x="166914" y="163714"/>
                  </a:lnTo>
                  <a:lnTo>
                    <a:pt x="169419" y="158162"/>
                  </a:lnTo>
                  <a:lnTo>
                    <a:pt x="171516" y="152356"/>
                  </a:lnTo>
                  <a:lnTo>
                    <a:pt x="173614" y="146551"/>
                  </a:lnTo>
                  <a:lnTo>
                    <a:pt x="175424" y="140125"/>
                  </a:lnTo>
                  <a:lnTo>
                    <a:pt x="176927" y="133862"/>
                  </a:lnTo>
                  <a:lnTo>
                    <a:pt x="178431" y="127599"/>
                  </a:lnTo>
                  <a:lnTo>
                    <a:pt x="179587" y="121091"/>
                  </a:lnTo>
                  <a:lnTo>
                    <a:pt x="180537" y="114779"/>
                  </a:lnTo>
                  <a:lnTo>
                    <a:pt x="181488" y="108468"/>
                  </a:lnTo>
                  <a:lnTo>
                    <a:pt x="182267" y="101994"/>
                  </a:lnTo>
                  <a:lnTo>
                    <a:pt x="182633" y="95994"/>
                  </a:lnTo>
                  <a:lnTo>
                    <a:pt x="182998" y="89994"/>
                  </a:lnTo>
                  <a:lnTo>
                    <a:pt x="182867" y="84047"/>
                  </a:lnTo>
                  <a:lnTo>
                    <a:pt x="182729" y="78781"/>
                  </a:lnTo>
                  <a:lnTo>
                    <a:pt x="182593" y="73515"/>
                  </a:lnTo>
                  <a:lnTo>
                    <a:pt x="182323" y="68695"/>
                  </a:lnTo>
                  <a:lnTo>
                    <a:pt x="181811" y="64396"/>
                  </a:lnTo>
                  <a:lnTo>
                    <a:pt x="181299" y="60097"/>
                  </a:lnTo>
                  <a:lnTo>
                    <a:pt x="180564" y="56219"/>
                  </a:lnTo>
                  <a:lnTo>
                    <a:pt x="179657" y="52987"/>
                  </a:lnTo>
                  <a:lnTo>
                    <a:pt x="178749" y="49755"/>
                  </a:lnTo>
                  <a:lnTo>
                    <a:pt x="177612" y="47006"/>
                  </a:lnTo>
                  <a:lnTo>
                    <a:pt x="176366" y="45005"/>
                  </a:lnTo>
                  <a:lnTo>
                    <a:pt x="175121" y="43003"/>
                  </a:lnTo>
                  <a:lnTo>
                    <a:pt x="173532" y="41581"/>
                  </a:lnTo>
                  <a:lnTo>
                    <a:pt x="172182" y="40977"/>
                  </a:lnTo>
                  <a:lnTo>
                    <a:pt x="170832" y="40373"/>
                  </a:lnTo>
                  <a:lnTo>
                    <a:pt x="169584" y="40299"/>
                  </a:lnTo>
                  <a:lnTo>
                    <a:pt x="168263" y="41381"/>
                  </a:lnTo>
                  <a:lnTo>
                    <a:pt x="160891" y="58018"/>
                  </a:lnTo>
                  <a:lnTo>
                    <a:pt x="159917" y="62198"/>
                  </a:lnTo>
                  <a:lnTo>
                    <a:pt x="156805" y="90123"/>
                  </a:lnTo>
                  <a:lnTo>
                    <a:pt x="156387" y="96330"/>
                  </a:lnTo>
                  <a:lnTo>
                    <a:pt x="156119" y="103170"/>
                  </a:lnTo>
                  <a:lnTo>
                    <a:pt x="155903" y="109781"/>
                  </a:lnTo>
                  <a:lnTo>
                    <a:pt x="155687" y="116392"/>
                  </a:lnTo>
                  <a:lnTo>
                    <a:pt x="155439" y="123215"/>
                  </a:lnTo>
                  <a:lnTo>
                    <a:pt x="155508" y="129789"/>
                  </a:lnTo>
                  <a:lnTo>
                    <a:pt x="155578" y="136363"/>
                  </a:lnTo>
                  <a:lnTo>
                    <a:pt x="155823" y="143050"/>
                  </a:lnTo>
                  <a:lnTo>
                    <a:pt x="156318" y="149225"/>
                  </a:lnTo>
                  <a:lnTo>
                    <a:pt x="156812" y="155399"/>
                  </a:lnTo>
                  <a:lnTo>
                    <a:pt x="166975" y="194979"/>
                  </a:lnTo>
                  <a:lnTo>
                    <a:pt x="168841" y="198606"/>
                  </a:lnTo>
                  <a:lnTo>
                    <a:pt x="200129" y="217884"/>
                  </a:lnTo>
                  <a:lnTo>
                    <a:pt x="202640" y="217596"/>
                  </a:lnTo>
                  <a:lnTo>
                    <a:pt x="205151" y="217307"/>
                  </a:lnTo>
                  <a:lnTo>
                    <a:pt x="231576" y="188156"/>
                  </a:lnTo>
                  <a:lnTo>
                    <a:pt x="236184" y="169368"/>
                  </a:lnTo>
                  <a:lnTo>
                    <a:pt x="237108" y="164440"/>
                  </a:lnTo>
                  <a:lnTo>
                    <a:pt x="237819" y="159206"/>
                  </a:lnTo>
                  <a:lnTo>
                    <a:pt x="238405" y="154239"/>
                  </a:lnTo>
                  <a:lnTo>
                    <a:pt x="238990" y="149272"/>
                  </a:lnTo>
                  <a:lnTo>
                    <a:pt x="239233" y="144299"/>
                  </a:lnTo>
                  <a:lnTo>
                    <a:pt x="239697" y="139567"/>
                  </a:lnTo>
                  <a:lnTo>
                    <a:pt x="240161" y="134835"/>
                  </a:lnTo>
                  <a:lnTo>
                    <a:pt x="240570" y="129953"/>
                  </a:lnTo>
                  <a:lnTo>
                    <a:pt x="241190" y="125848"/>
                  </a:lnTo>
                  <a:lnTo>
                    <a:pt x="241810" y="121744"/>
                  </a:lnTo>
                  <a:lnTo>
                    <a:pt x="242527" y="118179"/>
                  </a:lnTo>
                  <a:lnTo>
                    <a:pt x="243414" y="114939"/>
                  </a:lnTo>
                  <a:lnTo>
                    <a:pt x="244300" y="111698"/>
                  </a:lnTo>
                  <a:lnTo>
                    <a:pt x="250400" y="100507"/>
                  </a:lnTo>
                  <a:lnTo>
                    <a:pt x="251800" y="98928"/>
                  </a:lnTo>
                  <a:lnTo>
                    <a:pt x="253335" y="97828"/>
                  </a:lnTo>
                  <a:lnTo>
                    <a:pt x="254910" y="96931"/>
                  </a:lnTo>
                  <a:lnTo>
                    <a:pt x="256485" y="96034"/>
                  </a:lnTo>
                  <a:lnTo>
                    <a:pt x="258159" y="95381"/>
                  </a:lnTo>
                  <a:lnTo>
                    <a:pt x="259848" y="95125"/>
                  </a:lnTo>
                  <a:lnTo>
                    <a:pt x="261537" y="94869"/>
                  </a:lnTo>
                  <a:lnTo>
                    <a:pt x="263438" y="94991"/>
                  </a:lnTo>
                  <a:lnTo>
                    <a:pt x="265045" y="95394"/>
                  </a:lnTo>
                  <a:lnTo>
                    <a:pt x="266652" y="95796"/>
                  </a:lnTo>
                  <a:lnTo>
                    <a:pt x="268343" y="96729"/>
                  </a:lnTo>
                  <a:lnTo>
                    <a:pt x="269488" y="97540"/>
                  </a:lnTo>
                  <a:lnTo>
                    <a:pt x="270633" y="98351"/>
                  </a:lnTo>
                  <a:lnTo>
                    <a:pt x="271489" y="99382"/>
                  </a:lnTo>
                  <a:lnTo>
                    <a:pt x="271915" y="100259"/>
                  </a:lnTo>
                  <a:lnTo>
                    <a:pt x="272339" y="101137"/>
                  </a:lnTo>
                  <a:lnTo>
                    <a:pt x="272485" y="102042"/>
                  </a:lnTo>
                  <a:lnTo>
                    <a:pt x="272036" y="102803"/>
                  </a:lnTo>
                  <a:lnTo>
                    <a:pt x="271584" y="103564"/>
                  </a:lnTo>
                  <a:lnTo>
                    <a:pt x="270467" y="104253"/>
                  </a:lnTo>
                  <a:lnTo>
                    <a:pt x="269214" y="104827"/>
                  </a:lnTo>
                  <a:lnTo>
                    <a:pt x="267961" y="105401"/>
                  </a:lnTo>
                  <a:lnTo>
                    <a:pt x="266253" y="105569"/>
                  </a:lnTo>
                  <a:lnTo>
                    <a:pt x="264517" y="106247"/>
                  </a:lnTo>
                  <a:lnTo>
                    <a:pt x="262780" y="106924"/>
                  </a:lnTo>
                  <a:lnTo>
                    <a:pt x="252651" y="113469"/>
                  </a:lnTo>
                  <a:lnTo>
                    <a:pt x="250593" y="115468"/>
                  </a:lnTo>
                  <a:lnTo>
                    <a:pt x="248495" y="117945"/>
                  </a:lnTo>
                  <a:lnTo>
                    <a:pt x="246453" y="120887"/>
                  </a:lnTo>
                  <a:lnTo>
                    <a:pt x="244412" y="123829"/>
                  </a:lnTo>
                  <a:lnTo>
                    <a:pt x="242235" y="127469"/>
                  </a:lnTo>
                  <a:lnTo>
                    <a:pt x="240400" y="131119"/>
                  </a:lnTo>
                  <a:lnTo>
                    <a:pt x="238566" y="134768"/>
                  </a:lnTo>
                  <a:lnTo>
                    <a:pt x="231887" y="155842"/>
                  </a:lnTo>
                  <a:lnTo>
                    <a:pt x="230917" y="160234"/>
                  </a:lnTo>
                  <a:lnTo>
                    <a:pt x="230061" y="164917"/>
                  </a:lnTo>
                  <a:lnTo>
                    <a:pt x="229627" y="169141"/>
                  </a:lnTo>
                  <a:lnTo>
                    <a:pt x="229194" y="173364"/>
                  </a:lnTo>
                  <a:lnTo>
                    <a:pt x="230850" y="192323"/>
                  </a:lnTo>
                  <a:lnTo>
                    <a:pt x="231632" y="195645"/>
                  </a:lnTo>
                  <a:lnTo>
                    <a:pt x="232748" y="198630"/>
                  </a:lnTo>
                  <a:lnTo>
                    <a:pt x="233981" y="201116"/>
                  </a:lnTo>
                  <a:lnTo>
                    <a:pt x="235215" y="203602"/>
                  </a:lnTo>
                  <a:lnTo>
                    <a:pt x="236706" y="205594"/>
                  </a:lnTo>
                  <a:lnTo>
                    <a:pt x="238250" y="207240"/>
                  </a:lnTo>
                  <a:lnTo>
                    <a:pt x="239794" y="208885"/>
                  </a:lnTo>
                  <a:lnTo>
                    <a:pt x="241514" y="210043"/>
                  </a:lnTo>
                  <a:lnTo>
                    <a:pt x="243247" y="210989"/>
                  </a:lnTo>
                  <a:lnTo>
                    <a:pt x="244978" y="211934"/>
                  </a:lnTo>
                  <a:lnTo>
                    <a:pt x="246667" y="212478"/>
                  </a:lnTo>
                  <a:lnTo>
                    <a:pt x="248642" y="212913"/>
                  </a:lnTo>
                  <a:lnTo>
                    <a:pt x="250615" y="213348"/>
                  </a:lnTo>
                  <a:lnTo>
                    <a:pt x="252886" y="213640"/>
                  </a:lnTo>
                  <a:lnTo>
                    <a:pt x="255088" y="213598"/>
                  </a:lnTo>
                  <a:lnTo>
                    <a:pt x="257288" y="213556"/>
                  </a:lnTo>
                  <a:lnTo>
                    <a:pt x="259612" y="213377"/>
                  </a:lnTo>
                  <a:lnTo>
                    <a:pt x="261848" y="212662"/>
                  </a:lnTo>
                  <a:lnTo>
                    <a:pt x="264083" y="211946"/>
                  </a:lnTo>
                  <a:lnTo>
                    <a:pt x="282920" y="192838"/>
                  </a:lnTo>
                  <a:lnTo>
                    <a:pt x="285107" y="189137"/>
                  </a:lnTo>
                  <a:lnTo>
                    <a:pt x="294042" y="165346"/>
                  </a:lnTo>
                  <a:lnTo>
                    <a:pt x="295562" y="160070"/>
                  </a:lnTo>
                  <a:lnTo>
                    <a:pt x="302145" y="118381"/>
                  </a:lnTo>
                  <a:lnTo>
                    <a:pt x="302376" y="114075"/>
                  </a:lnTo>
                  <a:lnTo>
                    <a:pt x="302326" y="110075"/>
                  </a:lnTo>
                  <a:lnTo>
                    <a:pt x="301990" y="106736"/>
                  </a:lnTo>
                  <a:lnTo>
                    <a:pt x="301655" y="103396"/>
                  </a:lnTo>
                  <a:lnTo>
                    <a:pt x="300987" y="100337"/>
                  </a:lnTo>
                  <a:lnTo>
                    <a:pt x="300129" y="98343"/>
                  </a:lnTo>
                  <a:lnTo>
                    <a:pt x="299273" y="96349"/>
                  </a:lnTo>
                  <a:lnTo>
                    <a:pt x="297967" y="95164"/>
                  </a:lnTo>
                  <a:lnTo>
                    <a:pt x="296848" y="94772"/>
                  </a:lnTo>
                  <a:lnTo>
                    <a:pt x="295730" y="94379"/>
                  </a:lnTo>
                  <a:lnTo>
                    <a:pt x="294475" y="94923"/>
                  </a:lnTo>
                  <a:lnTo>
                    <a:pt x="288314" y="110083"/>
                  </a:lnTo>
                  <a:lnTo>
                    <a:pt x="287713" y="113560"/>
                  </a:lnTo>
                  <a:lnTo>
                    <a:pt x="287111" y="117833"/>
                  </a:lnTo>
                  <a:lnTo>
                    <a:pt x="286884" y="122020"/>
                  </a:lnTo>
                  <a:lnTo>
                    <a:pt x="286658" y="126206"/>
                  </a:lnTo>
                  <a:lnTo>
                    <a:pt x="286660" y="130783"/>
                  </a:lnTo>
                  <a:lnTo>
                    <a:pt x="286954" y="135202"/>
                  </a:lnTo>
                  <a:lnTo>
                    <a:pt x="287249" y="139621"/>
                  </a:lnTo>
                  <a:lnTo>
                    <a:pt x="287849" y="144161"/>
                  </a:lnTo>
                  <a:lnTo>
                    <a:pt x="288648" y="148535"/>
                  </a:lnTo>
                  <a:lnTo>
                    <a:pt x="289446" y="152909"/>
                  </a:lnTo>
                  <a:lnTo>
                    <a:pt x="290538" y="157396"/>
                  </a:lnTo>
                  <a:lnTo>
                    <a:pt x="291748" y="161446"/>
                  </a:lnTo>
                  <a:lnTo>
                    <a:pt x="292959" y="165496"/>
                  </a:lnTo>
                  <a:lnTo>
                    <a:pt x="294406" y="169341"/>
                  </a:lnTo>
                  <a:lnTo>
                    <a:pt x="295911" y="172836"/>
                  </a:lnTo>
                  <a:lnTo>
                    <a:pt x="297415" y="176330"/>
                  </a:lnTo>
                  <a:lnTo>
                    <a:pt x="311533" y="194918"/>
                  </a:lnTo>
                  <a:lnTo>
                    <a:pt x="313366" y="196453"/>
                  </a:lnTo>
                  <a:lnTo>
                    <a:pt x="315219" y="197663"/>
                  </a:lnTo>
                  <a:lnTo>
                    <a:pt x="317055" y="198662"/>
                  </a:lnTo>
                  <a:lnTo>
                    <a:pt x="318891" y="199661"/>
                  </a:lnTo>
                  <a:lnTo>
                    <a:pt x="320728" y="200349"/>
                  </a:lnTo>
                  <a:lnTo>
                    <a:pt x="322549" y="200910"/>
                  </a:lnTo>
                  <a:lnTo>
                    <a:pt x="324369" y="201472"/>
                  </a:lnTo>
                  <a:lnTo>
                    <a:pt x="326328" y="202077"/>
                  </a:lnTo>
                  <a:lnTo>
                    <a:pt x="327978" y="202029"/>
                  </a:lnTo>
                  <a:lnTo>
                    <a:pt x="329628" y="201981"/>
                  </a:lnTo>
                  <a:lnTo>
                    <a:pt x="342069" y="178317"/>
                  </a:lnTo>
                  <a:lnTo>
                    <a:pt x="342674" y="174249"/>
                  </a:lnTo>
                  <a:lnTo>
                    <a:pt x="344147" y="148715"/>
                  </a:lnTo>
                  <a:lnTo>
                    <a:pt x="344305" y="143303"/>
                  </a:lnTo>
                  <a:lnTo>
                    <a:pt x="344356" y="137331"/>
                  </a:lnTo>
                  <a:lnTo>
                    <a:pt x="344393" y="132010"/>
                  </a:lnTo>
                  <a:lnTo>
                    <a:pt x="344430" y="126689"/>
                  </a:lnTo>
                  <a:lnTo>
                    <a:pt x="344399" y="121456"/>
                  </a:lnTo>
                  <a:lnTo>
                    <a:pt x="344370" y="116790"/>
                  </a:lnTo>
                  <a:lnTo>
                    <a:pt x="344340" y="112124"/>
                  </a:lnTo>
                  <a:lnTo>
                    <a:pt x="344127" y="107708"/>
                  </a:lnTo>
                  <a:lnTo>
                    <a:pt x="344216" y="104016"/>
                  </a:lnTo>
                  <a:lnTo>
                    <a:pt x="344306" y="100324"/>
                  </a:lnTo>
                  <a:lnTo>
                    <a:pt x="349828" y="85143"/>
                  </a:lnTo>
                  <a:lnTo>
                    <a:pt x="350999" y="84622"/>
                  </a:lnTo>
                  <a:lnTo>
                    <a:pt x="361302" y="91351"/>
                  </a:lnTo>
                  <a:lnTo>
                    <a:pt x="362698" y="93071"/>
                  </a:lnTo>
                  <a:lnTo>
                    <a:pt x="372070" y="109115"/>
                  </a:lnTo>
                  <a:lnTo>
                    <a:pt x="372744" y="110831"/>
                  </a:lnTo>
                  <a:lnTo>
                    <a:pt x="373419" y="112547"/>
                  </a:lnTo>
                  <a:lnTo>
                    <a:pt x="374062" y="114056"/>
                  </a:lnTo>
                  <a:lnTo>
                    <a:pt x="374320" y="115033"/>
                  </a:lnTo>
                  <a:lnTo>
                    <a:pt x="374579" y="116010"/>
                  </a:lnTo>
                  <a:lnTo>
                    <a:pt x="374437" y="116545"/>
                  </a:lnTo>
                  <a:lnTo>
                    <a:pt x="374297" y="116692"/>
                  </a:lnTo>
                  <a:lnTo>
                    <a:pt x="374156" y="116838"/>
                  </a:lnTo>
                  <a:lnTo>
                    <a:pt x="373941" y="116353"/>
                  </a:lnTo>
                  <a:lnTo>
                    <a:pt x="373477" y="115911"/>
                  </a:lnTo>
                  <a:lnTo>
                    <a:pt x="373013" y="115470"/>
                  </a:lnTo>
                  <a:lnTo>
                    <a:pt x="372355" y="114852"/>
                  </a:lnTo>
                  <a:lnTo>
                    <a:pt x="371514" y="114045"/>
                  </a:lnTo>
                  <a:lnTo>
                    <a:pt x="370673" y="113238"/>
                  </a:lnTo>
                  <a:lnTo>
                    <a:pt x="369611" y="112068"/>
                  </a:lnTo>
                  <a:lnTo>
                    <a:pt x="368430" y="111068"/>
                  </a:lnTo>
                  <a:lnTo>
                    <a:pt x="367248" y="110067"/>
                  </a:lnTo>
                  <a:lnTo>
                    <a:pt x="365869" y="108968"/>
                  </a:lnTo>
                  <a:lnTo>
                    <a:pt x="364423" y="108041"/>
                  </a:lnTo>
                  <a:lnTo>
                    <a:pt x="362977" y="107114"/>
                  </a:lnTo>
                  <a:lnTo>
                    <a:pt x="361380" y="106238"/>
                  </a:lnTo>
                  <a:lnTo>
                    <a:pt x="359753" y="105505"/>
                  </a:lnTo>
                  <a:lnTo>
                    <a:pt x="358126" y="104772"/>
                  </a:lnTo>
                  <a:lnTo>
                    <a:pt x="356396" y="103861"/>
                  </a:lnTo>
                  <a:lnTo>
                    <a:pt x="354660" y="103645"/>
                  </a:lnTo>
                  <a:lnTo>
                    <a:pt x="352924" y="103428"/>
                  </a:lnTo>
                  <a:lnTo>
                    <a:pt x="350980" y="103392"/>
                  </a:lnTo>
                  <a:lnTo>
                    <a:pt x="349338" y="104208"/>
                  </a:lnTo>
                  <a:lnTo>
                    <a:pt x="347695" y="105024"/>
                  </a:lnTo>
                  <a:lnTo>
                    <a:pt x="346122" y="106462"/>
                  </a:lnTo>
                  <a:lnTo>
                    <a:pt x="344805" y="108540"/>
                  </a:lnTo>
                  <a:lnTo>
                    <a:pt x="343488" y="110618"/>
                  </a:lnTo>
                  <a:lnTo>
                    <a:pt x="342367" y="113582"/>
                  </a:lnTo>
                  <a:lnTo>
                    <a:pt x="341438" y="116674"/>
                  </a:lnTo>
                  <a:lnTo>
                    <a:pt x="340507" y="119767"/>
                  </a:lnTo>
                  <a:lnTo>
                    <a:pt x="337367" y="148304"/>
                  </a:lnTo>
                  <a:lnTo>
                    <a:pt x="337399" y="152653"/>
                  </a:lnTo>
                  <a:lnTo>
                    <a:pt x="337431" y="157003"/>
                  </a:lnTo>
                  <a:lnTo>
                    <a:pt x="337521" y="161394"/>
                  </a:lnTo>
                  <a:lnTo>
                    <a:pt x="338158" y="165638"/>
                  </a:lnTo>
                  <a:lnTo>
                    <a:pt x="338794" y="169883"/>
                  </a:lnTo>
                  <a:lnTo>
                    <a:pt x="339946" y="174208"/>
                  </a:lnTo>
                  <a:lnTo>
                    <a:pt x="341220" y="178121"/>
                  </a:lnTo>
                  <a:lnTo>
                    <a:pt x="342493" y="182034"/>
                  </a:lnTo>
                  <a:lnTo>
                    <a:pt x="352123" y="197496"/>
                  </a:lnTo>
                  <a:lnTo>
                    <a:pt x="354493" y="199834"/>
                  </a:lnTo>
                  <a:lnTo>
                    <a:pt x="369121" y="206468"/>
                  </a:lnTo>
                  <a:lnTo>
                    <a:pt x="372146" y="207288"/>
                  </a:lnTo>
                  <a:lnTo>
                    <a:pt x="375118" y="207721"/>
                  </a:lnTo>
                  <a:lnTo>
                    <a:pt x="378168" y="208064"/>
                  </a:lnTo>
                  <a:lnTo>
                    <a:pt x="381217" y="208406"/>
                  </a:lnTo>
                  <a:lnTo>
                    <a:pt x="384431" y="208773"/>
                  </a:lnTo>
                  <a:lnTo>
                    <a:pt x="403859" y="201971"/>
                  </a:lnTo>
                  <a:lnTo>
                    <a:pt x="406306" y="199905"/>
                  </a:lnTo>
                  <a:lnTo>
                    <a:pt x="408730" y="197411"/>
                  </a:lnTo>
                  <a:lnTo>
                    <a:pt x="410761" y="194178"/>
                  </a:lnTo>
                  <a:lnTo>
                    <a:pt x="412793" y="190946"/>
                  </a:lnTo>
                  <a:lnTo>
                    <a:pt x="423815" y="148835"/>
                  </a:lnTo>
                  <a:lnTo>
                    <a:pt x="424724" y="142104"/>
                  </a:lnTo>
                  <a:lnTo>
                    <a:pt x="427182" y="104036"/>
                  </a:lnTo>
                  <a:lnTo>
                    <a:pt x="427831" y="65414"/>
                  </a:lnTo>
                  <a:lnTo>
                    <a:pt x="427828" y="58443"/>
                  </a:lnTo>
                  <a:lnTo>
                    <a:pt x="427825" y="51472"/>
                  </a:lnTo>
                  <a:lnTo>
                    <a:pt x="427908" y="44888"/>
                  </a:lnTo>
                  <a:lnTo>
                    <a:pt x="427703" y="38826"/>
                  </a:lnTo>
                  <a:lnTo>
                    <a:pt x="427498" y="32764"/>
                  </a:lnTo>
                  <a:lnTo>
                    <a:pt x="427165" y="26943"/>
                  </a:lnTo>
                  <a:lnTo>
                    <a:pt x="426599" y="22071"/>
                  </a:lnTo>
                  <a:lnTo>
                    <a:pt x="426033" y="17200"/>
                  </a:lnTo>
                  <a:lnTo>
                    <a:pt x="425105" y="12897"/>
                  </a:lnTo>
                  <a:lnTo>
                    <a:pt x="424308" y="9596"/>
                  </a:lnTo>
                  <a:lnTo>
                    <a:pt x="423510" y="6295"/>
                  </a:lnTo>
                  <a:lnTo>
                    <a:pt x="422738" y="3778"/>
                  </a:lnTo>
                  <a:lnTo>
                    <a:pt x="421813" y="2266"/>
                  </a:lnTo>
                  <a:lnTo>
                    <a:pt x="420888" y="754"/>
                  </a:lnTo>
                  <a:lnTo>
                    <a:pt x="419882" y="0"/>
                  </a:lnTo>
                  <a:lnTo>
                    <a:pt x="418756" y="524"/>
                  </a:lnTo>
                  <a:lnTo>
                    <a:pt x="417629" y="1047"/>
                  </a:lnTo>
                  <a:lnTo>
                    <a:pt x="411657" y="16316"/>
                  </a:lnTo>
                  <a:lnTo>
                    <a:pt x="410646" y="20734"/>
                  </a:lnTo>
                  <a:lnTo>
                    <a:pt x="407144" y="51635"/>
                  </a:lnTo>
                  <a:lnTo>
                    <a:pt x="406648" y="58582"/>
                  </a:lnTo>
                  <a:lnTo>
                    <a:pt x="406155" y="66123"/>
                  </a:lnTo>
                  <a:lnTo>
                    <a:pt x="406019" y="73598"/>
                  </a:lnTo>
                  <a:lnTo>
                    <a:pt x="405884" y="81074"/>
                  </a:lnTo>
                  <a:lnTo>
                    <a:pt x="406117" y="88839"/>
                  </a:lnTo>
                  <a:lnTo>
                    <a:pt x="406332" y="96487"/>
                  </a:lnTo>
                  <a:lnTo>
                    <a:pt x="406548" y="104136"/>
                  </a:lnTo>
                  <a:lnTo>
                    <a:pt x="406957" y="112168"/>
                  </a:lnTo>
                  <a:lnTo>
                    <a:pt x="407311" y="119487"/>
                  </a:lnTo>
                  <a:lnTo>
                    <a:pt x="407665" y="126806"/>
                  </a:lnTo>
                  <a:lnTo>
                    <a:pt x="407946" y="134048"/>
                  </a:lnTo>
                  <a:lnTo>
                    <a:pt x="408456" y="140400"/>
                  </a:lnTo>
                  <a:lnTo>
                    <a:pt x="408967" y="146752"/>
                  </a:lnTo>
                  <a:lnTo>
                    <a:pt x="409725" y="152516"/>
                  </a:lnTo>
                  <a:lnTo>
                    <a:pt x="410374" y="157600"/>
                  </a:lnTo>
                  <a:lnTo>
                    <a:pt x="414909" y="179996"/>
                  </a:lnTo>
                  <a:lnTo>
                    <a:pt x="415737" y="182124"/>
                  </a:lnTo>
                  <a:lnTo>
                    <a:pt x="416450" y="183444"/>
                  </a:lnTo>
                  <a:lnTo>
                    <a:pt x="417321" y="183670"/>
                  </a:lnTo>
                  <a:lnTo>
                    <a:pt x="418191" y="183897"/>
                  </a:lnTo>
                  <a:lnTo>
                    <a:pt x="427580" y="161342"/>
                  </a:lnTo>
                  <a:lnTo>
                    <a:pt x="429007" y="156550"/>
                  </a:lnTo>
                  <a:lnTo>
                    <a:pt x="437891" y="127800"/>
                  </a:lnTo>
                  <a:lnTo>
                    <a:pt x="439906" y="122171"/>
                  </a:lnTo>
                  <a:lnTo>
                    <a:pt x="442083" y="116395"/>
                  </a:lnTo>
                  <a:lnTo>
                    <a:pt x="444199" y="111262"/>
                  </a:lnTo>
                  <a:lnTo>
                    <a:pt x="446313" y="106129"/>
                  </a:lnTo>
                  <a:lnTo>
                    <a:pt x="448481" y="101013"/>
                  </a:lnTo>
                  <a:lnTo>
                    <a:pt x="450582" y="97001"/>
                  </a:lnTo>
                  <a:lnTo>
                    <a:pt x="452683" y="92988"/>
                  </a:lnTo>
                  <a:lnTo>
                    <a:pt x="454919" y="89661"/>
                  </a:lnTo>
                  <a:lnTo>
                    <a:pt x="456803" y="87185"/>
                  </a:lnTo>
                  <a:lnTo>
                    <a:pt x="458686" y="84710"/>
                  </a:lnTo>
                  <a:lnTo>
                    <a:pt x="460281" y="82991"/>
                  </a:lnTo>
                  <a:lnTo>
                    <a:pt x="461884" y="82146"/>
                  </a:lnTo>
                  <a:lnTo>
                    <a:pt x="463486" y="81303"/>
                  </a:lnTo>
                  <a:lnTo>
                    <a:pt x="465080" y="81417"/>
                  </a:lnTo>
                  <a:lnTo>
                    <a:pt x="466416" y="82122"/>
                  </a:lnTo>
                  <a:lnTo>
                    <a:pt x="467753" y="82827"/>
                  </a:lnTo>
                  <a:lnTo>
                    <a:pt x="468927" y="84427"/>
                  </a:lnTo>
                  <a:lnTo>
                    <a:pt x="469904" y="86377"/>
                  </a:lnTo>
                  <a:lnTo>
                    <a:pt x="470881" y="88326"/>
                  </a:lnTo>
                  <a:lnTo>
                    <a:pt x="471646" y="90988"/>
                  </a:lnTo>
                  <a:lnTo>
                    <a:pt x="472276" y="93817"/>
                  </a:lnTo>
                  <a:lnTo>
                    <a:pt x="472907" y="96647"/>
                  </a:lnTo>
                  <a:lnTo>
                    <a:pt x="473485" y="100124"/>
                  </a:lnTo>
                  <a:lnTo>
                    <a:pt x="473688" y="103355"/>
                  </a:lnTo>
                  <a:lnTo>
                    <a:pt x="473891" y="106586"/>
                  </a:lnTo>
                  <a:lnTo>
                    <a:pt x="471647" y="123304"/>
                  </a:lnTo>
                  <a:lnTo>
                    <a:pt x="470651" y="126552"/>
                  </a:lnTo>
                  <a:lnTo>
                    <a:pt x="462064" y="140137"/>
                  </a:lnTo>
                  <a:lnTo>
                    <a:pt x="460143" y="142245"/>
                  </a:lnTo>
                  <a:lnTo>
                    <a:pt x="458044" y="143940"/>
                  </a:lnTo>
                  <a:lnTo>
                    <a:pt x="455993" y="145339"/>
                  </a:lnTo>
                  <a:lnTo>
                    <a:pt x="453942" y="146739"/>
                  </a:lnTo>
                  <a:lnTo>
                    <a:pt x="451821" y="147728"/>
                  </a:lnTo>
                  <a:lnTo>
                    <a:pt x="449759" y="148536"/>
                  </a:lnTo>
                  <a:lnTo>
                    <a:pt x="447697" y="149345"/>
                  </a:lnTo>
                  <a:lnTo>
                    <a:pt x="445631" y="149813"/>
                  </a:lnTo>
                  <a:lnTo>
                    <a:pt x="443619" y="150188"/>
                  </a:lnTo>
                  <a:lnTo>
                    <a:pt x="441607" y="150563"/>
                  </a:lnTo>
                  <a:lnTo>
                    <a:pt x="439479" y="150839"/>
                  </a:lnTo>
                  <a:lnTo>
                    <a:pt x="437686" y="150786"/>
                  </a:lnTo>
                  <a:lnTo>
                    <a:pt x="435894" y="150733"/>
                  </a:lnTo>
                  <a:lnTo>
                    <a:pt x="434243" y="150571"/>
                  </a:lnTo>
                  <a:lnTo>
                    <a:pt x="432865" y="149871"/>
                  </a:lnTo>
                  <a:lnTo>
                    <a:pt x="431487" y="149171"/>
                  </a:lnTo>
                  <a:lnTo>
                    <a:pt x="430355" y="147933"/>
                  </a:lnTo>
                  <a:lnTo>
                    <a:pt x="429419" y="146586"/>
                  </a:lnTo>
                  <a:lnTo>
                    <a:pt x="428483" y="145239"/>
                  </a:lnTo>
                  <a:lnTo>
                    <a:pt x="427803" y="143231"/>
                  </a:lnTo>
                  <a:lnTo>
                    <a:pt x="427247" y="141790"/>
                  </a:lnTo>
                  <a:lnTo>
                    <a:pt x="426691" y="140349"/>
                  </a:lnTo>
                  <a:lnTo>
                    <a:pt x="426205" y="138739"/>
                  </a:lnTo>
                  <a:lnTo>
                    <a:pt x="426081" y="137938"/>
                  </a:lnTo>
                  <a:lnTo>
                    <a:pt x="425956" y="137137"/>
                  </a:lnTo>
                  <a:lnTo>
                    <a:pt x="426093" y="136590"/>
                  </a:lnTo>
                  <a:lnTo>
                    <a:pt x="426501" y="136983"/>
                  </a:lnTo>
                  <a:lnTo>
                    <a:pt x="426908" y="137375"/>
                  </a:lnTo>
                  <a:lnTo>
                    <a:pt x="427480" y="138632"/>
                  </a:lnTo>
                  <a:lnTo>
                    <a:pt x="428526" y="140291"/>
                  </a:lnTo>
                  <a:lnTo>
                    <a:pt x="429573" y="141950"/>
                  </a:lnTo>
                  <a:lnTo>
                    <a:pt x="431002" y="144337"/>
                  </a:lnTo>
                  <a:lnTo>
                    <a:pt x="432779" y="146937"/>
                  </a:lnTo>
                  <a:lnTo>
                    <a:pt x="447364" y="166248"/>
                  </a:lnTo>
                  <a:lnTo>
                    <a:pt x="450297" y="169818"/>
                  </a:lnTo>
                  <a:lnTo>
                    <a:pt x="467020" y="187735"/>
                  </a:lnTo>
                  <a:lnTo>
                    <a:pt x="470499" y="191008"/>
                  </a:lnTo>
                  <a:lnTo>
                    <a:pt x="474095" y="194092"/>
                  </a:lnTo>
                  <a:lnTo>
                    <a:pt x="477674" y="196949"/>
                  </a:lnTo>
                  <a:lnTo>
                    <a:pt x="481255" y="199806"/>
                  </a:lnTo>
                  <a:lnTo>
                    <a:pt x="485036" y="202419"/>
                  </a:lnTo>
                  <a:lnTo>
                    <a:pt x="488500" y="204877"/>
                  </a:lnTo>
                  <a:lnTo>
                    <a:pt x="491963" y="207335"/>
                  </a:lnTo>
                  <a:lnTo>
                    <a:pt x="495197" y="209710"/>
                  </a:lnTo>
                  <a:lnTo>
                    <a:pt x="498456" y="211699"/>
                  </a:lnTo>
                  <a:lnTo>
                    <a:pt x="527287" y="222137"/>
                  </a:lnTo>
                  <a:lnTo>
                    <a:pt x="530398" y="222611"/>
                  </a:lnTo>
                  <a:lnTo>
                    <a:pt x="533440" y="222848"/>
                  </a:lnTo>
                  <a:lnTo>
                    <a:pt x="536268" y="223034"/>
                  </a:lnTo>
                  <a:lnTo>
                    <a:pt x="539095" y="223220"/>
                  </a:lnTo>
                  <a:lnTo>
                    <a:pt x="541902" y="223242"/>
                  </a:lnTo>
                  <a:lnTo>
                    <a:pt x="544255" y="223253"/>
                  </a:lnTo>
                  <a:lnTo>
                    <a:pt x="546610" y="223263"/>
                  </a:lnTo>
                  <a:lnTo>
                    <a:pt x="549368" y="223122"/>
                  </a:lnTo>
                  <a:lnTo>
                    <a:pt x="550390" y="223096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116655" y="373203"/>
            <a:ext cx="466725" cy="544195"/>
            <a:chOff x="6116655" y="373203"/>
            <a:chExt cx="466725" cy="54419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655" y="373203"/>
              <a:ext cx="328656" cy="3520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1044" y="758802"/>
              <a:ext cx="132334" cy="15810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9157" y="766769"/>
            <a:ext cx="709964" cy="55551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67200" y="3115899"/>
            <a:ext cx="278765" cy="79375"/>
          </a:xfrm>
          <a:custGeom>
            <a:avLst/>
            <a:gdLst/>
            <a:ahLst/>
            <a:cxnLst/>
            <a:rect l="l" t="t" r="r" b="b"/>
            <a:pathLst>
              <a:path w="278764" h="79375">
                <a:moveTo>
                  <a:pt x="0" y="78617"/>
                </a:moveTo>
                <a:lnTo>
                  <a:pt x="295" y="78617"/>
                </a:lnTo>
                <a:lnTo>
                  <a:pt x="640" y="78617"/>
                </a:lnTo>
                <a:lnTo>
                  <a:pt x="1769" y="78617"/>
                </a:lnTo>
                <a:lnTo>
                  <a:pt x="2898" y="78617"/>
                </a:lnTo>
                <a:lnTo>
                  <a:pt x="4389" y="78764"/>
                </a:lnTo>
                <a:lnTo>
                  <a:pt x="6775" y="78617"/>
                </a:lnTo>
                <a:lnTo>
                  <a:pt x="9161" y="78469"/>
                </a:lnTo>
                <a:lnTo>
                  <a:pt x="12151" y="78223"/>
                </a:lnTo>
                <a:lnTo>
                  <a:pt x="16086" y="77732"/>
                </a:lnTo>
                <a:lnTo>
                  <a:pt x="20022" y="77241"/>
                </a:lnTo>
                <a:lnTo>
                  <a:pt x="49181" y="72488"/>
                </a:lnTo>
                <a:lnTo>
                  <a:pt x="56023" y="71276"/>
                </a:lnTo>
                <a:lnTo>
                  <a:pt x="63479" y="69870"/>
                </a:lnTo>
                <a:lnTo>
                  <a:pt x="71443" y="68401"/>
                </a:lnTo>
                <a:lnTo>
                  <a:pt x="77553" y="67273"/>
                </a:lnTo>
                <a:lnTo>
                  <a:pt x="117301" y="59847"/>
                </a:lnTo>
                <a:lnTo>
                  <a:pt x="159098" y="51825"/>
                </a:lnTo>
                <a:lnTo>
                  <a:pt x="166152" y="50433"/>
                </a:lnTo>
                <a:lnTo>
                  <a:pt x="173141" y="49067"/>
                </a:lnTo>
                <a:lnTo>
                  <a:pt x="179967" y="47770"/>
                </a:lnTo>
                <a:lnTo>
                  <a:pt x="186630" y="46564"/>
                </a:lnTo>
                <a:lnTo>
                  <a:pt x="193173" y="45422"/>
                </a:lnTo>
                <a:lnTo>
                  <a:pt x="199565" y="44318"/>
                </a:lnTo>
                <a:lnTo>
                  <a:pt x="205772" y="43225"/>
                </a:lnTo>
                <a:lnTo>
                  <a:pt x="213911" y="41765"/>
                </a:lnTo>
                <a:lnTo>
                  <a:pt x="221861" y="40415"/>
                </a:lnTo>
                <a:lnTo>
                  <a:pt x="228801" y="39009"/>
                </a:lnTo>
                <a:lnTo>
                  <a:pt x="235741" y="37603"/>
                </a:lnTo>
                <a:lnTo>
                  <a:pt x="241957" y="36076"/>
                </a:lnTo>
                <a:lnTo>
                  <a:pt x="247412" y="34789"/>
                </a:lnTo>
                <a:lnTo>
                  <a:pt x="252868" y="33502"/>
                </a:lnTo>
                <a:lnTo>
                  <a:pt x="257602" y="32442"/>
                </a:lnTo>
                <a:lnTo>
                  <a:pt x="261535" y="31285"/>
                </a:lnTo>
                <a:lnTo>
                  <a:pt x="278376" y="19861"/>
                </a:lnTo>
                <a:lnTo>
                  <a:pt x="277934" y="18662"/>
                </a:lnTo>
                <a:lnTo>
                  <a:pt x="259904" y="10296"/>
                </a:lnTo>
                <a:lnTo>
                  <a:pt x="256759" y="9416"/>
                </a:lnTo>
                <a:lnTo>
                  <a:pt x="253614" y="8537"/>
                </a:lnTo>
                <a:lnTo>
                  <a:pt x="250180" y="7519"/>
                </a:lnTo>
                <a:lnTo>
                  <a:pt x="246725" y="6656"/>
                </a:lnTo>
                <a:lnTo>
                  <a:pt x="225049" y="2412"/>
                </a:lnTo>
                <a:lnTo>
                  <a:pt x="221530" y="1902"/>
                </a:lnTo>
                <a:lnTo>
                  <a:pt x="218080" y="1509"/>
                </a:lnTo>
                <a:lnTo>
                  <a:pt x="214911" y="1184"/>
                </a:lnTo>
                <a:lnTo>
                  <a:pt x="211742" y="860"/>
                </a:lnTo>
                <a:lnTo>
                  <a:pt x="208341" y="643"/>
                </a:lnTo>
                <a:lnTo>
                  <a:pt x="206033" y="467"/>
                </a:lnTo>
                <a:lnTo>
                  <a:pt x="203725" y="291"/>
                </a:lnTo>
                <a:lnTo>
                  <a:pt x="202106" y="199"/>
                </a:lnTo>
                <a:lnTo>
                  <a:pt x="201063" y="126"/>
                </a:lnTo>
                <a:lnTo>
                  <a:pt x="200020" y="54"/>
                </a:lnTo>
                <a:lnTo>
                  <a:pt x="199567" y="41"/>
                </a:lnTo>
                <a:lnTo>
                  <a:pt x="199776" y="32"/>
                </a:lnTo>
                <a:lnTo>
                  <a:pt x="199985" y="24"/>
                </a:lnTo>
                <a:lnTo>
                  <a:pt x="200929" y="52"/>
                </a:lnTo>
                <a:lnTo>
                  <a:pt x="202319" y="77"/>
                </a:lnTo>
                <a:lnTo>
                  <a:pt x="203708" y="103"/>
                </a:lnTo>
                <a:lnTo>
                  <a:pt x="205780" y="0"/>
                </a:lnTo>
                <a:lnTo>
                  <a:pt x="208113" y="185"/>
                </a:lnTo>
                <a:lnTo>
                  <a:pt x="210446" y="370"/>
                </a:lnTo>
                <a:lnTo>
                  <a:pt x="213466" y="808"/>
                </a:lnTo>
                <a:lnTo>
                  <a:pt x="216316" y="1189"/>
                </a:lnTo>
                <a:lnTo>
                  <a:pt x="219167" y="1570"/>
                </a:lnTo>
                <a:lnTo>
                  <a:pt x="222295" y="1910"/>
                </a:lnTo>
                <a:lnTo>
                  <a:pt x="225214" y="2471"/>
                </a:lnTo>
                <a:lnTo>
                  <a:pt x="228134" y="3033"/>
                </a:lnTo>
                <a:lnTo>
                  <a:pt x="231080" y="3855"/>
                </a:lnTo>
                <a:lnTo>
                  <a:pt x="233832" y="4559"/>
                </a:lnTo>
                <a:lnTo>
                  <a:pt x="236585" y="5263"/>
                </a:lnTo>
                <a:lnTo>
                  <a:pt x="239380" y="5892"/>
                </a:lnTo>
                <a:lnTo>
                  <a:pt x="241729" y="6694"/>
                </a:lnTo>
                <a:lnTo>
                  <a:pt x="256880" y="16800"/>
                </a:lnTo>
                <a:lnTo>
                  <a:pt x="257919" y="18235"/>
                </a:lnTo>
                <a:lnTo>
                  <a:pt x="258692" y="19637"/>
                </a:lnTo>
                <a:lnTo>
                  <a:pt x="259326" y="21370"/>
                </a:lnTo>
                <a:lnTo>
                  <a:pt x="259961" y="23102"/>
                </a:lnTo>
                <a:lnTo>
                  <a:pt x="260363" y="25166"/>
                </a:lnTo>
                <a:lnTo>
                  <a:pt x="260688" y="27195"/>
                </a:lnTo>
                <a:lnTo>
                  <a:pt x="261012" y="29224"/>
                </a:lnTo>
                <a:lnTo>
                  <a:pt x="261308" y="31416"/>
                </a:lnTo>
                <a:lnTo>
                  <a:pt x="261275" y="33543"/>
                </a:lnTo>
                <a:lnTo>
                  <a:pt x="261242" y="35670"/>
                </a:lnTo>
                <a:lnTo>
                  <a:pt x="239603" y="69391"/>
                </a:lnTo>
                <a:lnTo>
                  <a:pt x="237210" y="71721"/>
                </a:lnTo>
                <a:lnTo>
                  <a:pt x="236367" y="7257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437" y="3005184"/>
            <a:ext cx="314062" cy="23481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942270" y="3698594"/>
            <a:ext cx="327025" cy="334010"/>
          </a:xfrm>
          <a:custGeom>
            <a:avLst/>
            <a:gdLst/>
            <a:ahLst/>
            <a:cxnLst/>
            <a:rect l="l" t="t" r="r" b="b"/>
            <a:pathLst>
              <a:path w="327025" h="334010">
                <a:moveTo>
                  <a:pt x="147" y="333571"/>
                </a:moveTo>
                <a:lnTo>
                  <a:pt x="147" y="333571"/>
                </a:lnTo>
                <a:lnTo>
                  <a:pt x="147" y="256661"/>
                </a:lnTo>
                <a:lnTo>
                  <a:pt x="0" y="253149"/>
                </a:lnTo>
                <a:lnTo>
                  <a:pt x="147" y="249352"/>
                </a:lnTo>
                <a:lnTo>
                  <a:pt x="294" y="245556"/>
                </a:lnTo>
                <a:lnTo>
                  <a:pt x="688" y="241451"/>
                </a:lnTo>
                <a:lnTo>
                  <a:pt x="1031" y="237152"/>
                </a:lnTo>
                <a:lnTo>
                  <a:pt x="1375" y="232854"/>
                </a:lnTo>
                <a:lnTo>
                  <a:pt x="1677" y="228413"/>
                </a:lnTo>
                <a:lnTo>
                  <a:pt x="2208" y="223563"/>
                </a:lnTo>
                <a:lnTo>
                  <a:pt x="2738" y="218712"/>
                </a:lnTo>
                <a:lnTo>
                  <a:pt x="3238" y="213384"/>
                </a:lnTo>
                <a:lnTo>
                  <a:pt x="4214" y="208050"/>
                </a:lnTo>
                <a:lnTo>
                  <a:pt x="5190" y="202717"/>
                </a:lnTo>
                <a:lnTo>
                  <a:pt x="6589" y="197261"/>
                </a:lnTo>
                <a:lnTo>
                  <a:pt x="8064" y="191561"/>
                </a:lnTo>
                <a:lnTo>
                  <a:pt x="9539" y="185861"/>
                </a:lnTo>
                <a:lnTo>
                  <a:pt x="11149" y="179794"/>
                </a:lnTo>
                <a:lnTo>
                  <a:pt x="13065" y="173848"/>
                </a:lnTo>
                <a:lnTo>
                  <a:pt x="14982" y="167901"/>
                </a:lnTo>
                <a:lnTo>
                  <a:pt x="17160" y="161824"/>
                </a:lnTo>
                <a:lnTo>
                  <a:pt x="19561" y="155881"/>
                </a:lnTo>
                <a:lnTo>
                  <a:pt x="21962" y="149938"/>
                </a:lnTo>
                <a:lnTo>
                  <a:pt x="24645" y="143856"/>
                </a:lnTo>
                <a:lnTo>
                  <a:pt x="27469" y="138188"/>
                </a:lnTo>
                <a:lnTo>
                  <a:pt x="30293" y="132519"/>
                </a:lnTo>
                <a:lnTo>
                  <a:pt x="33214" y="127027"/>
                </a:lnTo>
                <a:lnTo>
                  <a:pt x="36507" y="121871"/>
                </a:lnTo>
                <a:lnTo>
                  <a:pt x="39801" y="116714"/>
                </a:lnTo>
                <a:lnTo>
                  <a:pt x="43376" y="111861"/>
                </a:lnTo>
                <a:lnTo>
                  <a:pt x="47228" y="107246"/>
                </a:lnTo>
                <a:lnTo>
                  <a:pt x="51080" y="102632"/>
                </a:lnTo>
                <a:lnTo>
                  <a:pt x="55112" y="98187"/>
                </a:lnTo>
                <a:lnTo>
                  <a:pt x="59620" y="94186"/>
                </a:lnTo>
                <a:lnTo>
                  <a:pt x="64129" y="90185"/>
                </a:lnTo>
                <a:lnTo>
                  <a:pt x="69030" y="86699"/>
                </a:lnTo>
                <a:lnTo>
                  <a:pt x="74280" y="83243"/>
                </a:lnTo>
                <a:lnTo>
                  <a:pt x="79530" y="79787"/>
                </a:lnTo>
                <a:lnTo>
                  <a:pt x="117509" y="62552"/>
                </a:lnTo>
                <a:lnTo>
                  <a:pt x="125051" y="60735"/>
                </a:lnTo>
                <a:lnTo>
                  <a:pt x="132530" y="58687"/>
                </a:lnTo>
                <a:lnTo>
                  <a:pt x="140009" y="56639"/>
                </a:lnTo>
                <a:lnTo>
                  <a:pt x="147806" y="54513"/>
                </a:lnTo>
                <a:lnTo>
                  <a:pt x="155481" y="52724"/>
                </a:lnTo>
                <a:lnTo>
                  <a:pt x="163156" y="50936"/>
                </a:lnTo>
                <a:lnTo>
                  <a:pt x="170934" y="49458"/>
                </a:lnTo>
                <a:lnTo>
                  <a:pt x="178582" y="47956"/>
                </a:lnTo>
                <a:lnTo>
                  <a:pt x="186230" y="46454"/>
                </a:lnTo>
                <a:lnTo>
                  <a:pt x="193855" y="44963"/>
                </a:lnTo>
                <a:lnTo>
                  <a:pt x="201369" y="43712"/>
                </a:lnTo>
                <a:lnTo>
                  <a:pt x="208882" y="42461"/>
                </a:lnTo>
                <a:lnTo>
                  <a:pt x="216462" y="41511"/>
                </a:lnTo>
                <a:lnTo>
                  <a:pt x="223663" y="40451"/>
                </a:lnTo>
                <a:lnTo>
                  <a:pt x="230863" y="39391"/>
                </a:lnTo>
                <a:lnTo>
                  <a:pt x="238016" y="38283"/>
                </a:lnTo>
                <a:lnTo>
                  <a:pt x="244573" y="37351"/>
                </a:lnTo>
                <a:lnTo>
                  <a:pt x="251131" y="36419"/>
                </a:lnTo>
                <a:lnTo>
                  <a:pt x="257297" y="35569"/>
                </a:lnTo>
                <a:lnTo>
                  <a:pt x="263007" y="34859"/>
                </a:lnTo>
                <a:lnTo>
                  <a:pt x="268718" y="34150"/>
                </a:lnTo>
                <a:lnTo>
                  <a:pt x="273931" y="33720"/>
                </a:lnTo>
                <a:lnTo>
                  <a:pt x="278837" y="33095"/>
                </a:lnTo>
                <a:lnTo>
                  <a:pt x="283743" y="32470"/>
                </a:lnTo>
                <a:lnTo>
                  <a:pt x="288331" y="31734"/>
                </a:lnTo>
                <a:lnTo>
                  <a:pt x="292443" y="31110"/>
                </a:lnTo>
                <a:lnTo>
                  <a:pt x="296555" y="30486"/>
                </a:lnTo>
                <a:lnTo>
                  <a:pt x="300198" y="29869"/>
                </a:lnTo>
                <a:lnTo>
                  <a:pt x="303509" y="29352"/>
                </a:lnTo>
                <a:lnTo>
                  <a:pt x="306820" y="28834"/>
                </a:lnTo>
                <a:lnTo>
                  <a:pt x="309665" y="28382"/>
                </a:lnTo>
                <a:lnTo>
                  <a:pt x="312308" y="28006"/>
                </a:lnTo>
                <a:lnTo>
                  <a:pt x="314950" y="27630"/>
                </a:lnTo>
                <a:lnTo>
                  <a:pt x="317356" y="27484"/>
                </a:lnTo>
                <a:lnTo>
                  <a:pt x="319361" y="27095"/>
                </a:lnTo>
                <a:lnTo>
                  <a:pt x="321367" y="26706"/>
                </a:lnTo>
                <a:lnTo>
                  <a:pt x="323145" y="26149"/>
                </a:lnTo>
                <a:lnTo>
                  <a:pt x="324344" y="25672"/>
                </a:lnTo>
                <a:lnTo>
                  <a:pt x="325544" y="25195"/>
                </a:lnTo>
                <a:lnTo>
                  <a:pt x="326261" y="24822"/>
                </a:lnTo>
                <a:lnTo>
                  <a:pt x="326559" y="24235"/>
                </a:lnTo>
                <a:lnTo>
                  <a:pt x="326857" y="23648"/>
                </a:lnTo>
                <a:lnTo>
                  <a:pt x="326628" y="22840"/>
                </a:lnTo>
                <a:lnTo>
                  <a:pt x="326130" y="22151"/>
                </a:lnTo>
                <a:lnTo>
                  <a:pt x="325631" y="21461"/>
                </a:lnTo>
                <a:lnTo>
                  <a:pt x="318603" y="17524"/>
                </a:lnTo>
                <a:lnTo>
                  <a:pt x="316594" y="16695"/>
                </a:lnTo>
                <a:lnTo>
                  <a:pt x="314000" y="15991"/>
                </a:lnTo>
                <a:lnTo>
                  <a:pt x="311514" y="15127"/>
                </a:lnTo>
                <a:lnTo>
                  <a:pt x="309028" y="14264"/>
                </a:lnTo>
                <a:lnTo>
                  <a:pt x="306428" y="13225"/>
                </a:lnTo>
                <a:lnTo>
                  <a:pt x="303683" y="12343"/>
                </a:lnTo>
                <a:lnTo>
                  <a:pt x="300938" y="11461"/>
                </a:lnTo>
                <a:lnTo>
                  <a:pt x="298041" y="10726"/>
                </a:lnTo>
                <a:lnTo>
                  <a:pt x="295044" y="9838"/>
                </a:lnTo>
                <a:lnTo>
                  <a:pt x="292047" y="8949"/>
                </a:lnTo>
                <a:lnTo>
                  <a:pt x="288756" y="7901"/>
                </a:lnTo>
                <a:lnTo>
                  <a:pt x="285700" y="7013"/>
                </a:lnTo>
                <a:lnTo>
                  <a:pt x="282644" y="6125"/>
                </a:lnTo>
                <a:lnTo>
                  <a:pt x="279716" y="5246"/>
                </a:lnTo>
                <a:lnTo>
                  <a:pt x="276708" y="4510"/>
                </a:lnTo>
                <a:lnTo>
                  <a:pt x="273699" y="3773"/>
                </a:lnTo>
                <a:lnTo>
                  <a:pt x="259217" y="1293"/>
                </a:lnTo>
                <a:lnTo>
                  <a:pt x="256549" y="949"/>
                </a:lnTo>
                <a:lnTo>
                  <a:pt x="254030" y="715"/>
                </a:lnTo>
                <a:lnTo>
                  <a:pt x="251644" y="525"/>
                </a:lnTo>
                <a:lnTo>
                  <a:pt x="249259" y="334"/>
                </a:lnTo>
                <a:lnTo>
                  <a:pt x="246743" y="233"/>
                </a:lnTo>
                <a:lnTo>
                  <a:pt x="244904" y="152"/>
                </a:lnTo>
                <a:lnTo>
                  <a:pt x="243066" y="71"/>
                </a:lnTo>
                <a:lnTo>
                  <a:pt x="241422" y="53"/>
                </a:lnTo>
                <a:lnTo>
                  <a:pt x="240612" y="41"/>
                </a:lnTo>
                <a:lnTo>
                  <a:pt x="239801" y="28"/>
                </a:lnTo>
                <a:lnTo>
                  <a:pt x="240041" y="79"/>
                </a:lnTo>
                <a:lnTo>
                  <a:pt x="240324" y="103"/>
                </a:lnTo>
                <a:lnTo>
                  <a:pt x="241236" y="0"/>
                </a:lnTo>
                <a:lnTo>
                  <a:pt x="242313" y="185"/>
                </a:lnTo>
                <a:lnTo>
                  <a:pt x="243390" y="370"/>
                </a:lnTo>
                <a:lnTo>
                  <a:pt x="244771" y="662"/>
                </a:lnTo>
                <a:lnTo>
                  <a:pt x="246504" y="1192"/>
                </a:lnTo>
                <a:lnTo>
                  <a:pt x="248238" y="1721"/>
                </a:lnTo>
                <a:lnTo>
                  <a:pt x="250503" y="2604"/>
                </a:lnTo>
                <a:lnTo>
                  <a:pt x="252712" y="3363"/>
                </a:lnTo>
                <a:lnTo>
                  <a:pt x="254921" y="4122"/>
                </a:lnTo>
                <a:lnTo>
                  <a:pt x="257391" y="4854"/>
                </a:lnTo>
                <a:lnTo>
                  <a:pt x="259757" y="5746"/>
                </a:lnTo>
                <a:lnTo>
                  <a:pt x="262123" y="6638"/>
                </a:lnTo>
                <a:lnTo>
                  <a:pt x="264718" y="7466"/>
                </a:lnTo>
                <a:lnTo>
                  <a:pt x="266907" y="8715"/>
                </a:lnTo>
                <a:lnTo>
                  <a:pt x="269097" y="9964"/>
                </a:lnTo>
                <a:lnTo>
                  <a:pt x="271166" y="11583"/>
                </a:lnTo>
                <a:lnTo>
                  <a:pt x="272895" y="13241"/>
                </a:lnTo>
                <a:lnTo>
                  <a:pt x="274624" y="14899"/>
                </a:lnTo>
                <a:lnTo>
                  <a:pt x="276078" y="16786"/>
                </a:lnTo>
                <a:lnTo>
                  <a:pt x="277283" y="18661"/>
                </a:lnTo>
                <a:lnTo>
                  <a:pt x="278488" y="20535"/>
                </a:lnTo>
                <a:lnTo>
                  <a:pt x="282401" y="37157"/>
                </a:lnTo>
                <a:lnTo>
                  <a:pt x="282537" y="39427"/>
                </a:lnTo>
                <a:lnTo>
                  <a:pt x="282533" y="41781"/>
                </a:lnTo>
                <a:lnTo>
                  <a:pt x="282524" y="44039"/>
                </a:lnTo>
                <a:lnTo>
                  <a:pt x="282514" y="46298"/>
                </a:lnTo>
                <a:lnTo>
                  <a:pt x="282423" y="48545"/>
                </a:lnTo>
                <a:lnTo>
                  <a:pt x="282343" y="50708"/>
                </a:lnTo>
                <a:lnTo>
                  <a:pt x="282262" y="52872"/>
                </a:lnTo>
                <a:lnTo>
                  <a:pt x="282290" y="54831"/>
                </a:lnTo>
                <a:lnTo>
                  <a:pt x="282040" y="57021"/>
                </a:lnTo>
                <a:lnTo>
                  <a:pt x="273878" y="79311"/>
                </a:lnTo>
                <a:lnTo>
                  <a:pt x="272579" y="81509"/>
                </a:lnTo>
                <a:lnTo>
                  <a:pt x="270929" y="83358"/>
                </a:lnTo>
                <a:lnTo>
                  <a:pt x="269279" y="85208"/>
                </a:lnTo>
                <a:lnTo>
                  <a:pt x="267101" y="86889"/>
                </a:lnTo>
                <a:lnTo>
                  <a:pt x="265244" y="88290"/>
                </a:lnTo>
                <a:lnTo>
                  <a:pt x="263387" y="89692"/>
                </a:lnTo>
                <a:lnTo>
                  <a:pt x="260699" y="91189"/>
                </a:lnTo>
                <a:lnTo>
                  <a:pt x="259789" y="91768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432118" y="2707346"/>
            <a:ext cx="2503170" cy="1154430"/>
            <a:chOff x="4432118" y="2707346"/>
            <a:chExt cx="2503170" cy="11544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2118" y="3588783"/>
              <a:ext cx="332683" cy="1733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2043" y="3351901"/>
              <a:ext cx="856525" cy="5095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8731" y="2707346"/>
              <a:ext cx="1346182" cy="94229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24246" y="3092960"/>
            <a:ext cx="762844" cy="50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48926" y="3202877"/>
            <a:ext cx="37515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41135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Sentences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9770" y="2447145"/>
            <a:ext cx="170624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400" spc="-36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cat, one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606" y="3020840"/>
            <a:ext cx="1010919" cy="372110"/>
            <a:chOff x="1114606" y="3020840"/>
            <a:chExt cx="1010919" cy="372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606" y="3020840"/>
              <a:ext cx="521850" cy="3718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7468" y="3040618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5965" y="129236"/>
                  </a:moveTo>
                  <a:lnTo>
                    <a:pt x="82568" y="129236"/>
                  </a:lnTo>
                  <a:lnTo>
                    <a:pt x="84515" y="140225"/>
                  </a:lnTo>
                  <a:lnTo>
                    <a:pt x="85836" y="166362"/>
                  </a:lnTo>
                  <a:lnTo>
                    <a:pt x="79752" y="197404"/>
                  </a:lnTo>
                  <a:lnTo>
                    <a:pt x="59483" y="223108"/>
                  </a:lnTo>
                  <a:lnTo>
                    <a:pt x="62331" y="250278"/>
                  </a:lnTo>
                  <a:lnTo>
                    <a:pt x="66130" y="270164"/>
                  </a:lnTo>
                  <a:lnTo>
                    <a:pt x="69381" y="282113"/>
                  </a:lnTo>
                  <a:lnTo>
                    <a:pt x="70787" y="286200"/>
                  </a:lnTo>
                  <a:lnTo>
                    <a:pt x="96255" y="286200"/>
                  </a:lnTo>
                  <a:lnTo>
                    <a:pt x="93354" y="275805"/>
                  </a:lnTo>
                  <a:lnTo>
                    <a:pt x="83351" y="270164"/>
                  </a:lnTo>
                  <a:lnTo>
                    <a:pt x="82569" y="261584"/>
                  </a:lnTo>
                  <a:lnTo>
                    <a:pt x="82420" y="255298"/>
                  </a:lnTo>
                  <a:lnTo>
                    <a:pt x="82398" y="234890"/>
                  </a:lnTo>
                  <a:lnTo>
                    <a:pt x="92524" y="232009"/>
                  </a:lnTo>
                  <a:lnTo>
                    <a:pt x="104631" y="223789"/>
                  </a:lnTo>
                  <a:lnTo>
                    <a:pt x="130166" y="223789"/>
                  </a:lnTo>
                  <a:lnTo>
                    <a:pt x="132559" y="220947"/>
                  </a:lnTo>
                  <a:lnTo>
                    <a:pt x="140981" y="210047"/>
                  </a:lnTo>
                  <a:lnTo>
                    <a:pt x="152254" y="193523"/>
                  </a:lnTo>
                  <a:lnTo>
                    <a:pt x="164114" y="172716"/>
                  </a:lnTo>
                  <a:lnTo>
                    <a:pt x="336279" y="172716"/>
                  </a:lnTo>
                  <a:lnTo>
                    <a:pt x="337661" y="166621"/>
                  </a:lnTo>
                  <a:lnTo>
                    <a:pt x="349736" y="147909"/>
                  </a:lnTo>
                  <a:lnTo>
                    <a:pt x="355932" y="129443"/>
                  </a:lnTo>
                  <a:lnTo>
                    <a:pt x="355965" y="129236"/>
                  </a:lnTo>
                  <a:close/>
                </a:path>
                <a:path w="436880" h="286385">
                  <a:moveTo>
                    <a:pt x="130166" y="223789"/>
                  </a:moveTo>
                  <a:lnTo>
                    <a:pt x="104631" y="223789"/>
                  </a:lnTo>
                  <a:lnTo>
                    <a:pt x="107859" y="248373"/>
                  </a:lnTo>
                  <a:lnTo>
                    <a:pt x="111570" y="268179"/>
                  </a:lnTo>
                  <a:lnTo>
                    <a:pt x="114629" y="281393"/>
                  </a:lnTo>
                  <a:lnTo>
                    <a:pt x="115901" y="286200"/>
                  </a:lnTo>
                  <a:lnTo>
                    <a:pt x="143958" y="286200"/>
                  </a:lnTo>
                  <a:lnTo>
                    <a:pt x="142595" y="275292"/>
                  </a:lnTo>
                  <a:lnTo>
                    <a:pt x="131054" y="270164"/>
                  </a:lnTo>
                  <a:lnTo>
                    <a:pt x="126119" y="255298"/>
                  </a:lnTo>
                  <a:lnTo>
                    <a:pt x="126016" y="240597"/>
                  </a:lnTo>
                  <a:lnTo>
                    <a:pt x="127980" y="229358"/>
                  </a:lnTo>
                  <a:lnTo>
                    <a:pt x="129249" y="224878"/>
                  </a:lnTo>
                  <a:lnTo>
                    <a:pt x="130166" y="223789"/>
                  </a:lnTo>
                  <a:close/>
                </a:path>
                <a:path w="436880" h="286385">
                  <a:moveTo>
                    <a:pt x="336279" y="172716"/>
                  </a:moveTo>
                  <a:lnTo>
                    <a:pt x="164114" y="172716"/>
                  </a:lnTo>
                  <a:lnTo>
                    <a:pt x="168357" y="173097"/>
                  </a:lnTo>
                  <a:lnTo>
                    <a:pt x="172595" y="173904"/>
                  </a:lnTo>
                  <a:lnTo>
                    <a:pt x="176678" y="174487"/>
                  </a:lnTo>
                  <a:lnTo>
                    <a:pt x="188153" y="177200"/>
                  </a:lnTo>
                  <a:lnTo>
                    <a:pt x="207452" y="182078"/>
                  </a:lnTo>
                  <a:lnTo>
                    <a:pt x="232126" y="187119"/>
                  </a:lnTo>
                  <a:lnTo>
                    <a:pt x="259724" y="190319"/>
                  </a:lnTo>
                  <a:lnTo>
                    <a:pt x="257995" y="202212"/>
                  </a:lnTo>
                  <a:lnTo>
                    <a:pt x="255639" y="216126"/>
                  </a:lnTo>
                  <a:lnTo>
                    <a:pt x="252712" y="230331"/>
                  </a:lnTo>
                  <a:lnTo>
                    <a:pt x="249270" y="243095"/>
                  </a:lnTo>
                  <a:lnTo>
                    <a:pt x="252852" y="257621"/>
                  </a:lnTo>
                  <a:lnTo>
                    <a:pt x="255035" y="271491"/>
                  </a:lnTo>
                  <a:lnTo>
                    <a:pt x="256156" y="282113"/>
                  </a:lnTo>
                  <a:lnTo>
                    <a:pt x="256455" y="286200"/>
                  </a:lnTo>
                  <a:lnTo>
                    <a:pt x="282094" y="286200"/>
                  </a:lnTo>
                  <a:lnTo>
                    <a:pt x="284153" y="278362"/>
                  </a:lnTo>
                  <a:lnTo>
                    <a:pt x="272355" y="272206"/>
                  </a:lnTo>
                  <a:lnTo>
                    <a:pt x="271975" y="257296"/>
                  </a:lnTo>
                  <a:lnTo>
                    <a:pt x="272005" y="255298"/>
                  </a:lnTo>
                  <a:lnTo>
                    <a:pt x="274709" y="237423"/>
                  </a:lnTo>
                  <a:lnTo>
                    <a:pt x="281931" y="215812"/>
                  </a:lnTo>
                  <a:lnTo>
                    <a:pt x="294862" y="189537"/>
                  </a:lnTo>
                  <a:lnTo>
                    <a:pt x="332464" y="189537"/>
                  </a:lnTo>
                  <a:lnTo>
                    <a:pt x="336279" y="172716"/>
                  </a:lnTo>
                  <a:close/>
                </a:path>
                <a:path w="436880" h="286385">
                  <a:moveTo>
                    <a:pt x="332464" y="189537"/>
                  </a:moveTo>
                  <a:lnTo>
                    <a:pt x="294862" y="189537"/>
                  </a:lnTo>
                  <a:lnTo>
                    <a:pt x="298968" y="206504"/>
                  </a:lnTo>
                  <a:lnTo>
                    <a:pt x="302904" y="225955"/>
                  </a:lnTo>
                  <a:lnTo>
                    <a:pt x="305560" y="245208"/>
                  </a:lnTo>
                  <a:lnTo>
                    <a:pt x="305826" y="261584"/>
                  </a:lnTo>
                  <a:lnTo>
                    <a:pt x="312881" y="273221"/>
                  </a:lnTo>
                  <a:lnTo>
                    <a:pt x="316401" y="280817"/>
                  </a:lnTo>
                  <a:lnTo>
                    <a:pt x="317612" y="284951"/>
                  </a:lnTo>
                  <a:lnTo>
                    <a:pt x="317742" y="286200"/>
                  </a:lnTo>
                  <a:lnTo>
                    <a:pt x="347059" y="286200"/>
                  </a:lnTo>
                  <a:lnTo>
                    <a:pt x="347304" y="284551"/>
                  </a:lnTo>
                  <a:lnTo>
                    <a:pt x="346534" y="280577"/>
                  </a:lnTo>
                  <a:lnTo>
                    <a:pt x="342494" y="275737"/>
                  </a:lnTo>
                  <a:lnTo>
                    <a:pt x="332928" y="271491"/>
                  </a:lnTo>
                  <a:lnTo>
                    <a:pt x="327896" y="257296"/>
                  </a:lnTo>
                  <a:lnTo>
                    <a:pt x="326301" y="234456"/>
                  </a:lnTo>
                  <a:lnTo>
                    <a:pt x="329203" y="203917"/>
                  </a:lnTo>
                  <a:lnTo>
                    <a:pt x="332464" y="189537"/>
                  </a:lnTo>
                  <a:close/>
                </a:path>
                <a:path w="436880" h="286385">
                  <a:moveTo>
                    <a:pt x="0" y="153854"/>
                  </a:moveTo>
                  <a:lnTo>
                    <a:pt x="11455" y="167407"/>
                  </a:lnTo>
                  <a:lnTo>
                    <a:pt x="24833" y="172855"/>
                  </a:lnTo>
                  <a:lnTo>
                    <a:pt x="38230" y="172777"/>
                  </a:lnTo>
                  <a:lnTo>
                    <a:pt x="49745" y="169754"/>
                  </a:lnTo>
                  <a:lnTo>
                    <a:pt x="63746" y="160177"/>
                  </a:lnTo>
                  <a:lnTo>
                    <a:pt x="67322" y="155464"/>
                  </a:lnTo>
                  <a:lnTo>
                    <a:pt x="37297" y="155464"/>
                  </a:lnTo>
                  <a:lnTo>
                    <a:pt x="0" y="153854"/>
                  </a:lnTo>
                  <a:close/>
                </a:path>
                <a:path w="436880" h="286385">
                  <a:moveTo>
                    <a:pt x="159249" y="71847"/>
                  </a:moveTo>
                  <a:lnTo>
                    <a:pt x="115504" y="76375"/>
                  </a:lnTo>
                  <a:lnTo>
                    <a:pt x="83589" y="90761"/>
                  </a:lnTo>
                  <a:lnTo>
                    <a:pt x="67643" y="114829"/>
                  </a:lnTo>
                  <a:lnTo>
                    <a:pt x="56028" y="139427"/>
                  </a:lnTo>
                  <a:lnTo>
                    <a:pt x="37297" y="155464"/>
                  </a:lnTo>
                  <a:lnTo>
                    <a:pt x="67322" y="155464"/>
                  </a:lnTo>
                  <a:lnTo>
                    <a:pt x="74043" y="146609"/>
                  </a:lnTo>
                  <a:lnTo>
                    <a:pt x="80397" y="134485"/>
                  </a:lnTo>
                  <a:lnTo>
                    <a:pt x="82568" y="129236"/>
                  </a:lnTo>
                  <a:lnTo>
                    <a:pt x="355965" y="129236"/>
                  </a:lnTo>
                  <a:lnTo>
                    <a:pt x="358210" y="115342"/>
                  </a:lnTo>
                  <a:lnTo>
                    <a:pt x="358534" y="109726"/>
                  </a:lnTo>
                  <a:lnTo>
                    <a:pt x="359860" y="105823"/>
                  </a:lnTo>
                  <a:lnTo>
                    <a:pt x="363419" y="96216"/>
                  </a:lnTo>
                  <a:lnTo>
                    <a:pt x="368578" y="84060"/>
                  </a:lnTo>
                  <a:lnTo>
                    <a:pt x="373459" y="74860"/>
                  </a:lnTo>
                  <a:lnTo>
                    <a:pt x="233370" y="74860"/>
                  </a:lnTo>
                  <a:lnTo>
                    <a:pt x="202609" y="72800"/>
                  </a:lnTo>
                  <a:lnTo>
                    <a:pt x="159249" y="71847"/>
                  </a:lnTo>
                  <a:close/>
                </a:path>
                <a:path w="436880" h="286385">
                  <a:moveTo>
                    <a:pt x="357711" y="0"/>
                  </a:moveTo>
                  <a:lnTo>
                    <a:pt x="317840" y="25721"/>
                  </a:lnTo>
                  <a:lnTo>
                    <a:pt x="294788" y="58160"/>
                  </a:lnTo>
                  <a:lnTo>
                    <a:pt x="290572" y="64509"/>
                  </a:lnTo>
                  <a:lnTo>
                    <a:pt x="285457" y="66343"/>
                  </a:lnTo>
                  <a:lnTo>
                    <a:pt x="272166" y="70262"/>
                  </a:lnTo>
                  <a:lnTo>
                    <a:pt x="253777" y="73892"/>
                  </a:lnTo>
                  <a:lnTo>
                    <a:pt x="233370" y="74860"/>
                  </a:lnTo>
                  <a:lnTo>
                    <a:pt x="373459" y="74860"/>
                  </a:lnTo>
                  <a:lnTo>
                    <a:pt x="374706" y="72510"/>
                  </a:lnTo>
                  <a:lnTo>
                    <a:pt x="377133" y="68648"/>
                  </a:lnTo>
                  <a:lnTo>
                    <a:pt x="381747" y="66927"/>
                  </a:lnTo>
                  <a:lnTo>
                    <a:pt x="410168" y="66927"/>
                  </a:lnTo>
                  <a:lnTo>
                    <a:pt x="421085" y="62515"/>
                  </a:lnTo>
                  <a:lnTo>
                    <a:pt x="430500" y="53726"/>
                  </a:lnTo>
                  <a:lnTo>
                    <a:pt x="435687" y="45441"/>
                  </a:lnTo>
                  <a:lnTo>
                    <a:pt x="436821" y="43119"/>
                  </a:lnTo>
                  <a:lnTo>
                    <a:pt x="435662" y="40337"/>
                  </a:lnTo>
                  <a:lnTo>
                    <a:pt x="427949" y="37483"/>
                  </a:lnTo>
                  <a:lnTo>
                    <a:pt x="421473" y="34989"/>
                  </a:lnTo>
                  <a:lnTo>
                    <a:pt x="398182" y="14389"/>
                  </a:lnTo>
                  <a:lnTo>
                    <a:pt x="395624" y="11198"/>
                  </a:lnTo>
                  <a:lnTo>
                    <a:pt x="386056" y="7227"/>
                  </a:lnTo>
                  <a:lnTo>
                    <a:pt x="376992" y="3832"/>
                  </a:lnTo>
                  <a:lnTo>
                    <a:pt x="362693" y="876"/>
                  </a:lnTo>
                  <a:lnTo>
                    <a:pt x="357711" y="0"/>
                  </a:lnTo>
                  <a:close/>
                </a:path>
                <a:path w="436880" h="286385">
                  <a:moveTo>
                    <a:pt x="410168" y="66927"/>
                  </a:moveTo>
                  <a:lnTo>
                    <a:pt x="381747" y="66927"/>
                  </a:lnTo>
                  <a:lnTo>
                    <a:pt x="386215" y="67845"/>
                  </a:lnTo>
                  <a:lnTo>
                    <a:pt x="406604" y="68368"/>
                  </a:lnTo>
                  <a:lnTo>
                    <a:pt x="410168" y="6692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7468" y="3040619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2949" y="6"/>
                  </a:moveTo>
                  <a:lnTo>
                    <a:pt x="317840" y="25638"/>
                  </a:lnTo>
                  <a:lnTo>
                    <a:pt x="294788" y="58077"/>
                  </a:lnTo>
                  <a:lnTo>
                    <a:pt x="290572" y="64426"/>
                  </a:lnTo>
                  <a:lnTo>
                    <a:pt x="285457" y="66260"/>
                  </a:lnTo>
                  <a:lnTo>
                    <a:pt x="272165" y="70178"/>
                  </a:lnTo>
                  <a:lnTo>
                    <a:pt x="253776" y="73809"/>
                  </a:lnTo>
                  <a:lnTo>
                    <a:pt x="233370" y="74777"/>
                  </a:lnTo>
                  <a:lnTo>
                    <a:pt x="202609" y="72717"/>
                  </a:lnTo>
                  <a:lnTo>
                    <a:pt x="159249" y="71763"/>
                  </a:lnTo>
                  <a:lnTo>
                    <a:pt x="115504" y="76291"/>
                  </a:lnTo>
                  <a:lnTo>
                    <a:pt x="83589" y="90678"/>
                  </a:lnTo>
                  <a:lnTo>
                    <a:pt x="67643" y="114746"/>
                  </a:lnTo>
                  <a:lnTo>
                    <a:pt x="56028" y="139343"/>
                  </a:lnTo>
                  <a:lnTo>
                    <a:pt x="37297" y="155381"/>
                  </a:lnTo>
                  <a:lnTo>
                    <a:pt x="0" y="153770"/>
                  </a:lnTo>
                  <a:lnTo>
                    <a:pt x="11455" y="167323"/>
                  </a:lnTo>
                  <a:lnTo>
                    <a:pt x="24832" y="172771"/>
                  </a:lnTo>
                  <a:lnTo>
                    <a:pt x="63746" y="160094"/>
                  </a:lnTo>
                  <a:lnTo>
                    <a:pt x="82568" y="129153"/>
                  </a:lnTo>
                  <a:lnTo>
                    <a:pt x="84515" y="140142"/>
                  </a:lnTo>
                  <a:lnTo>
                    <a:pt x="85836" y="166279"/>
                  </a:lnTo>
                  <a:lnTo>
                    <a:pt x="79752" y="197321"/>
                  </a:lnTo>
                  <a:lnTo>
                    <a:pt x="59483" y="223025"/>
                  </a:lnTo>
                  <a:lnTo>
                    <a:pt x="62331" y="250195"/>
                  </a:lnTo>
                  <a:lnTo>
                    <a:pt x="66097" y="269959"/>
                  </a:lnTo>
                  <a:lnTo>
                    <a:pt x="69381" y="282030"/>
                  </a:lnTo>
                  <a:lnTo>
                    <a:pt x="70787" y="286118"/>
                  </a:lnTo>
                  <a:lnTo>
                    <a:pt x="96255" y="286118"/>
                  </a:lnTo>
                  <a:lnTo>
                    <a:pt x="93354" y="275722"/>
                  </a:lnTo>
                  <a:lnTo>
                    <a:pt x="83351" y="270080"/>
                  </a:lnTo>
                  <a:lnTo>
                    <a:pt x="82553" y="261323"/>
                  </a:lnTo>
                  <a:lnTo>
                    <a:pt x="82297" y="249558"/>
                  </a:lnTo>
                  <a:lnTo>
                    <a:pt x="82330" y="239236"/>
                  </a:lnTo>
                  <a:lnTo>
                    <a:pt x="82398" y="234806"/>
                  </a:lnTo>
                  <a:lnTo>
                    <a:pt x="92524" y="231926"/>
                  </a:lnTo>
                  <a:lnTo>
                    <a:pt x="104631" y="223706"/>
                  </a:lnTo>
                  <a:lnTo>
                    <a:pt x="107859" y="248290"/>
                  </a:lnTo>
                  <a:lnTo>
                    <a:pt x="111570" y="268096"/>
                  </a:lnTo>
                  <a:lnTo>
                    <a:pt x="114629" y="281310"/>
                  </a:lnTo>
                  <a:lnTo>
                    <a:pt x="115902" y="286118"/>
                  </a:lnTo>
                  <a:lnTo>
                    <a:pt x="143958" y="286118"/>
                  </a:lnTo>
                  <a:lnTo>
                    <a:pt x="142595" y="275209"/>
                  </a:lnTo>
                  <a:lnTo>
                    <a:pt x="131053" y="270080"/>
                  </a:lnTo>
                  <a:lnTo>
                    <a:pt x="126119" y="255214"/>
                  </a:lnTo>
                  <a:lnTo>
                    <a:pt x="126015" y="240513"/>
                  </a:lnTo>
                  <a:lnTo>
                    <a:pt x="127980" y="229275"/>
                  </a:lnTo>
                  <a:lnTo>
                    <a:pt x="129249" y="224796"/>
                  </a:lnTo>
                  <a:lnTo>
                    <a:pt x="132559" y="220864"/>
                  </a:lnTo>
                  <a:lnTo>
                    <a:pt x="140981" y="209965"/>
                  </a:lnTo>
                  <a:lnTo>
                    <a:pt x="152254" y="193440"/>
                  </a:lnTo>
                  <a:lnTo>
                    <a:pt x="164115" y="172633"/>
                  </a:lnTo>
                  <a:lnTo>
                    <a:pt x="168357" y="173013"/>
                  </a:lnTo>
                  <a:lnTo>
                    <a:pt x="172595" y="173821"/>
                  </a:lnTo>
                  <a:lnTo>
                    <a:pt x="176679" y="174404"/>
                  </a:lnTo>
                  <a:lnTo>
                    <a:pt x="188153" y="177117"/>
                  </a:lnTo>
                  <a:lnTo>
                    <a:pt x="207452" y="181995"/>
                  </a:lnTo>
                  <a:lnTo>
                    <a:pt x="232126" y="187036"/>
                  </a:lnTo>
                  <a:lnTo>
                    <a:pt x="259724" y="190236"/>
                  </a:lnTo>
                  <a:lnTo>
                    <a:pt x="257994" y="202129"/>
                  </a:lnTo>
                  <a:lnTo>
                    <a:pt x="255639" y="216043"/>
                  </a:lnTo>
                  <a:lnTo>
                    <a:pt x="252712" y="230247"/>
                  </a:lnTo>
                  <a:lnTo>
                    <a:pt x="249271" y="243012"/>
                  </a:lnTo>
                  <a:lnTo>
                    <a:pt x="252852" y="257537"/>
                  </a:lnTo>
                  <a:lnTo>
                    <a:pt x="255048" y="271489"/>
                  </a:lnTo>
                  <a:lnTo>
                    <a:pt x="256152" y="281979"/>
                  </a:lnTo>
                  <a:lnTo>
                    <a:pt x="256455" y="286118"/>
                  </a:lnTo>
                  <a:lnTo>
                    <a:pt x="282094" y="286118"/>
                  </a:lnTo>
                  <a:lnTo>
                    <a:pt x="284153" y="278278"/>
                  </a:lnTo>
                  <a:lnTo>
                    <a:pt x="272356" y="272123"/>
                  </a:lnTo>
                  <a:lnTo>
                    <a:pt x="271936" y="255675"/>
                  </a:lnTo>
                  <a:lnTo>
                    <a:pt x="274708" y="237340"/>
                  </a:lnTo>
                  <a:lnTo>
                    <a:pt x="281931" y="215728"/>
                  </a:lnTo>
                  <a:lnTo>
                    <a:pt x="294862" y="189453"/>
                  </a:lnTo>
                  <a:lnTo>
                    <a:pt x="298967" y="206420"/>
                  </a:lnTo>
                  <a:lnTo>
                    <a:pt x="302904" y="225871"/>
                  </a:lnTo>
                  <a:lnTo>
                    <a:pt x="305560" y="245125"/>
                  </a:lnTo>
                  <a:lnTo>
                    <a:pt x="305826" y="261500"/>
                  </a:lnTo>
                  <a:lnTo>
                    <a:pt x="312881" y="273137"/>
                  </a:lnTo>
                  <a:lnTo>
                    <a:pt x="316401" y="280734"/>
                  </a:lnTo>
                  <a:lnTo>
                    <a:pt x="317612" y="284868"/>
                  </a:lnTo>
                  <a:lnTo>
                    <a:pt x="317743" y="286118"/>
                  </a:lnTo>
                  <a:lnTo>
                    <a:pt x="347059" y="286118"/>
                  </a:lnTo>
                  <a:lnTo>
                    <a:pt x="347303" y="284468"/>
                  </a:lnTo>
                  <a:lnTo>
                    <a:pt x="346534" y="280494"/>
                  </a:lnTo>
                  <a:lnTo>
                    <a:pt x="342494" y="275654"/>
                  </a:lnTo>
                  <a:lnTo>
                    <a:pt x="332928" y="271408"/>
                  </a:lnTo>
                  <a:lnTo>
                    <a:pt x="327896" y="257212"/>
                  </a:lnTo>
                  <a:lnTo>
                    <a:pt x="326301" y="234373"/>
                  </a:lnTo>
                  <a:lnTo>
                    <a:pt x="329203" y="203834"/>
                  </a:lnTo>
                  <a:lnTo>
                    <a:pt x="337661" y="166538"/>
                  </a:lnTo>
                  <a:lnTo>
                    <a:pt x="349736" y="147826"/>
                  </a:lnTo>
                  <a:lnTo>
                    <a:pt x="355931" y="129360"/>
                  </a:lnTo>
                  <a:lnTo>
                    <a:pt x="358210" y="115259"/>
                  </a:lnTo>
                  <a:lnTo>
                    <a:pt x="358533" y="109643"/>
                  </a:lnTo>
                  <a:lnTo>
                    <a:pt x="359860" y="105739"/>
                  </a:lnTo>
                  <a:lnTo>
                    <a:pt x="377133" y="68565"/>
                  </a:lnTo>
                  <a:lnTo>
                    <a:pt x="381746" y="66844"/>
                  </a:lnTo>
                  <a:lnTo>
                    <a:pt x="386215" y="67763"/>
                  </a:lnTo>
                  <a:lnTo>
                    <a:pt x="406603" y="68285"/>
                  </a:lnTo>
                  <a:lnTo>
                    <a:pt x="421085" y="62432"/>
                  </a:lnTo>
                  <a:lnTo>
                    <a:pt x="430499" y="53643"/>
                  </a:lnTo>
                  <a:lnTo>
                    <a:pt x="435687" y="45359"/>
                  </a:lnTo>
                  <a:lnTo>
                    <a:pt x="436822" y="43035"/>
                  </a:lnTo>
                  <a:lnTo>
                    <a:pt x="435661" y="40254"/>
                  </a:lnTo>
                  <a:lnTo>
                    <a:pt x="433236" y="39366"/>
                  </a:lnTo>
                  <a:lnTo>
                    <a:pt x="427949" y="37399"/>
                  </a:lnTo>
                  <a:lnTo>
                    <a:pt x="398182" y="14305"/>
                  </a:lnTo>
                  <a:lnTo>
                    <a:pt x="395624" y="11116"/>
                  </a:lnTo>
                  <a:lnTo>
                    <a:pt x="392071" y="9642"/>
                  </a:lnTo>
                  <a:lnTo>
                    <a:pt x="386056" y="7144"/>
                  </a:lnTo>
                  <a:lnTo>
                    <a:pt x="376992" y="3750"/>
                  </a:lnTo>
                  <a:lnTo>
                    <a:pt x="368271" y="1947"/>
                  </a:lnTo>
                  <a:lnTo>
                    <a:pt x="362693" y="792"/>
                  </a:lnTo>
                  <a:lnTo>
                    <a:pt x="357711" y="-82"/>
                  </a:lnTo>
                  <a:lnTo>
                    <a:pt x="35294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976" y="3020840"/>
              <a:ext cx="466219" cy="3718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2064" y="3040702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23761" y="208855"/>
                  </a:moveTo>
                  <a:lnTo>
                    <a:pt x="279502" y="208855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1"/>
                  </a:lnTo>
                  <a:lnTo>
                    <a:pt x="322489" y="277332"/>
                  </a:lnTo>
                  <a:lnTo>
                    <a:pt x="321706" y="279350"/>
                  </a:lnTo>
                  <a:lnTo>
                    <a:pt x="323602" y="283074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3" y="285163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7" y="272328"/>
                  </a:lnTo>
                  <a:lnTo>
                    <a:pt x="339948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761" y="208855"/>
                  </a:lnTo>
                  <a:close/>
                </a:path>
                <a:path w="381635" h="286385">
                  <a:moveTo>
                    <a:pt x="145501" y="285259"/>
                  </a:moveTo>
                  <a:lnTo>
                    <a:pt x="134537" y="285259"/>
                  </a:lnTo>
                  <a:lnTo>
                    <a:pt x="145531" y="285592"/>
                  </a:lnTo>
                  <a:lnTo>
                    <a:pt x="145501" y="285259"/>
                  </a:lnTo>
                  <a:close/>
                </a:path>
                <a:path w="381635" h="286385">
                  <a:moveTo>
                    <a:pt x="146740" y="209753"/>
                  </a:move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700"/>
                  </a:lnTo>
                  <a:lnTo>
                    <a:pt x="80556" y="236082"/>
                  </a:lnTo>
                  <a:lnTo>
                    <a:pt x="82233" y="242296"/>
                  </a:lnTo>
                  <a:lnTo>
                    <a:pt x="100244" y="269905"/>
                  </a:lnTo>
                  <a:lnTo>
                    <a:pt x="114382" y="282268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01" y="285259"/>
                  </a:lnTo>
                  <a:lnTo>
                    <a:pt x="145299" y="283074"/>
                  </a:lnTo>
                  <a:lnTo>
                    <a:pt x="145196" y="273956"/>
                  </a:lnTo>
                  <a:lnTo>
                    <a:pt x="137415" y="270619"/>
                  </a:lnTo>
                  <a:lnTo>
                    <a:pt x="129867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1" y="249351"/>
                  </a:lnTo>
                  <a:lnTo>
                    <a:pt x="117891" y="241637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6740" y="209753"/>
                  </a:lnTo>
                  <a:close/>
                </a:path>
                <a:path w="381635" h="286385">
                  <a:moveTo>
                    <a:pt x="324232" y="197923"/>
                  </a:moveTo>
                  <a:lnTo>
                    <a:pt x="162735" y="197923"/>
                  </a:lnTo>
                  <a:lnTo>
                    <a:pt x="169550" y="198412"/>
                  </a:lnTo>
                  <a:lnTo>
                    <a:pt x="175643" y="199993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89" y="206220"/>
                  </a:lnTo>
                  <a:lnTo>
                    <a:pt x="216508" y="214617"/>
                  </a:lnTo>
                  <a:lnTo>
                    <a:pt x="209386" y="254486"/>
                  </a:lnTo>
                  <a:lnTo>
                    <a:pt x="211015" y="262102"/>
                  </a:lnTo>
                  <a:lnTo>
                    <a:pt x="212612" y="266847"/>
                  </a:lnTo>
                  <a:lnTo>
                    <a:pt x="212700" y="269212"/>
                  </a:lnTo>
                  <a:lnTo>
                    <a:pt x="209269" y="285259"/>
                  </a:lnTo>
                  <a:lnTo>
                    <a:pt x="235115" y="285259"/>
                  </a:lnTo>
                  <a:lnTo>
                    <a:pt x="239549" y="282588"/>
                  </a:lnTo>
                  <a:lnTo>
                    <a:pt x="238137" y="275612"/>
                  </a:lnTo>
                  <a:lnTo>
                    <a:pt x="236068" y="274111"/>
                  </a:lnTo>
                  <a:lnTo>
                    <a:pt x="231724" y="272070"/>
                  </a:lnTo>
                  <a:lnTo>
                    <a:pt x="230389" y="269562"/>
                  </a:lnTo>
                  <a:lnTo>
                    <a:pt x="247644" y="222435"/>
                  </a:lnTo>
                  <a:lnTo>
                    <a:pt x="261988" y="209124"/>
                  </a:lnTo>
                  <a:lnTo>
                    <a:pt x="277809" y="209124"/>
                  </a:lnTo>
                  <a:lnTo>
                    <a:pt x="279502" y="208855"/>
                  </a:lnTo>
                  <a:lnTo>
                    <a:pt x="323761" y="208855"/>
                  </a:lnTo>
                  <a:lnTo>
                    <a:pt x="323626" y="206220"/>
                  </a:lnTo>
                  <a:lnTo>
                    <a:pt x="323733" y="203490"/>
                  </a:lnTo>
                  <a:lnTo>
                    <a:pt x="324232" y="197923"/>
                  </a:lnTo>
                  <a:close/>
                </a:path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7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1"/>
                  </a:lnTo>
                  <a:lnTo>
                    <a:pt x="45292" y="151333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1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853" y="228525"/>
                  </a:lnTo>
                  <a:lnTo>
                    <a:pt x="14783" y="245949"/>
                  </a:lnTo>
                  <a:lnTo>
                    <a:pt x="15081" y="252206"/>
                  </a:lnTo>
                  <a:lnTo>
                    <a:pt x="13545" y="257720"/>
                  </a:lnTo>
                  <a:lnTo>
                    <a:pt x="10604" y="261946"/>
                  </a:lnTo>
                  <a:lnTo>
                    <a:pt x="10252" y="268151"/>
                  </a:lnTo>
                  <a:lnTo>
                    <a:pt x="16488" y="279600"/>
                  </a:lnTo>
                  <a:lnTo>
                    <a:pt x="20847" y="281651"/>
                  </a:lnTo>
                  <a:lnTo>
                    <a:pt x="26401" y="280004"/>
                  </a:lnTo>
                  <a:lnTo>
                    <a:pt x="30890" y="275558"/>
                  </a:lnTo>
                  <a:lnTo>
                    <a:pt x="31991" y="269562"/>
                  </a:lnTo>
                  <a:lnTo>
                    <a:pt x="32105" y="268690"/>
                  </a:lnTo>
                  <a:lnTo>
                    <a:pt x="33161" y="257720"/>
                  </a:lnTo>
                  <a:lnTo>
                    <a:pt x="38045" y="241341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146740" y="209753"/>
                  </a:lnTo>
                  <a:lnTo>
                    <a:pt x="147286" y="209081"/>
                  </a:lnTo>
                  <a:lnTo>
                    <a:pt x="155823" y="198107"/>
                  </a:lnTo>
                  <a:lnTo>
                    <a:pt x="162735" y="197923"/>
                  </a:lnTo>
                  <a:lnTo>
                    <a:pt x="324232" y="197923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4" y="148157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761" y="134007"/>
                  </a:lnTo>
                  <a:lnTo>
                    <a:pt x="368993" y="130883"/>
                  </a:lnTo>
                  <a:lnTo>
                    <a:pt x="373634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3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15" y="105262"/>
                  </a:lnTo>
                  <a:lnTo>
                    <a:pt x="77088" y="105262"/>
                  </a:lnTo>
                  <a:lnTo>
                    <a:pt x="63731" y="102302"/>
                  </a:lnTo>
                  <a:lnTo>
                    <a:pt x="42267" y="86313"/>
                  </a:lnTo>
                  <a:lnTo>
                    <a:pt x="26552" y="61051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56331" y="17917"/>
                  </a:lnTo>
                  <a:lnTo>
                    <a:pt x="56725" y="17633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  <a:path w="381635" h="286385">
                  <a:moveTo>
                    <a:pt x="135864" y="269953"/>
                  </a:moveTo>
                  <a:lnTo>
                    <a:pt x="129867" y="270619"/>
                  </a:lnTo>
                  <a:lnTo>
                    <a:pt x="137415" y="270619"/>
                  </a:lnTo>
                  <a:lnTo>
                    <a:pt x="135864" y="269953"/>
                  </a:lnTo>
                  <a:close/>
                </a:path>
                <a:path w="381635" h="286385">
                  <a:moveTo>
                    <a:pt x="277809" y="209124"/>
                  </a:moveTo>
                  <a:lnTo>
                    <a:pt x="261988" y="209124"/>
                  </a:lnTo>
                  <a:lnTo>
                    <a:pt x="270428" y="209351"/>
                  </a:lnTo>
                  <a:lnTo>
                    <a:pt x="276819" y="209282"/>
                  </a:lnTo>
                  <a:lnTo>
                    <a:pt x="277809" y="209124"/>
                  </a:lnTo>
                  <a:close/>
                </a:path>
                <a:path w="381635" h="286385">
                  <a:moveTo>
                    <a:pt x="362761" y="134007"/>
                  </a:moveTo>
                  <a:lnTo>
                    <a:pt x="352733" y="134007"/>
                  </a:lnTo>
                  <a:lnTo>
                    <a:pt x="362045" y="134366"/>
                  </a:lnTo>
                  <a:lnTo>
                    <a:pt x="362761" y="134007"/>
                  </a:lnTo>
                  <a:close/>
                </a:path>
                <a:path w="381635" h="286385">
                  <a:moveTo>
                    <a:pt x="99000" y="102690"/>
                  </a:moveTo>
                  <a:lnTo>
                    <a:pt x="96105" y="103596"/>
                  </a:lnTo>
                  <a:lnTo>
                    <a:pt x="88340" y="105074"/>
                  </a:lnTo>
                  <a:lnTo>
                    <a:pt x="77088" y="105262"/>
                  </a:lnTo>
                  <a:lnTo>
                    <a:pt x="372015" y="105262"/>
                  </a:lnTo>
                  <a:lnTo>
                    <a:pt x="371011" y="104019"/>
                  </a:lnTo>
                  <a:lnTo>
                    <a:pt x="265622" y="104019"/>
                  </a:lnTo>
                  <a:lnTo>
                    <a:pt x="256463" y="103050"/>
                  </a:lnTo>
                  <a:lnTo>
                    <a:pt x="98610" y="103050"/>
                  </a:lnTo>
                  <a:lnTo>
                    <a:pt x="99000" y="102690"/>
                  </a:lnTo>
                  <a:close/>
                </a:path>
                <a:path w="381635" h="286385">
                  <a:moveTo>
                    <a:pt x="344321" y="54728"/>
                  </a:moveTo>
                  <a:lnTo>
                    <a:pt x="337926" y="59094"/>
                  </a:lnTo>
                  <a:lnTo>
                    <a:pt x="332391" y="66259"/>
                  </a:lnTo>
                  <a:lnTo>
                    <a:pt x="327739" y="73070"/>
                  </a:lnTo>
                  <a:lnTo>
                    <a:pt x="323992" y="76375"/>
                  </a:lnTo>
                  <a:lnTo>
                    <a:pt x="318735" y="77959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3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2" y="104019"/>
                  </a:lnTo>
                  <a:lnTo>
                    <a:pt x="371011" y="104019"/>
                  </a:lnTo>
                  <a:lnTo>
                    <a:pt x="366561" y="98507"/>
                  </a:lnTo>
                  <a:lnTo>
                    <a:pt x="361834" y="91045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1" y="54728"/>
                  </a:lnTo>
                  <a:close/>
                </a:path>
                <a:path w="381635" h="286385">
                  <a:moveTo>
                    <a:pt x="182145" y="95267"/>
                  </a:moveTo>
                  <a:lnTo>
                    <a:pt x="137099" y="96052"/>
                  </a:lnTo>
                  <a:lnTo>
                    <a:pt x="98610" y="103050"/>
                  </a:lnTo>
                  <a:lnTo>
                    <a:pt x="256463" y="103050"/>
                  </a:lnTo>
                  <a:lnTo>
                    <a:pt x="255611" y="102960"/>
                  </a:lnTo>
                  <a:lnTo>
                    <a:pt x="224674" y="98351"/>
                  </a:lnTo>
                  <a:lnTo>
                    <a:pt x="182145" y="95267"/>
                  </a:lnTo>
                  <a:close/>
                </a:path>
                <a:path w="381635" h="286385">
                  <a:moveTo>
                    <a:pt x="56331" y="17917"/>
                  </a:move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331" y="17917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2064" y="3040703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8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0"/>
                  </a:lnTo>
                  <a:lnTo>
                    <a:pt x="45291" y="151332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0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663" y="231245"/>
                  </a:lnTo>
                  <a:lnTo>
                    <a:pt x="14657" y="243305"/>
                  </a:lnTo>
                  <a:lnTo>
                    <a:pt x="15080" y="252206"/>
                  </a:lnTo>
                  <a:lnTo>
                    <a:pt x="13545" y="257720"/>
                  </a:lnTo>
                  <a:lnTo>
                    <a:pt x="10603" y="261946"/>
                  </a:lnTo>
                  <a:lnTo>
                    <a:pt x="10252" y="268151"/>
                  </a:lnTo>
                  <a:lnTo>
                    <a:pt x="16487" y="279600"/>
                  </a:lnTo>
                  <a:lnTo>
                    <a:pt x="20846" y="281651"/>
                  </a:lnTo>
                  <a:lnTo>
                    <a:pt x="26400" y="280004"/>
                  </a:lnTo>
                  <a:lnTo>
                    <a:pt x="30890" y="275558"/>
                  </a:lnTo>
                  <a:lnTo>
                    <a:pt x="32056" y="269212"/>
                  </a:lnTo>
                  <a:lnTo>
                    <a:pt x="33146" y="257769"/>
                  </a:lnTo>
                  <a:lnTo>
                    <a:pt x="38045" y="241340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699"/>
                  </a:lnTo>
                  <a:lnTo>
                    <a:pt x="100245" y="269905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32" y="285592"/>
                  </a:lnTo>
                  <a:lnTo>
                    <a:pt x="145195" y="281952"/>
                  </a:lnTo>
                  <a:lnTo>
                    <a:pt x="145195" y="277954"/>
                  </a:lnTo>
                  <a:lnTo>
                    <a:pt x="145195" y="273956"/>
                  </a:lnTo>
                  <a:lnTo>
                    <a:pt x="135864" y="269953"/>
                  </a:lnTo>
                  <a:lnTo>
                    <a:pt x="129866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0" y="249352"/>
                  </a:lnTo>
                  <a:lnTo>
                    <a:pt x="117891" y="241638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7286" y="209081"/>
                  </a:lnTo>
                  <a:lnTo>
                    <a:pt x="155824" y="198106"/>
                  </a:lnTo>
                  <a:lnTo>
                    <a:pt x="162735" y="197922"/>
                  </a:lnTo>
                  <a:lnTo>
                    <a:pt x="169549" y="198412"/>
                  </a:lnTo>
                  <a:lnTo>
                    <a:pt x="175643" y="199992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90" y="206220"/>
                  </a:lnTo>
                  <a:lnTo>
                    <a:pt x="216455" y="217074"/>
                  </a:lnTo>
                  <a:lnTo>
                    <a:pt x="215869" y="228524"/>
                  </a:lnTo>
                  <a:lnTo>
                    <a:pt x="214772" y="238754"/>
                  </a:lnTo>
                  <a:lnTo>
                    <a:pt x="213007" y="245949"/>
                  </a:lnTo>
                  <a:lnTo>
                    <a:pt x="209385" y="254486"/>
                  </a:lnTo>
                  <a:lnTo>
                    <a:pt x="211015" y="262102"/>
                  </a:lnTo>
                  <a:lnTo>
                    <a:pt x="212199" y="265619"/>
                  </a:lnTo>
                  <a:lnTo>
                    <a:pt x="212727" y="267187"/>
                  </a:lnTo>
                  <a:lnTo>
                    <a:pt x="212765" y="268906"/>
                  </a:lnTo>
                  <a:lnTo>
                    <a:pt x="212408" y="270589"/>
                  </a:lnTo>
                  <a:lnTo>
                    <a:pt x="211022" y="277125"/>
                  </a:lnTo>
                  <a:lnTo>
                    <a:pt x="209269" y="285259"/>
                  </a:lnTo>
                  <a:lnTo>
                    <a:pt x="221121" y="285259"/>
                  </a:lnTo>
                  <a:lnTo>
                    <a:pt x="235114" y="285259"/>
                  </a:lnTo>
                  <a:lnTo>
                    <a:pt x="239550" y="282588"/>
                  </a:lnTo>
                  <a:lnTo>
                    <a:pt x="238605" y="277924"/>
                  </a:lnTo>
                  <a:lnTo>
                    <a:pt x="238138" y="275612"/>
                  </a:lnTo>
                  <a:lnTo>
                    <a:pt x="236069" y="274111"/>
                  </a:lnTo>
                  <a:lnTo>
                    <a:pt x="234114" y="273193"/>
                  </a:lnTo>
                  <a:lnTo>
                    <a:pt x="231724" y="272071"/>
                  </a:lnTo>
                  <a:lnTo>
                    <a:pt x="230388" y="269562"/>
                  </a:lnTo>
                  <a:lnTo>
                    <a:pt x="230731" y="266846"/>
                  </a:lnTo>
                  <a:lnTo>
                    <a:pt x="233036" y="254720"/>
                  </a:lnTo>
                  <a:lnTo>
                    <a:pt x="238333" y="238775"/>
                  </a:lnTo>
                  <a:lnTo>
                    <a:pt x="247643" y="222435"/>
                  </a:lnTo>
                  <a:lnTo>
                    <a:pt x="261988" y="209124"/>
                  </a:lnTo>
                  <a:lnTo>
                    <a:pt x="270428" y="209352"/>
                  </a:lnTo>
                  <a:lnTo>
                    <a:pt x="276818" y="209282"/>
                  </a:lnTo>
                  <a:lnTo>
                    <a:pt x="279502" y="208854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0"/>
                  </a:lnTo>
                  <a:lnTo>
                    <a:pt x="318453" y="276936"/>
                  </a:lnTo>
                  <a:lnTo>
                    <a:pt x="322489" y="277332"/>
                  </a:lnTo>
                  <a:lnTo>
                    <a:pt x="321706" y="279349"/>
                  </a:lnTo>
                  <a:lnTo>
                    <a:pt x="323602" y="283073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2" y="285164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6" y="272328"/>
                  </a:lnTo>
                  <a:lnTo>
                    <a:pt x="343482" y="269840"/>
                  </a:lnTo>
                  <a:lnTo>
                    <a:pt x="339947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575" y="205247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3" y="148156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045" y="134366"/>
                  </a:lnTo>
                  <a:lnTo>
                    <a:pt x="368992" y="130883"/>
                  </a:lnTo>
                  <a:lnTo>
                    <a:pt x="373633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4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30" y="105280"/>
                  </a:lnTo>
                  <a:lnTo>
                    <a:pt x="366561" y="98507"/>
                  </a:lnTo>
                  <a:lnTo>
                    <a:pt x="361834" y="91044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9350" y="79338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5967" y="73470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0" y="54728"/>
                  </a:lnTo>
                  <a:lnTo>
                    <a:pt x="337926" y="59094"/>
                  </a:lnTo>
                  <a:lnTo>
                    <a:pt x="332391" y="66259"/>
                  </a:lnTo>
                  <a:lnTo>
                    <a:pt x="327738" y="73070"/>
                  </a:lnTo>
                  <a:lnTo>
                    <a:pt x="323991" y="76374"/>
                  </a:lnTo>
                  <a:lnTo>
                    <a:pt x="318735" y="77958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2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1" y="104019"/>
                  </a:lnTo>
                  <a:lnTo>
                    <a:pt x="255611" y="102960"/>
                  </a:lnTo>
                  <a:lnTo>
                    <a:pt x="224674" y="98350"/>
                  </a:lnTo>
                  <a:lnTo>
                    <a:pt x="182145" y="95266"/>
                  </a:lnTo>
                  <a:lnTo>
                    <a:pt x="137099" y="96051"/>
                  </a:lnTo>
                  <a:lnTo>
                    <a:pt x="98610" y="103050"/>
                  </a:lnTo>
                  <a:lnTo>
                    <a:pt x="98999" y="102691"/>
                  </a:lnTo>
                  <a:lnTo>
                    <a:pt x="96104" y="103596"/>
                  </a:lnTo>
                  <a:lnTo>
                    <a:pt x="88340" y="105073"/>
                  </a:lnTo>
                  <a:lnTo>
                    <a:pt x="77088" y="105262"/>
                  </a:lnTo>
                  <a:lnTo>
                    <a:pt x="63731" y="102301"/>
                  </a:lnTo>
                  <a:lnTo>
                    <a:pt x="42268" y="86312"/>
                  </a:lnTo>
                  <a:lnTo>
                    <a:pt x="26552" y="61050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725" y="17634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59277" y="1837383"/>
            <a:ext cx="915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8977" y="2447145"/>
            <a:ext cx="169608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of an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apple </a:t>
            </a:r>
            <a:r>
              <a:rPr sz="1400" spc="-35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is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73973" y="3016077"/>
            <a:ext cx="346075" cy="381635"/>
            <a:chOff x="4473973" y="3016077"/>
            <a:chExt cx="346075" cy="3816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3973" y="3016077"/>
              <a:ext cx="345534" cy="381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16836" y="303596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10"/>
                  </a:moveTo>
                  <a:lnTo>
                    <a:pt x="54653" y="74699"/>
                  </a:lnTo>
                  <a:lnTo>
                    <a:pt x="23444" y="96014"/>
                  </a:lnTo>
                  <a:lnTo>
                    <a:pt x="1049" y="143495"/>
                  </a:lnTo>
                  <a:lnTo>
                    <a:pt x="7140" y="196139"/>
                  </a:lnTo>
                  <a:lnTo>
                    <a:pt x="28699" y="243453"/>
                  </a:lnTo>
                  <a:lnTo>
                    <a:pt x="52707" y="274946"/>
                  </a:lnTo>
                  <a:lnTo>
                    <a:pt x="92205" y="294766"/>
                  </a:lnTo>
                  <a:lnTo>
                    <a:pt x="113277" y="294799"/>
                  </a:lnTo>
                  <a:lnTo>
                    <a:pt x="132737" y="288042"/>
                  </a:lnTo>
                  <a:lnTo>
                    <a:pt x="187564" y="288042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8" y="138395"/>
                  </a:lnTo>
                  <a:lnTo>
                    <a:pt x="234364" y="91833"/>
                  </a:lnTo>
                  <a:lnTo>
                    <a:pt x="226079" y="86591"/>
                  </a:lnTo>
                  <a:lnTo>
                    <a:pt x="124468" y="86591"/>
                  </a:lnTo>
                  <a:lnTo>
                    <a:pt x="107268" y="76717"/>
                  </a:lnTo>
                  <a:lnTo>
                    <a:pt x="83295" y="70510"/>
                  </a:lnTo>
                  <a:close/>
                </a:path>
                <a:path w="259079" h="295275">
                  <a:moveTo>
                    <a:pt x="187564" y="288042"/>
                  </a:moveTo>
                  <a:lnTo>
                    <a:pt x="132737" y="288042"/>
                  </a:lnTo>
                  <a:lnTo>
                    <a:pt x="152451" y="294027"/>
                  </a:lnTo>
                  <a:lnTo>
                    <a:pt x="173506" y="293165"/>
                  </a:lnTo>
                  <a:lnTo>
                    <a:pt x="187564" y="288042"/>
                  </a:lnTo>
                  <a:close/>
                </a:path>
                <a:path w="259079" h="295275">
                  <a:moveTo>
                    <a:pt x="116228" y="48480"/>
                  </a:moveTo>
                  <a:lnTo>
                    <a:pt x="104120" y="48480"/>
                  </a:lnTo>
                  <a:lnTo>
                    <a:pt x="108702" y="51306"/>
                  </a:lnTo>
                  <a:lnTo>
                    <a:pt x="114840" y="55866"/>
                  </a:lnTo>
                  <a:lnTo>
                    <a:pt x="121485" y="62121"/>
                  </a:lnTo>
                  <a:lnTo>
                    <a:pt x="127588" y="70030"/>
                  </a:lnTo>
                  <a:lnTo>
                    <a:pt x="126155" y="75303"/>
                  </a:lnTo>
                  <a:lnTo>
                    <a:pt x="125152" y="80803"/>
                  </a:lnTo>
                  <a:lnTo>
                    <a:pt x="124468" y="86591"/>
                  </a:lnTo>
                  <a:lnTo>
                    <a:pt x="226079" y="86591"/>
                  </a:lnTo>
                  <a:lnTo>
                    <a:pt x="224326" y="85482"/>
                  </a:lnTo>
                  <a:lnTo>
                    <a:pt x="134238" y="85482"/>
                  </a:lnTo>
                  <a:lnTo>
                    <a:pt x="139938" y="68137"/>
                  </a:lnTo>
                  <a:lnTo>
                    <a:pt x="143401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70"/>
                  </a:lnTo>
                  <a:lnTo>
                    <a:pt x="116228" y="48480"/>
                  </a:lnTo>
                  <a:close/>
                </a:path>
                <a:path w="259079" h="295275">
                  <a:moveTo>
                    <a:pt x="174771" y="68582"/>
                  </a:moveTo>
                  <a:lnTo>
                    <a:pt x="151265" y="75187"/>
                  </a:lnTo>
                  <a:lnTo>
                    <a:pt x="134238" y="85482"/>
                  </a:lnTo>
                  <a:lnTo>
                    <a:pt x="224326" y="85482"/>
                  </a:lnTo>
                  <a:lnTo>
                    <a:pt x="203042" y="72014"/>
                  </a:lnTo>
                  <a:lnTo>
                    <a:pt x="174771" y="68582"/>
                  </a:lnTo>
                  <a:close/>
                </a:path>
                <a:path w="259079" h="295275">
                  <a:moveTo>
                    <a:pt x="169797" y="16974"/>
                  </a:moveTo>
                  <a:lnTo>
                    <a:pt x="135690" y="49984"/>
                  </a:lnTo>
                  <a:lnTo>
                    <a:pt x="130150" y="62038"/>
                  </a:lnTo>
                  <a:lnTo>
                    <a:pt x="143401" y="62038"/>
                  </a:lnTo>
                  <a:lnTo>
                    <a:pt x="148865" y="52414"/>
                  </a:lnTo>
                  <a:lnTo>
                    <a:pt x="161051" y="38368"/>
                  </a:lnTo>
                  <a:lnTo>
                    <a:pt x="176529" y="26054"/>
                  </a:lnTo>
                  <a:lnTo>
                    <a:pt x="177380" y="22926"/>
                  </a:lnTo>
                  <a:lnTo>
                    <a:pt x="174518" y="19309"/>
                  </a:lnTo>
                  <a:lnTo>
                    <a:pt x="169797" y="16974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1" y="51213"/>
                  </a:lnTo>
                  <a:lnTo>
                    <a:pt x="79435" y="55353"/>
                  </a:lnTo>
                  <a:lnTo>
                    <a:pt x="104120" y="48480"/>
                  </a:lnTo>
                  <a:lnTo>
                    <a:pt x="116228" y="48480"/>
                  </a:lnTo>
                  <a:lnTo>
                    <a:pt x="110696" y="44649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3" y="22130"/>
                  </a:lnTo>
                  <a:lnTo>
                    <a:pt x="87703" y="11323"/>
                  </a:lnTo>
                  <a:lnTo>
                    <a:pt x="76723" y="4906"/>
                  </a:lnTo>
                  <a:lnTo>
                    <a:pt x="21981" y="4906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20"/>
                  </a:moveTo>
                  <a:lnTo>
                    <a:pt x="38120" y="2706"/>
                  </a:lnTo>
                  <a:lnTo>
                    <a:pt x="21981" y="4906"/>
                  </a:lnTo>
                  <a:lnTo>
                    <a:pt x="76723" y="4906"/>
                  </a:lnTo>
                  <a:lnTo>
                    <a:pt x="74256" y="3464"/>
                  </a:lnTo>
                  <a:lnTo>
                    <a:pt x="53763" y="20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16836" y="30359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868490" y="3016077"/>
            <a:ext cx="364490" cy="381635"/>
            <a:chOff x="4868490" y="3016077"/>
            <a:chExt cx="364490" cy="38163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490" y="3016077"/>
              <a:ext cx="364476" cy="381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11352" y="303580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4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69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3"/>
                  </a:lnTo>
                  <a:lnTo>
                    <a:pt x="256660" y="18521"/>
                  </a:lnTo>
                  <a:lnTo>
                    <a:pt x="254942" y="3591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11352" y="303580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14541" y="1837383"/>
            <a:ext cx="2120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r>
              <a:rPr sz="1400" b="1" spc="-20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400" b="1" spc="-2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numbers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69033" y="2447768"/>
            <a:ext cx="565785" cy="476884"/>
            <a:chOff x="2969033" y="2447768"/>
            <a:chExt cx="565785" cy="476884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033" y="2447768"/>
              <a:ext cx="565310" cy="4763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7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3"/>
                  </a:lnTo>
                  <a:lnTo>
                    <a:pt x="21492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6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4"/>
                  </a:lnTo>
                  <a:lnTo>
                    <a:pt x="214926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218241" y="2469829"/>
            <a:ext cx="565785" cy="476884"/>
            <a:chOff x="6218241" y="2469829"/>
            <a:chExt cx="565785" cy="476884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8241" y="2469829"/>
              <a:ext cx="565310" cy="47631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62691" y="249127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4" h="387985">
                  <a:moveTo>
                    <a:pt x="214925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7" y="238316"/>
                  </a:lnTo>
                  <a:lnTo>
                    <a:pt x="163616" y="317916"/>
                  </a:lnTo>
                  <a:lnTo>
                    <a:pt x="215149" y="387417"/>
                  </a:lnTo>
                  <a:lnTo>
                    <a:pt x="476410" y="193765"/>
                  </a:lnTo>
                  <a:lnTo>
                    <a:pt x="21492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62691" y="249127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4" h="387985">
                  <a:moveTo>
                    <a:pt x="214926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4"/>
                  </a:lnTo>
                  <a:lnTo>
                    <a:pt x="214926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00148" y="1837383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Equations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38184" y="2548745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10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67309" y="3016077"/>
            <a:ext cx="346075" cy="381635"/>
            <a:chOff x="7267309" y="3016077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7309" y="3016077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310172" y="303596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10"/>
                  </a:moveTo>
                  <a:lnTo>
                    <a:pt x="54652" y="74699"/>
                  </a:lnTo>
                  <a:lnTo>
                    <a:pt x="23442" y="96014"/>
                  </a:lnTo>
                  <a:lnTo>
                    <a:pt x="1048" y="143495"/>
                  </a:lnTo>
                  <a:lnTo>
                    <a:pt x="7139" y="196139"/>
                  </a:lnTo>
                  <a:lnTo>
                    <a:pt x="28698" y="243453"/>
                  </a:lnTo>
                  <a:lnTo>
                    <a:pt x="52706" y="274946"/>
                  </a:lnTo>
                  <a:lnTo>
                    <a:pt x="92205" y="294766"/>
                  </a:lnTo>
                  <a:lnTo>
                    <a:pt x="113276" y="294799"/>
                  </a:lnTo>
                  <a:lnTo>
                    <a:pt x="132737" y="288042"/>
                  </a:lnTo>
                  <a:lnTo>
                    <a:pt x="187563" y="288042"/>
                  </a:lnTo>
                  <a:lnTo>
                    <a:pt x="234935" y="239383"/>
                  </a:lnTo>
                  <a:lnTo>
                    <a:pt x="254609" y="191246"/>
                  </a:lnTo>
                  <a:lnTo>
                    <a:pt x="258616" y="138395"/>
                  </a:lnTo>
                  <a:lnTo>
                    <a:pt x="234363" y="91833"/>
                  </a:lnTo>
                  <a:lnTo>
                    <a:pt x="226077" y="86591"/>
                  </a:lnTo>
                  <a:lnTo>
                    <a:pt x="124468" y="86591"/>
                  </a:lnTo>
                  <a:lnTo>
                    <a:pt x="107268" y="76717"/>
                  </a:lnTo>
                  <a:lnTo>
                    <a:pt x="83295" y="70510"/>
                  </a:lnTo>
                  <a:close/>
                </a:path>
                <a:path w="259079" h="295275">
                  <a:moveTo>
                    <a:pt x="187563" y="288042"/>
                  </a:moveTo>
                  <a:lnTo>
                    <a:pt x="132737" y="288042"/>
                  </a:lnTo>
                  <a:lnTo>
                    <a:pt x="152451" y="294027"/>
                  </a:lnTo>
                  <a:lnTo>
                    <a:pt x="173505" y="293165"/>
                  </a:lnTo>
                  <a:lnTo>
                    <a:pt x="187563" y="288042"/>
                  </a:lnTo>
                  <a:close/>
                </a:path>
                <a:path w="259079" h="295275">
                  <a:moveTo>
                    <a:pt x="116228" y="48480"/>
                  </a:moveTo>
                  <a:lnTo>
                    <a:pt x="104119" y="48480"/>
                  </a:lnTo>
                  <a:lnTo>
                    <a:pt x="108701" y="51306"/>
                  </a:lnTo>
                  <a:lnTo>
                    <a:pt x="114839" y="55866"/>
                  </a:lnTo>
                  <a:lnTo>
                    <a:pt x="121484" y="62121"/>
                  </a:lnTo>
                  <a:lnTo>
                    <a:pt x="127586" y="70030"/>
                  </a:lnTo>
                  <a:lnTo>
                    <a:pt x="126155" y="75303"/>
                  </a:lnTo>
                  <a:lnTo>
                    <a:pt x="125150" y="80803"/>
                  </a:lnTo>
                  <a:lnTo>
                    <a:pt x="124468" y="86591"/>
                  </a:lnTo>
                  <a:lnTo>
                    <a:pt x="226077" y="86591"/>
                  </a:lnTo>
                  <a:lnTo>
                    <a:pt x="224325" y="85482"/>
                  </a:lnTo>
                  <a:lnTo>
                    <a:pt x="134238" y="85482"/>
                  </a:lnTo>
                  <a:lnTo>
                    <a:pt x="139937" y="68137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70"/>
                  </a:lnTo>
                  <a:lnTo>
                    <a:pt x="116228" y="48480"/>
                  </a:lnTo>
                  <a:close/>
                </a:path>
                <a:path w="259079" h="295275">
                  <a:moveTo>
                    <a:pt x="174769" y="68582"/>
                  </a:moveTo>
                  <a:lnTo>
                    <a:pt x="151264" y="75187"/>
                  </a:lnTo>
                  <a:lnTo>
                    <a:pt x="134238" y="85482"/>
                  </a:lnTo>
                  <a:lnTo>
                    <a:pt x="224325" y="85482"/>
                  </a:lnTo>
                  <a:lnTo>
                    <a:pt x="203040" y="72014"/>
                  </a:lnTo>
                  <a:lnTo>
                    <a:pt x="174769" y="68582"/>
                  </a:lnTo>
                  <a:close/>
                </a:path>
                <a:path w="259079" h="295275">
                  <a:moveTo>
                    <a:pt x="169796" y="16974"/>
                  </a:moveTo>
                  <a:lnTo>
                    <a:pt x="135690" y="49984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4"/>
                  </a:lnTo>
                  <a:lnTo>
                    <a:pt x="161050" y="38368"/>
                  </a:lnTo>
                  <a:lnTo>
                    <a:pt x="176528" y="26054"/>
                  </a:lnTo>
                  <a:lnTo>
                    <a:pt x="177380" y="22926"/>
                  </a:lnTo>
                  <a:lnTo>
                    <a:pt x="174517" y="19309"/>
                  </a:lnTo>
                  <a:lnTo>
                    <a:pt x="169796" y="16974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3" y="55353"/>
                  </a:lnTo>
                  <a:lnTo>
                    <a:pt x="104119" y="48480"/>
                  </a:lnTo>
                  <a:lnTo>
                    <a:pt x="116228" y="48480"/>
                  </a:lnTo>
                  <a:lnTo>
                    <a:pt x="110696" y="44649"/>
                  </a:lnTo>
                  <a:lnTo>
                    <a:pt x="106499" y="42198"/>
                  </a:lnTo>
                  <a:lnTo>
                    <a:pt x="103229" y="33287"/>
                  </a:lnTo>
                  <a:lnTo>
                    <a:pt x="97162" y="22130"/>
                  </a:lnTo>
                  <a:lnTo>
                    <a:pt x="87702" y="11323"/>
                  </a:lnTo>
                  <a:lnTo>
                    <a:pt x="76722" y="4906"/>
                  </a:lnTo>
                  <a:lnTo>
                    <a:pt x="21980" y="4906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2" y="20"/>
                  </a:moveTo>
                  <a:lnTo>
                    <a:pt x="38119" y="2706"/>
                  </a:lnTo>
                  <a:lnTo>
                    <a:pt x="21980" y="4906"/>
                  </a:lnTo>
                  <a:lnTo>
                    <a:pt x="76722" y="4906"/>
                  </a:lnTo>
                  <a:lnTo>
                    <a:pt x="74255" y="3464"/>
                  </a:lnTo>
                  <a:lnTo>
                    <a:pt x="53762" y="20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10172" y="30359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661824" y="3016077"/>
            <a:ext cx="364490" cy="381635"/>
            <a:chOff x="7661824" y="3016077"/>
            <a:chExt cx="364490" cy="381635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1824" y="3016077"/>
              <a:ext cx="364476" cy="3813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04687" y="303580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4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69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3"/>
                  </a:lnTo>
                  <a:lnTo>
                    <a:pt x="256660" y="18521"/>
                  </a:lnTo>
                  <a:lnTo>
                    <a:pt x="254942" y="3591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04687" y="303580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777990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451" y="2910011"/>
            <a:ext cx="176537" cy="1457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10024" y="2911304"/>
            <a:ext cx="106045" cy="128270"/>
            <a:chOff x="3610024" y="2911304"/>
            <a:chExt cx="106045" cy="128270"/>
          </a:xfrm>
        </p:grpSpPr>
        <p:sp>
          <p:nvSpPr>
            <p:cNvPr id="6" name="object 6"/>
            <p:cNvSpPr/>
            <p:nvPr/>
          </p:nvSpPr>
          <p:spPr>
            <a:xfrm>
              <a:off x="3682130" y="2920829"/>
              <a:ext cx="4445" cy="109220"/>
            </a:xfrm>
            <a:custGeom>
              <a:avLst/>
              <a:gdLst/>
              <a:ahLst/>
              <a:cxnLst/>
              <a:rect l="l" t="t" r="r" b="b"/>
              <a:pathLst>
                <a:path w="4445" h="109219">
                  <a:moveTo>
                    <a:pt x="147" y="4442"/>
                  </a:moveTo>
                  <a:lnTo>
                    <a:pt x="147" y="4442"/>
                  </a:lnTo>
                  <a:lnTo>
                    <a:pt x="147" y="0"/>
                  </a:lnTo>
                  <a:lnTo>
                    <a:pt x="147" y="231"/>
                  </a:lnTo>
                  <a:lnTo>
                    <a:pt x="147" y="66280"/>
                  </a:lnTo>
                  <a:lnTo>
                    <a:pt x="0" y="70747"/>
                  </a:lnTo>
                  <a:lnTo>
                    <a:pt x="147" y="74777"/>
                  </a:lnTo>
                  <a:lnTo>
                    <a:pt x="294" y="78808"/>
                  </a:lnTo>
                  <a:lnTo>
                    <a:pt x="688" y="82612"/>
                  </a:lnTo>
                  <a:lnTo>
                    <a:pt x="1031" y="86071"/>
                  </a:lnTo>
                  <a:lnTo>
                    <a:pt x="1375" y="89530"/>
                  </a:lnTo>
                  <a:lnTo>
                    <a:pt x="1825" y="92650"/>
                  </a:lnTo>
                  <a:lnTo>
                    <a:pt x="2207" y="95530"/>
                  </a:lnTo>
                  <a:lnTo>
                    <a:pt x="4084" y="108073"/>
                  </a:lnTo>
                  <a:lnTo>
                    <a:pt x="4235" y="10901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9549" y="2987467"/>
              <a:ext cx="86995" cy="5715"/>
            </a:xfrm>
            <a:custGeom>
              <a:avLst/>
              <a:gdLst/>
              <a:ahLst/>
              <a:cxnLst/>
              <a:rect l="l" t="t" r="r" b="b"/>
              <a:pathLst>
                <a:path w="86995" h="5714">
                  <a:moveTo>
                    <a:pt x="294" y="5440"/>
                  </a:moveTo>
                  <a:lnTo>
                    <a:pt x="294" y="5293"/>
                  </a:lnTo>
                  <a:lnTo>
                    <a:pt x="0" y="4899"/>
                  </a:lnTo>
                  <a:lnTo>
                    <a:pt x="294" y="4556"/>
                  </a:lnTo>
                  <a:lnTo>
                    <a:pt x="589" y="4212"/>
                  </a:lnTo>
                  <a:lnTo>
                    <a:pt x="1082" y="3762"/>
                  </a:lnTo>
                  <a:lnTo>
                    <a:pt x="2063" y="3379"/>
                  </a:lnTo>
                  <a:lnTo>
                    <a:pt x="3045" y="2996"/>
                  </a:lnTo>
                  <a:lnTo>
                    <a:pt x="23672" y="710"/>
                  </a:lnTo>
                  <a:lnTo>
                    <a:pt x="27632" y="537"/>
                  </a:lnTo>
                  <a:lnTo>
                    <a:pt x="65812" y="28"/>
                  </a:lnTo>
                  <a:lnTo>
                    <a:pt x="76836" y="0"/>
                  </a:lnTo>
                  <a:lnTo>
                    <a:pt x="84121" y="11"/>
                  </a:lnTo>
                  <a:lnTo>
                    <a:pt x="86681" y="11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822605" y="2893722"/>
            <a:ext cx="133350" cy="262255"/>
          </a:xfrm>
          <a:custGeom>
            <a:avLst/>
            <a:gdLst/>
            <a:ahLst/>
            <a:cxnLst/>
            <a:rect l="l" t="t" r="r" b="b"/>
            <a:pathLst>
              <a:path w="133350" h="262255">
                <a:moveTo>
                  <a:pt x="147" y="26346"/>
                </a:moveTo>
                <a:lnTo>
                  <a:pt x="147" y="26346"/>
                </a:lnTo>
                <a:lnTo>
                  <a:pt x="147" y="18780"/>
                </a:lnTo>
                <a:lnTo>
                  <a:pt x="147" y="18784"/>
                </a:lnTo>
                <a:lnTo>
                  <a:pt x="147" y="49570"/>
                </a:lnTo>
                <a:lnTo>
                  <a:pt x="0" y="54230"/>
                </a:lnTo>
                <a:lnTo>
                  <a:pt x="147" y="58455"/>
                </a:lnTo>
                <a:lnTo>
                  <a:pt x="294" y="62680"/>
                </a:lnTo>
                <a:lnTo>
                  <a:pt x="541" y="66865"/>
                </a:lnTo>
                <a:lnTo>
                  <a:pt x="12424" y="101378"/>
                </a:lnTo>
                <a:lnTo>
                  <a:pt x="14424" y="103613"/>
                </a:lnTo>
                <a:lnTo>
                  <a:pt x="16688" y="105350"/>
                </a:lnTo>
                <a:lnTo>
                  <a:pt x="19160" y="106780"/>
                </a:lnTo>
                <a:lnTo>
                  <a:pt x="21632" y="108210"/>
                </a:lnTo>
                <a:lnTo>
                  <a:pt x="39606" y="111519"/>
                </a:lnTo>
                <a:lnTo>
                  <a:pt x="42959" y="111096"/>
                </a:lnTo>
                <a:lnTo>
                  <a:pt x="46340" y="110158"/>
                </a:lnTo>
                <a:lnTo>
                  <a:pt x="49722" y="109221"/>
                </a:lnTo>
                <a:lnTo>
                  <a:pt x="53364" y="107714"/>
                </a:lnTo>
                <a:lnTo>
                  <a:pt x="56712" y="105860"/>
                </a:lnTo>
                <a:lnTo>
                  <a:pt x="60061" y="104007"/>
                </a:lnTo>
                <a:lnTo>
                  <a:pt x="63376" y="101772"/>
                </a:lnTo>
                <a:lnTo>
                  <a:pt x="66434" y="99039"/>
                </a:lnTo>
                <a:lnTo>
                  <a:pt x="69492" y="96305"/>
                </a:lnTo>
                <a:lnTo>
                  <a:pt x="72522" y="93202"/>
                </a:lnTo>
                <a:lnTo>
                  <a:pt x="75062" y="89461"/>
                </a:lnTo>
                <a:lnTo>
                  <a:pt x="77603" y="85721"/>
                </a:lnTo>
                <a:lnTo>
                  <a:pt x="79827" y="81236"/>
                </a:lnTo>
                <a:lnTo>
                  <a:pt x="81677" y="76597"/>
                </a:lnTo>
                <a:lnTo>
                  <a:pt x="83526" y="71957"/>
                </a:lnTo>
                <a:lnTo>
                  <a:pt x="90106" y="31800"/>
                </a:lnTo>
                <a:lnTo>
                  <a:pt x="90386" y="27266"/>
                </a:lnTo>
                <a:lnTo>
                  <a:pt x="90451" y="23006"/>
                </a:lnTo>
                <a:lnTo>
                  <a:pt x="90494" y="19166"/>
                </a:lnTo>
                <a:lnTo>
                  <a:pt x="90537" y="15327"/>
                </a:lnTo>
                <a:lnTo>
                  <a:pt x="90447" y="11603"/>
                </a:lnTo>
                <a:lnTo>
                  <a:pt x="90365" y="8763"/>
                </a:lnTo>
                <a:lnTo>
                  <a:pt x="90283" y="5924"/>
                </a:lnTo>
                <a:lnTo>
                  <a:pt x="90131" y="3543"/>
                </a:lnTo>
                <a:lnTo>
                  <a:pt x="90000" y="2128"/>
                </a:lnTo>
                <a:lnTo>
                  <a:pt x="89869" y="714"/>
                </a:lnTo>
                <a:lnTo>
                  <a:pt x="89859" y="0"/>
                </a:lnTo>
                <a:lnTo>
                  <a:pt x="89579" y="274"/>
                </a:lnTo>
                <a:lnTo>
                  <a:pt x="89298" y="550"/>
                </a:lnTo>
                <a:lnTo>
                  <a:pt x="88771" y="1822"/>
                </a:lnTo>
                <a:lnTo>
                  <a:pt x="88316" y="3780"/>
                </a:lnTo>
                <a:lnTo>
                  <a:pt x="87861" y="5738"/>
                </a:lnTo>
                <a:lnTo>
                  <a:pt x="87313" y="8671"/>
                </a:lnTo>
                <a:lnTo>
                  <a:pt x="86848" y="12022"/>
                </a:lnTo>
                <a:lnTo>
                  <a:pt x="86383" y="15373"/>
                </a:lnTo>
                <a:lnTo>
                  <a:pt x="85917" y="19376"/>
                </a:lnTo>
                <a:lnTo>
                  <a:pt x="85526" y="23885"/>
                </a:lnTo>
                <a:lnTo>
                  <a:pt x="85135" y="28395"/>
                </a:lnTo>
                <a:lnTo>
                  <a:pt x="84790" y="33431"/>
                </a:lnTo>
                <a:lnTo>
                  <a:pt x="84502" y="39080"/>
                </a:lnTo>
                <a:lnTo>
                  <a:pt x="84215" y="44729"/>
                </a:lnTo>
                <a:lnTo>
                  <a:pt x="83277" y="86932"/>
                </a:lnTo>
                <a:lnTo>
                  <a:pt x="83107" y="126741"/>
                </a:lnTo>
                <a:lnTo>
                  <a:pt x="83098" y="134964"/>
                </a:lnTo>
                <a:lnTo>
                  <a:pt x="83110" y="143680"/>
                </a:lnTo>
                <a:lnTo>
                  <a:pt x="83122" y="151857"/>
                </a:lnTo>
                <a:lnTo>
                  <a:pt x="83133" y="160034"/>
                </a:lnTo>
                <a:lnTo>
                  <a:pt x="83156" y="168155"/>
                </a:lnTo>
                <a:lnTo>
                  <a:pt x="83175" y="175804"/>
                </a:lnTo>
                <a:lnTo>
                  <a:pt x="83194" y="183452"/>
                </a:lnTo>
                <a:lnTo>
                  <a:pt x="83366" y="190780"/>
                </a:lnTo>
                <a:lnTo>
                  <a:pt x="83239" y="197748"/>
                </a:lnTo>
                <a:lnTo>
                  <a:pt x="83112" y="204717"/>
                </a:lnTo>
                <a:lnTo>
                  <a:pt x="82739" y="211581"/>
                </a:lnTo>
                <a:lnTo>
                  <a:pt x="82412" y="217615"/>
                </a:lnTo>
                <a:lnTo>
                  <a:pt x="82086" y="223648"/>
                </a:lnTo>
                <a:lnTo>
                  <a:pt x="81651" y="229114"/>
                </a:lnTo>
                <a:lnTo>
                  <a:pt x="81281" y="233949"/>
                </a:lnTo>
                <a:lnTo>
                  <a:pt x="80910" y="238784"/>
                </a:lnTo>
                <a:lnTo>
                  <a:pt x="80667" y="243064"/>
                </a:lnTo>
                <a:lnTo>
                  <a:pt x="80190" y="246625"/>
                </a:lnTo>
                <a:lnTo>
                  <a:pt x="79713" y="250187"/>
                </a:lnTo>
                <a:lnTo>
                  <a:pt x="79163" y="252998"/>
                </a:lnTo>
                <a:lnTo>
                  <a:pt x="78419" y="255317"/>
                </a:lnTo>
                <a:lnTo>
                  <a:pt x="77675" y="257636"/>
                </a:lnTo>
                <a:lnTo>
                  <a:pt x="76772" y="259531"/>
                </a:lnTo>
                <a:lnTo>
                  <a:pt x="75726" y="260539"/>
                </a:lnTo>
                <a:lnTo>
                  <a:pt x="74681" y="261548"/>
                </a:lnTo>
                <a:lnTo>
                  <a:pt x="73606" y="261925"/>
                </a:lnTo>
                <a:lnTo>
                  <a:pt x="72145" y="261370"/>
                </a:lnTo>
                <a:lnTo>
                  <a:pt x="70684" y="260815"/>
                </a:lnTo>
                <a:lnTo>
                  <a:pt x="60969" y="249494"/>
                </a:lnTo>
                <a:lnTo>
                  <a:pt x="58927" y="246401"/>
                </a:lnTo>
                <a:lnTo>
                  <a:pt x="56641" y="242664"/>
                </a:lnTo>
                <a:lnTo>
                  <a:pt x="54710" y="238657"/>
                </a:lnTo>
                <a:lnTo>
                  <a:pt x="52778" y="234650"/>
                </a:lnTo>
                <a:lnTo>
                  <a:pt x="45422" y="211532"/>
                </a:lnTo>
                <a:lnTo>
                  <a:pt x="44329" y="206786"/>
                </a:lnTo>
                <a:lnTo>
                  <a:pt x="43354" y="201761"/>
                </a:lnTo>
                <a:lnTo>
                  <a:pt x="42822" y="196972"/>
                </a:lnTo>
                <a:lnTo>
                  <a:pt x="42289" y="192184"/>
                </a:lnTo>
                <a:lnTo>
                  <a:pt x="42094" y="187384"/>
                </a:lnTo>
                <a:lnTo>
                  <a:pt x="42227" y="182798"/>
                </a:lnTo>
                <a:lnTo>
                  <a:pt x="42360" y="178212"/>
                </a:lnTo>
                <a:lnTo>
                  <a:pt x="42735" y="173604"/>
                </a:lnTo>
                <a:lnTo>
                  <a:pt x="43621" y="169457"/>
                </a:lnTo>
                <a:lnTo>
                  <a:pt x="44507" y="165310"/>
                </a:lnTo>
                <a:lnTo>
                  <a:pt x="61996" y="139343"/>
                </a:lnTo>
                <a:lnTo>
                  <a:pt x="64939" y="136911"/>
                </a:lnTo>
                <a:lnTo>
                  <a:pt x="81794" y="127453"/>
                </a:lnTo>
                <a:lnTo>
                  <a:pt x="85153" y="125886"/>
                </a:lnTo>
                <a:lnTo>
                  <a:pt x="88381" y="124715"/>
                </a:lnTo>
                <a:lnTo>
                  <a:pt x="91642" y="123474"/>
                </a:lnTo>
                <a:lnTo>
                  <a:pt x="94901" y="122233"/>
                </a:lnTo>
                <a:lnTo>
                  <a:pt x="98256" y="121023"/>
                </a:lnTo>
                <a:lnTo>
                  <a:pt x="101354" y="120009"/>
                </a:lnTo>
                <a:lnTo>
                  <a:pt x="104453" y="118995"/>
                </a:lnTo>
                <a:lnTo>
                  <a:pt x="107300" y="118118"/>
                </a:lnTo>
                <a:lnTo>
                  <a:pt x="110233" y="117390"/>
                </a:lnTo>
                <a:lnTo>
                  <a:pt x="113166" y="116661"/>
                </a:lnTo>
                <a:lnTo>
                  <a:pt x="116160" y="116101"/>
                </a:lnTo>
                <a:lnTo>
                  <a:pt x="118954" y="115639"/>
                </a:lnTo>
                <a:lnTo>
                  <a:pt x="121748" y="115177"/>
                </a:lnTo>
                <a:lnTo>
                  <a:pt x="124601" y="114870"/>
                </a:lnTo>
                <a:lnTo>
                  <a:pt x="126998" y="114620"/>
                </a:lnTo>
                <a:lnTo>
                  <a:pt x="129395" y="114370"/>
                </a:lnTo>
                <a:lnTo>
                  <a:pt x="132280" y="114220"/>
                </a:lnTo>
                <a:lnTo>
                  <a:pt x="133337" y="11414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119312" y="2926152"/>
            <a:ext cx="106680" cy="81915"/>
            <a:chOff x="4119312" y="2926152"/>
            <a:chExt cx="106680" cy="81915"/>
          </a:xfrm>
        </p:grpSpPr>
        <p:sp>
          <p:nvSpPr>
            <p:cNvPr id="10" name="object 10"/>
            <p:cNvSpPr/>
            <p:nvPr/>
          </p:nvSpPr>
          <p:spPr>
            <a:xfrm>
              <a:off x="4119312" y="2935677"/>
              <a:ext cx="71120" cy="0"/>
            </a:xfrm>
            <a:custGeom>
              <a:avLst/>
              <a:gdLst/>
              <a:ahLst/>
              <a:cxnLst/>
              <a:rect l="l" t="t" r="r" b="b"/>
              <a:pathLst>
                <a:path w="71120">
                  <a:moveTo>
                    <a:pt x="0" y="0"/>
                  </a:moveTo>
                  <a:lnTo>
                    <a:pt x="0" y="0"/>
                  </a:lnTo>
                  <a:lnTo>
                    <a:pt x="69470" y="0"/>
                  </a:lnTo>
                  <a:lnTo>
                    <a:pt x="70669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4920" y="2994927"/>
              <a:ext cx="81915" cy="3810"/>
            </a:xfrm>
            <a:custGeom>
              <a:avLst/>
              <a:gdLst/>
              <a:ahLst/>
              <a:cxnLst/>
              <a:rect l="l" t="t" r="r" b="b"/>
              <a:pathLst>
                <a:path w="81914" h="3810">
                  <a:moveTo>
                    <a:pt x="0" y="3182"/>
                  </a:moveTo>
                  <a:lnTo>
                    <a:pt x="0" y="3182"/>
                  </a:lnTo>
                  <a:lnTo>
                    <a:pt x="45200" y="3182"/>
                  </a:lnTo>
                  <a:lnTo>
                    <a:pt x="49504" y="3330"/>
                  </a:lnTo>
                  <a:lnTo>
                    <a:pt x="53409" y="3182"/>
                  </a:lnTo>
                  <a:lnTo>
                    <a:pt x="57314" y="3035"/>
                  </a:lnTo>
                  <a:lnTo>
                    <a:pt x="61127" y="2642"/>
                  </a:lnTo>
                  <a:lnTo>
                    <a:pt x="80282" y="187"/>
                  </a:lnTo>
                  <a:lnTo>
                    <a:pt x="8148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6126" y="2852965"/>
            <a:ext cx="209102" cy="16178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172000" y="3200623"/>
            <a:ext cx="1919605" cy="379730"/>
            <a:chOff x="3172000" y="3200623"/>
            <a:chExt cx="1919605" cy="37973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6857" y="3295290"/>
              <a:ext cx="144477" cy="1406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30102" y="3288241"/>
              <a:ext cx="10160" cy="136525"/>
            </a:xfrm>
            <a:custGeom>
              <a:avLst/>
              <a:gdLst/>
              <a:ahLst/>
              <a:cxnLst/>
              <a:rect l="l" t="t" r="r" b="b"/>
              <a:pathLst>
                <a:path w="10160" h="136525">
                  <a:moveTo>
                    <a:pt x="147" y="6429"/>
                  </a:moveTo>
                  <a:lnTo>
                    <a:pt x="147" y="6281"/>
                  </a:lnTo>
                  <a:lnTo>
                    <a:pt x="147" y="6035"/>
                  </a:lnTo>
                  <a:lnTo>
                    <a:pt x="147" y="5544"/>
                  </a:lnTo>
                  <a:lnTo>
                    <a:pt x="147" y="5053"/>
                  </a:lnTo>
                  <a:lnTo>
                    <a:pt x="0" y="4210"/>
                  </a:lnTo>
                  <a:lnTo>
                    <a:pt x="147" y="3483"/>
                  </a:lnTo>
                  <a:lnTo>
                    <a:pt x="294" y="2757"/>
                  </a:lnTo>
                  <a:lnTo>
                    <a:pt x="688" y="1758"/>
                  </a:lnTo>
                  <a:lnTo>
                    <a:pt x="1031" y="1184"/>
                  </a:lnTo>
                  <a:lnTo>
                    <a:pt x="1375" y="611"/>
                  </a:lnTo>
                  <a:lnTo>
                    <a:pt x="1825" y="0"/>
                  </a:lnTo>
                  <a:lnTo>
                    <a:pt x="2208" y="42"/>
                  </a:lnTo>
                  <a:lnTo>
                    <a:pt x="2591" y="85"/>
                  </a:lnTo>
                  <a:lnTo>
                    <a:pt x="2992" y="360"/>
                  </a:lnTo>
                  <a:lnTo>
                    <a:pt x="3330" y="1441"/>
                  </a:lnTo>
                  <a:lnTo>
                    <a:pt x="3668" y="2521"/>
                  </a:lnTo>
                  <a:lnTo>
                    <a:pt x="3977" y="4373"/>
                  </a:lnTo>
                  <a:lnTo>
                    <a:pt x="4235" y="6526"/>
                  </a:lnTo>
                  <a:lnTo>
                    <a:pt x="4492" y="8679"/>
                  </a:lnTo>
                  <a:lnTo>
                    <a:pt x="5277" y="24888"/>
                  </a:lnTo>
                  <a:lnTo>
                    <a:pt x="5380" y="28766"/>
                  </a:lnTo>
                  <a:lnTo>
                    <a:pt x="5441" y="33115"/>
                  </a:lnTo>
                  <a:lnTo>
                    <a:pt x="5491" y="37627"/>
                  </a:lnTo>
                  <a:lnTo>
                    <a:pt x="5540" y="42140"/>
                  </a:lnTo>
                  <a:lnTo>
                    <a:pt x="5559" y="47014"/>
                  </a:lnTo>
                  <a:lnTo>
                    <a:pt x="5573" y="51960"/>
                  </a:lnTo>
                  <a:lnTo>
                    <a:pt x="5588" y="56907"/>
                  </a:lnTo>
                  <a:lnTo>
                    <a:pt x="5582" y="62247"/>
                  </a:lnTo>
                  <a:lnTo>
                    <a:pt x="5576" y="67307"/>
                  </a:lnTo>
                  <a:lnTo>
                    <a:pt x="5571" y="72367"/>
                  </a:lnTo>
                  <a:lnTo>
                    <a:pt x="5407" y="77475"/>
                  </a:lnTo>
                  <a:lnTo>
                    <a:pt x="5539" y="82321"/>
                  </a:lnTo>
                  <a:lnTo>
                    <a:pt x="5672" y="87167"/>
                  </a:lnTo>
                  <a:lnTo>
                    <a:pt x="6046" y="91879"/>
                  </a:lnTo>
                  <a:lnTo>
                    <a:pt x="6373" y="96384"/>
                  </a:lnTo>
                  <a:lnTo>
                    <a:pt x="6700" y="100889"/>
                  </a:lnTo>
                  <a:lnTo>
                    <a:pt x="7132" y="105340"/>
                  </a:lnTo>
                  <a:lnTo>
                    <a:pt x="7500" y="109351"/>
                  </a:lnTo>
                  <a:lnTo>
                    <a:pt x="7869" y="113362"/>
                  </a:lnTo>
                  <a:lnTo>
                    <a:pt x="8256" y="117073"/>
                  </a:lnTo>
                  <a:lnTo>
                    <a:pt x="8583" y="120449"/>
                  </a:lnTo>
                  <a:lnTo>
                    <a:pt x="8909" y="123826"/>
                  </a:lnTo>
                  <a:lnTo>
                    <a:pt x="9209" y="126978"/>
                  </a:lnTo>
                  <a:lnTo>
                    <a:pt x="9459" y="129611"/>
                  </a:lnTo>
                  <a:lnTo>
                    <a:pt x="9709" y="132244"/>
                  </a:lnTo>
                  <a:lnTo>
                    <a:pt x="9979" y="135141"/>
                  </a:lnTo>
                  <a:lnTo>
                    <a:pt x="10083" y="136247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8627" y="3358218"/>
              <a:ext cx="93980" cy="4445"/>
            </a:xfrm>
            <a:custGeom>
              <a:avLst/>
              <a:gdLst/>
              <a:ahLst/>
              <a:cxnLst/>
              <a:rect l="l" t="t" r="r" b="b"/>
              <a:pathLst>
                <a:path w="93979" h="4445">
                  <a:moveTo>
                    <a:pt x="0" y="4087"/>
                  </a:moveTo>
                  <a:lnTo>
                    <a:pt x="0" y="4087"/>
                  </a:lnTo>
                  <a:lnTo>
                    <a:pt x="41002" y="4087"/>
                  </a:lnTo>
                  <a:lnTo>
                    <a:pt x="45342" y="4235"/>
                  </a:lnTo>
                  <a:lnTo>
                    <a:pt x="49564" y="4087"/>
                  </a:lnTo>
                  <a:lnTo>
                    <a:pt x="53786" y="3940"/>
                  </a:lnTo>
                  <a:lnTo>
                    <a:pt x="58317" y="3546"/>
                  </a:lnTo>
                  <a:lnTo>
                    <a:pt x="62415" y="3202"/>
                  </a:lnTo>
                  <a:lnTo>
                    <a:pt x="66512" y="2859"/>
                  </a:lnTo>
                  <a:lnTo>
                    <a:pt x="70369" y="2409"/>
                  </a:lnTo>
                  <a:lnTo>
                    <a:pt x="74150" y="2026"/>
                  </a:lnTo>
                  <a:lnTo>
                    <a:pt x="77932" y="1643"/>
                  </a:lnTo>
                  <a:lnTo>
                    <a:pt x="81827" y="1242"/>
                  </a:lnTo>
                  <a:lnTo>
                    <a:pt x="85102" y="904"/>
                  </a:lnTo>
                  <a:lnTo>
                    <a:pt x="88377" y="566"/>
                  </a:lnTo>
                  <a:lnTo>
                    <a:pt x="92350" y="150"/>
                  </a:lnTo>
                  <a:lnTo>
                    <a:pt x="9380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6948" y="3310725"/>
              <a:ext cx="61594" cy="5080"/>
            </a:xfrm>
            <a:custGeom>
              <a:avLst/>
              <a:gdLst/>
              <a:ahLst/>
              <a:cxnLst/>
              <a:rect l="l" t="t" r="r" b="b"/>
              <a:pathLst>
                <a:path w="61595" h="5079">
                  <a:moveTo>
                    <a:pt x="0" y="4756"/>
                  </a:moveTo>
                  <a:lnTo>
                    <a:pt x="147" y="4756"/>
                  </a:lnTo>
                  <a:lnTo>
                    <a:pt x="884" y="4756"/>
                  </a:lnTo>
                  <a:lnTo>
                    <a:pt x="1522" y="4756"/>
                  </a:lnTo>
                  <a:lnTo>
                    <a:pt x="2464" y="4903"/>
                  </a:lnTo>
                  <a:lnTo>
                    <a:pt x="3829" y="4756"/>
                  </a:lnTo>
                  <a:lnTo>
                    <a:pt x="5194" y="4608"/>
                  </a:lnTo>
                  <a:lnTo>
                    <a:pt x="6987" y="4215"/>
                  </a:lnTo>
                  <a:lnTo>
                    <a:pt x="9073" y="3871"/>
                  </a:lnTo>
                  <a:lnTo>
                    <a:pt x="11159" y="3528"/>
                  </a:lnTo>
                  <a:lnTo>
                    <a:pt x="13663" y="3078"/>
                  </a:lnTo>
                  <a:lnTo>
                    <a:pt x="16344" y="2695"/>
                  </a:lnTo>
                  <a:lnTo>
                    <a:pt x="38263" y="410"/>
                  </a:lnTo>
                  <a:lnTo>
                    <a:pt x="41709" y="53"/>
                  </a:lnTo>
                  <a:lnTo>
                    <a:pt x="44612" y="26"/>
                  </a:lnTo>
                  <a:lnTo>
                    <a:pt x="47514" y="0"/>
                  </a:lnTo>
                  <a:lnTo>
                    <a:pt x="50197" y="121"/>
                  </a:lnTo>
                  <a:lnTo>
                    <a:pt x="61008" y="4204"/>
                  </a:lnTo>
                  <a:lnTo>
                    <a:pt x="61600" y="4573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1340" y="3361432"/>
              <a:ext cx="88900" cy="11430"/>
            </a:xfrm>
            <a:custGeom>
              <a:avLst/>
              <a:gdLst/>
              <a:ahLst/>
              <a:cxnLst/>
              <a:rect l="l" t="t" r="r" b="b"/>
              <a:pathLst>
                <a:path w="88900" h="11429">
                  <a:moveTo>
                    <a:pt x="0" y="11279"/>
                  </a:moveTo>
                  <a:lnTo>
                    <a:pt x="0" y="11279"/>
                  </a:lnTo>
                  <a:lnTo>
                    <a:pt x="11307" y="11279"/>
                  </a:lnTo>
                  <a:lnTo>
                    <a:pt x="14056" y="11426"/>
                  </a:lnTo>
                  <a:lnTo>
                    <a:pt x="17228" y="11279"/>
                  </a:lnTo>
                  <a:lnTo>
                    <a:pt x="20401" y="11132"/>
                  </a:lnTo>
                  <a:lnTo>
                    <a:pt x="24267" y="10738"/>
                  </a:lnTo>
                  <a:lnTo>
                    <a:pt x="28107" y="10395"/>
                  </a:lnTo>
                  <a:lnTo>
                    <a:pt x="31946" y="10051"/>
                  </a:lnTo>
                  <a:lnTo>
                    <a:pt x="36008" y="9749"/>
                  </a:lnTo>
                  <a:lnTo>
                    <a:pt x="40265" y="9218"/>
                  </a:lnTo>
                  <a:lnTo>
                    <a:pt x="44523" y="8688"/>
                  </a:lnTo>
                  <a:lnTo>
                    <a:pt x="49172" y="7893"/>
                  </a:lnTo>
                  <a:lnTo>
                    <a:pt x="53651" y="7211"/>
                  </a:lnTo>
                  <a:lnTo>
                    <a:pt x="58131" y="6530"/>
                  </a:lnTo>
                  <a:lnTo>
                    <a:pt x="62872" y="5919"/>
                  </a:lnTo>
                  <a:lnTo>
                    <a:pt x="67144" y="5130"/>
                  </a:lnTo>
                  <a:lnTo>
                    <a:pt x="71416" y="4342"/>
                  </a:lnTo>
                  <a:lnTo>
                    <a:pt x="75692" y="3337"/>
                  </a:lnTo>
                  <a:lnTo>
                    <a:pt x="79281" y="2482"/>
                  </a:lnTo>
                  <a:lnTo>
                    <a:pt x="82870" y="1627"/>
                  </a:lnTo>
                  <a:lnTo>
                    <a:pt x="87110" y="413"/>
                  </a:lnTo>
                  <a:lnTo>
                    <a:pt x="88676" y="0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7158" y="3200623"/>
              <a:ext cx="90760" cy="1624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080" y="3201546"/>
              <a:ext cx="141182" cy="1618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2000" y="3259774"/>
              <a:ext cx="1919043" cy="320316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3921607" y="3764116"/>
            <a:ext cx="120014" cy="236220"/>
          </a:xfrm>
          <a:custGeom>
            <a:avLst/>
            <a:gdLst/>
            <a:ahLst/>
            <a:cxnLst/>
            <a:rect l="l" t="t" r="r" b="b"/>
            <a:pathLst>
              <a:path w="120014" h="236220">
                <a:moveTo>
                  <a:pt x="5201" y="9210"/>
                </a:moveTo>
                <a:lnTo>
                  <a:pt x="5201" y="9210"/>
                </a:lnTo>
                <a:lnTo>
                  <a:pt x="5201" y="4786"/>
                </a:lnTo>
                <a:lnTo>
                  <a:pt x="5201" y="4915"/>
                </a:lnTo>
                <a:lnTo>
                  <a:pt x="5201" y="5541"/>
                </a:lnTo>
                <a:lnTo>
                  <a:pt x="5201" y="6654"/>
                </a:lnTo>
                <a:lnTo>
                  <a:pt x="5201" y="7766"/>
                </a:lnTo>
                <a:lnTo>
                  <a:pt x="5054" y="9343"/>
                </a:lnTo>
                <a:lnTo>
                  <a:pt x="5201" y="11528"/>
                </a:lnTo>
                <a:lnTo>
                  <a:pt x="5348" y="13713"/>
                </a:lnTo>
                <a:lnTo>
                  <a:pt x="5743" y="16676"/>
                </a:lnTo>
                <a:lnTo>
                  <a:pt x="6086" y="19762"/>
                </a:lnTo>
                <a:lnTo>
                  <a:pt x="6429" y="22848"/>
                </a:lnTo>
                <a:lnTo>
                  <a:pt x="6732" y="26443"/>
                </a:lnTo>
                <a:lnTo>
                  <a:pt x="7262" y="30045"/>
                </a:lnTo>
                <a:lnTo>
                  <a:pt x="7793" y="33647"/>
                </a:lnTo>
                <a:lnTo>
                  <a:pt x="8588" y="37537"/>
                </a:lnTo>
                <a:lnTo>
                  <a:pt x="9269" y="41374"/>
                </a:lnTo>
                <a:lnTo>
                  <a:pt x="9950" y="45212"/>
                </a:lnTo>
                <a:lnTo>
                  <a:pt x="10562" y="49324"/>
                </a:lnTo>
                <a:lnTo>
                  <a:pt x="11350" y="53070"/>
                </a:lnTo>
                <a:lnTo>
                  <a:pt x="21403" y="79104"/>
                </a:lnTo>
                <a:lnTo>
                  <a:pt x="22838" y="81029"/>
                </a:lnTo>
                <a:lnTo>
                  <a:pt x="24388" y="82589"/>
                </a:lnTo>
                <a:lnTo>
                  <a:pt x="25975" y="83878"/>
                </a:lnTo>
                <a:lnTo>
                  <a:pt x="27561" y="85168"/>
                </a:lnTo>
                <a:lnTo>
                  <a:pt x="36981" y="88389"/>
                </a:lnTo>
                <a:lnTo>
                  <a:pt x="39070" y="88598"/>
                </a:lnTo>
                <a:lnTo>
                  <a:pt x="60056" y="71060"/>
                </a:lnTo>
                <a:lnTo>
                  <a:pt x="61466" y="67761"/>
                </a:lnTo>
                <a:lnTo>
                  <a:pt x="62705" y="63910"/>
                </a:lnTo>
                <a:lnTo>
                  <a:pt x="63735" y="59811"/>
                </a:lnTo>
                <a:lnTo>
                  <a:pt x="64765" y="55713"/>
                </a:lnTo>
                <a:lnTo>
                  <a:pt x="68614" y="15976"/>
                </a:lnTo>
                <a:lnTo>
                  <a:pt x="68707" y="6086"/>
                </a:lnTo>
                <a:lnTo>
                  <a:pt x="68659" y="3362"/>
                </a:lnTo>
                <a:lnTo>
                  <a:pt x="68615" y="1927"/>
                </a:lnTo>
                <a:lnTo>
                  <a:pt x="68571" y="493"/>
                </a:lnTo>
                <a:lnTo>
                  <a:pt x="68488" y="0"/>
                </a:lnTo>
                <a:lnTo>
                  <a:pt x="68416" y="473"/>
                </a:lnTo>
                <a:lnTo>
                  <a:pt x="68344" y="947"/>
                </a:lnTo>
                <a:lnTo>
                  <a:pt x="67974" y="13864"/>
                </a:lnTo>
                <a:lnTo>
                  <a:pt x="67912" y="17627"/>
                </a:lnTo>
                <a:lnTo>
                  <a:pt x="67857" y="22280"/>
                </a:lnTo>
                <a:lnTo>
                  <a:pt x="67812" y="27349"/>
                </a:lnTo>
                <a:lnTo>
                  <a:pt x="67766" y="32417"/>
                </a:lnTo>
                <a:lnTo>
                  <a:pt x="67608" y="75618"/>
                </a:lnTo>
                <a:lnTo>
                  <a:pt x="67590" y="102639"/>
                </a:lnTo>
                <a:lnTo>
                  <a:pt x="67588" y="109504"/>
                </a:lnTo>
                <a:lnTo>
                  <a:pt x="67590" y="116489"/>
                </a:lnTo>
                <a:lnTo>
                  <a:pt x="67592" y="123472"/>
                </a:lnTo>
                <a:lnTo>
                  <a:pt x="67594" y="130455"/>
                </a:lnTo>
                <a:lnTo>
                  <a:pt x="67598" y="137650"/>
                </a:lnTo>
                <a:lnTo>
                  <a:pt x="67600" y="144536"/>
                </a:lnTo>
                <a:lnTo>
                  <a:pt x="67604" y="151422"/>
                </a:lnTo>
                <a:lnTo>
                  <a:pt x="67607" y="158384"/>
                </a:lnTo>
                <a:lnTo>
                  <a:pt x="67611" y="164788"/>
                </a:lnTo>
                <a:lnTo>
                  <a:pt x="67614" y="171193"/>
                </a:lnTo>
                <a:lnTo>
                  <a:pt x="67764" y="177297"/>
                </a:lnTo>
                <a:lnTo>
                  <a:pt x="67620" y="182961"/>
                </a:lnTo>
                <a:lnTo>
                  <a:pt x="67475" y="188625"/>
                </a:lnTo>
                <a:lnTo>
                  <a:pt x="67084" y="193999"/>
                </a:lnTo>
                <a:lnTo>
                  <a:pt x="66742" y="198773"/>
                </a:lnTo>
                <a:lnTo>
                  <a:pt x="66401" y="203546"/>
                </a:lnTo>
                <a:lnTo>
                  <a:pt x="66100" y="207790"/>
                </a:lnTo>
                <a:lnTo>
                  <a:pt x="65571" y="211601"/>
                </a:lnTo>
                <a:lnTo>
                  <a:pt x="46342" y="235687"/>
                </a:lnTo>
                <a:lnTo>
                  <a:pt x="44164" y="235644"/>
                </a:lnTo>
                <a:lnTo>
                  <a:pt x="41986" y="235602"/>
                </a:lnTo>
                <a:lnTo>
                  <a:pt x="12333" y="211664"/>
                </a:lnTo>
                <a:lnTo>
                  <a:pt x="10518" y="208279"/>
                </a:lnTo>
                <a:lnTo>
                  <a:pt x="8703" y="204894"/>
                </a:lnTo>
                <a:lnTo>
                  <a:pt x="7062" y="201189"/>
                </a:lnTo>
                <a:lnTo>
                  <a:pt x="5696" y="197226"/>
                </a:lnTo>
                <a:lnTo>
                  <a:pt x="4329" y="193263"/>
                </a:lnTo>
                <a:lnTo>
                  <a:pt x="3226" y="188817"/>
                </a:lnTo>
                <a:lnTo>
                  <a:pt x="2316" y="184502"/>
                </a:lnTo>
                <a:lnTo>
                  <a:pt x="1405" y="180187"/>
                </a:lnTo>
                <a:lnTo>
                  <a:pt x="465" y="175832"/>
                </a:lnTo>
                <a:lnTo>
                  <a:pt x="232" y="171337"/>
                </a:lnTo>
                <a:lnTo>
                  <a:pt x="0" y="166843"/>
                </a:lnTo>
                <a:lnTo>
                  <a:pt x="184" y="162093"/>
                </a:lnTo>
                <a:lnTo>
                  <a:pt x="920" y="157536"/>
                </a:lnTo>
                <a:lnTo>
                  <a:pt x="1655" y="152979"/>
                </a:lnTo>
                <a:lnTo>
                  <a:pt x="2960" y="148397"/>
                </a:lnTo>
                <a:lnTo>
                  <a:pt x="4645" y="143994"/>
                </a:lnTo>
                <a:lnTo>
                  <a:pt x="6329" y="139590"/>
                </a:lnTo>
                <a:lnTo>
                  <a:pt x="8562" y="135135"/>
                </a:lnTo>
                <a:lnTo>
                  <a:pt x="11024" y="131115"/>
                </a:lnTo>
                <a:lnTo>
                  <a:pt x="13486" y="127094"/>
                </a:lnTo>
                <a:lnTo>
                  <a:pt x="16393" y="123459"/>
                </a:lnTo>
                <a:lnTo>
                  <a:pt x="19415" y="119872"/>
                </a:lnTo>
                <a:lnTo>
                  <a:pt x="22437" y="116284"/>
                </a:lnTo>
                <a:lnTo>
                  <a:pt x="40566" y="100651"/>
                </a:lnTo>
                <a:lnTo>
                  <a:pt x="44628" y="98037"/>
                </a:lnTo>
                <a:lnTo>
                  <a:pt x="80691" y="84721"/>
                </a:lnTo>
                <a:lnTo>
                  <a:pt x="94248" y="82370"/>
                </a:lnTo>
                <a:lnTo>
                  <a:pt x="98800" y="81774"/>
                </a:lnTo>
                <a:lnTo>
                  <a:pt x="103790" y="81422"/>
                </a:lnTo>
                <a:lnTo>
                  <a:pt x="108001" y="81140"/>
                </a:lnTo>
                <a:lnTo>
                  <a:pt x="112212" y="80859"/>
                </a:lnTo>
                <a:lnTo>
                  <a:pt x="117594" y="80757"/>
                </a:lnTo>
                <a:lnTo>
                  <a:pt x="119513" y="8068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187829" y="3795018"/>
            <a:ext cx="87630" cy="60960"/>
            <a:chOff x="4187829" y="3795018"/>
            <a:chExt cx="87630" cy="60960"/>
          </a:xfrm>
        </p:grpSpPr>
        <p:sp>
          <p:nvSpPr>
            <p:cNvPr id="24" name="object 24"/>
            <p:cNvSpPr/>
            <p:nvPr/>
          </p:nvSpPr>
          <p:spPr>
            <a:xfrm>
              <a:off x="4207759" y="380454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0" y="0"/>
                  </a:lnTo>
                  <a:lnTo>
                    <a:pt x="49263" y="0"/>
                  </a:lnTo>
                  <a:lnTo>
                    <a:pt x="50296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7354" y="3840922"/>
              <a:ext cx="68580" cy="5715"/>
            </a:xfrm>
            <a:custGeom>
              <a:avLst/>
              <a:gdLst/>
              <a:ahLst/>
              <a:cxnLst/>
              <a:rect l="l" t="t" r="r" b="b"/>
              <a:pathLst>
                <a:path w="68579" h="5714">
                  <a:moveTo>
                    <a:pt x="0" y="5243"/>
                  </a:moveTo>
                  <a:lnTo>
                    <a:pt x="0" y="5243"/>
                  </a:lnTo>
                  <a:lnTo>
                    <a:pt x="30717" y="5243"/>
                  </a:lnTo>
                  <a:lnTo>
                    <a:pt x="34477" y="5391"/>
                  </a:lnTo>
                  <a:lnTo>
                    <a:pt x="38204" y="5243"/>
                  </a:lnTo>
                  <a:lnTo>
                    <a:pt x="41931" y="5096"/>
                  </a:lnTo>
                  <a:lnTo>
                    <a:pt x="45932" y="4850"/>
                  </a:lnTo>
                  <a:lnTo>
                    <a:pt x="49583" y="4359"/>
                  </a:lnTo>
                  <a:lnTo>
                    <a:pt x="53235" y="3868"/>
                  </a:lnTo>
                  <a:lnTo>
                    <a:pt x="56971" y="3025"/>
                  </a:lnTo>
                  <a:lnTo>
                    <a:pt x="60111" y="2298"/>
                  </a:lnTo>
                  <a:lnTo>
                    <a:pt x="63251" y="1572"/>
                  </a:lnTo>
                  <a:lnTo>
                    <a:pt x="67037" y="383"/>
                  </a:lnTo>
                  <a:lnTo>
                    <a:pt x="68422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6553" y="3712575"/>
            <a:ext cx="111799" cy="13979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27542" y="4122107"/>
            <a:ext cx="162326" cy="14875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198234" y="4158991"/>
            <a:ext cx="109855" cy="76835"/>
            <a:chOff x="4198234" y="4158991"/>
            <a:chExt cx="109855" cy="76835"/>
          </a:xfrm>
        </p:grpSpPr>
        <p:sp>
          <p:nvSpPr>
            <p:cNvPr id="29" name="object 29"/>
            <p:cNvSpPr/>
            <p:nvPr/>
          </p:nvSpPr>
          <p:spPr>
            <a:xfrm>
              <a:off x="4212962" y="4168516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0" y="5426"/>
                  </a:moveTo>
                  <a:lnTo>
                    <a:pt x="147" y="5426"/>
                  </a:lnTo>
                  <a:lnTo>
                    <a:pt x="246" y="5573"/>
                  </a:lnTo>
                  <a:lnTo>
                    <a:pt x="884" y="5426"/>
                  </a:lnTo>
                  <a:lnTo>
                    <a:pt x="1522" y="5278"/>
                  </a:lnTo>
                  <a:lnTo>
                    <a:pt x="2464" y="4884"/>
                  </a:lnTo>
                  <a:lnTo>
                    <a:pt x="3829" y="4541"/>
                  </a:lnTo>
                  <a:lnTo>
                    <a:pt x="5194" y="4197"/>
                  </a:lnTo>
                  <a:lnTo>
                    <a:pt x="6840" y="3748"/>
                  </a:lnTo>
                  <a:lnTo>
                    <a:pt x="9073" y="3364"/>
                  </a:lnTo>
                  <a:lnTo>
                    <a:pt x="11307" y="2981"/>
                  </a:lnTo>
                  <a:lnTo>
                    <a:pt x="14204" y="2580"/>
                  </a:lnTo>
                  <a:lnTo>
                    <a:pt x="17229" y="2242"/>
                  </a:lnTo>
                  <a:lnTo>
                    <a:pt x="20253" y="1904"/>
                  </a:lnTo>
                  <a:lnTo>
                    <a:pt x="48699" y="295"/>
                  </a:lnTo>
                  <a:lnTo>
                    <a:pt x="52007" y="193"/>
                  </a:lnTo>
                  <a:lnTo>
                    <a:pt x="55293" y="131"/>
                  </a:lnTo>
                  <a:lnTo>
                    <a:pt x="58050" y="82"/>
                  </a:lnTo>
                  <a:lnTo>
                    <a:pt x="60807" y="32"/>
                  </a:lnTo>
                  <a:lnTo>
                    <a:pt x="64041" y="13"/>
                  </a:lnTo>
                  <a:lnTo>
                    <a:pt x="6524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7759" y="4201857"/>
              <a:ext cx="90805" cy="24765"/>
            </a:xfrm>
            <a:custGeom>
              <a:avLst/>
              <a:gdLst/>
              <a:ahLst/>
              <a:cxnLst/>
              <a:rect l="l" t="t" r="r" b="b"/>
              <a:pathLst>
                <a:path w="90804" h="24764">
                  <a:moveTo>
                    <a:pt x="0" y="24112"/>
                  </a:moveTo>
                  <a:lnTo>
                    <a:pt x="147" y="24112"/>
                  </a:lnTo>
                  <a:lnTo>
                    <a:pt x="98" y="24259"/>
                  </a:lnTo>
                  <a:lnTo>
                    <a:pt x="884" y="24112"/>
                  </a:lnTo>
                  <a:lnTo>
                    <a:pt x="1670" y="23964"/>
                  </a:lnTo>
                  <a:lnTo>
                    <a:pt x="3006" y="23718"/>
                  </a:lnTo>
                  <a:lnTo>
                    <a:pt x="4714" y="23227"/>
                  </a:lnTo>
                  <a:lnTo>
                    <a:pt x="6422" y="22736"/>
                  </a:lnTo>
                  <a:lnTo>
                    <a:pt x="8518" y="22040"/>
                  </a:lnTo>
                  <a:lnTo>
                    <a:pt x="11134" y="21166"/>
                  </a:lnTo>
                  <a:lnTo>
                    <a:pt x="13751" y="20292"/>
                  </a:lnTo>
                  <a:lnTo>
                    <a:pt x="16902" y="19048"/>
                  </a:lnTo>
                  <a:lnTo>
                    <a:pt x="20412" y="17983"/>
                  </a:lnTo>
                  <a:lnTo>
                    <a:pt x="23922" y="16919"/>
                  </a:lnTo>
                  <a:lnTo>
                    <a:pt x="27949" y="15906"/>
                  </a:lnTo>
                  <a:lnTo>
                    <a:pt x="32194" y="14780"/>
                  </a:lnTo>
                  <a:lnTo>
                    <a:pt x="36439" y="13654"/>
                  </a:lnTo>
                  <a:lnTo>
                    <a:pt x="41399" y="12340"/>
                  </a:lnTo>
                  <a:lnTo>
                    <a:pt x="45879" y="11227"/>
                  </a:lnTo>
                  <a:lnTo>
                    <a:pt x="50359" y="10114"/>
                  </a:lnTo>
                  <a:lnTo>
                    <a:pt x="54796" y="9168"/>
                  </a:lnTo>
                  <a:lnTo>
                    <a:pt x="59074" y="8103"/>
                  </a:lnTo>
                  <a:lnTo>
                    <a:pt x="63353" y="7039"/>
                  </a:lnTo>
                  <a:lnTo>
                    <a:pt x="67657" y="5847"/>
                  </a:lnTo>
                  <a:lnTo>
                    <a:pt x="71549" y="4840"/>
                  </a:lnTo>
                  <a:lnTo>
                    <a:pt x="75442" y="3833"/>
                  </a:lnTo>
                  <a:lnTo>
                    <a:pt x="79243" y="2869"/>
                  </a:lnTo>
                  <a:lnTo>
                    <a:pt x="82429" y="2063"/>
                  </a:lnTo>
                  <a:lnTo>
                    <a:pt x="85614" y="1256"/>
                  </a:lnTo>
                  <a:lnTo>
                    <a:pt x="89288" y="343"/>
                  </a:lnTo>
                  <a:lnTo>
                    <a:pt x="9066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3308" y="4049411"/>
            <a:ext cx="127697" cy="18069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375469" y="1349705"/>
            <a:ext cx="297180" cy="212725"/>
            <a:chOff x="3375469" y="1349705"/>
            <a:chExt cx="297180" cy="21272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2870" y="1384821"/>
              <a:ext cx="167373" cy="1338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4710" y="1370516"/>
              <a:ext cx="77708" cy="1892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5469" y="1349705"/>
              <a:ext cx="87049" cy="21221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514548" y="1349557"/>
            <a:ext cx="347980" cy="229235"/>
            <a:chOff x="4514548" y="1349557"/>
            <a:chExt cx="347980" cy="229235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5122" y="1382207"/>
              <a:ext cx="147841" cy="19627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14548" y="1349557"/>
              <a:ext cx="90632" cy="2031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5744" y="1354761"/>
              <a:ext cx="86180" cy="20673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702758" y="3766025"/>
            <a:ext cx="170815" cy="114300"/>
            <a:chOff x="4702758" y="3766025"/>
            <a:chExt cx="170815" cy="114300"/>
          </a:xfrm>
        </p:grpSpPr>
        <p:sp>
          <p:nvSpPr>
            <p:cNvPr id="41" name="object 41"/>
            <p:cNvSpPr/>
            <p:nvPr/>
          </p:nvSpPr>
          <p:spPr>
            <a:xfrm>
              <a:off x="4712283" y="3791800"/>
              <a:ext cx="110489" cy="13335"/>
            </a:xfrm>
            <a:custGeom>
              <a:avLst/>
              <a:gdLst/>
              <a:ahLst/>
              <a:cxnLst/>
              <a:rect l="l" t="t" r="r" b="b"/>
              <a:pathLst>
                <a:path w="110489" h="13335">
                  <a:moveTo>
                    <a:pt x="147" y="12743"/>
                  </a:moveTo>
                  <a:lnTo>
                    <a:pt x="147" y="12595"/>
                  </a:lnTo>
                  <a:lnTo>
                    <a:pt x="0" y="12201"/>
                  </a:lnTo>
                  <a:lnTo>
                    <a:pt x="147" y="11858"/>
                  </a:lnTo>
                  <a:lnTo>
                    <a:pt x="294" y="11515"/>
                  </a:lnTo>
                  <a:lnTo>
                    <a:pt x="393" y="11065"/>
                  </a:lnTo>
                  <a:lnTo>
                    <a:pt x="1032" y="10681"/>
                  </a:lnTo>
                  <a:lnTo>
                    <a:pt x="1670" y="10298"/>
                  </a:lnTo>
                  <a:lnTo>
                    <a:pt x="2612" y="9897"/>
                  </a:lnTo>
                  <a:lnTo>
                    <a:pt x="3977" y="9559"/>
                  </a:lnTo>
                  <a:lnTo>
                    <a:pt x="5341" y="9221"/>
                  </a:lnTo>
                  <a:lnTo>
                    <a:pt x="6987" y="8913"/>
                  </a:lnTo>
                  <a:lnTo>
                    <a:pt x="9221" y="8655"/>
                  </a:lnTo>
                  <a:lnTo>
                    <a:pt x="11454" y="8397"/>
                  </a:lnTo>
                  <a:lnTo>
                    <a:pt x="28254" y="7612"/>
                  </a:lnTo>
                  <a:lnTo>
                    <a:pt x="32093" y="7510"/>
                  </a:lnTo>
                  <a:lnTo>
                    <a:pt x="36155" y="7448"/>
                  </a:lnTo>
                  <a:lnTo>
                    <a:pt x="40413" y="7399"/>
                  </a:lnTo>
                  <a:lnTo>
                    <a:pt x="44670" y="7349"/>
                  </a:lnTo>
                  <a:lnTo>
                    <a:pt x="49319" y="7478"/>
                  </a:lnTo>
                  <a:lnTo>
                    <a:pt x="53799" y="7316"/>
                  </a:lnTo>
                  <a:lnTo>
                    <a:pt x="58279" y="7154"/>
                  </a:lnTo>
                  <a:lnTo>
                    <a:pt x="62872" y="6767"/>
                  </a:lnTo>
                  <a:lnTo>
                    <a:pt x="67291" y="6429"/>
                  </a:lnTo>
                  <a:lnTo>
                    <a:pt x="71710" y="6091"/>
                  </a:lnTo>
                  <a:lnTo>
                    <a:pt x="76233" y="5658"/>
                  </a:lnTo>
                  <a:lnTo>
                    <a:pt x="80312" y="5289"/>
                  </a:lnTo>
                  <a:lnTo>
                    <a:pt x="84392" y="4921"/>
                  </a:lnTo>
                  <a:lnTo>
                    <a:pt x="88258" y="4686"/>
                  </a:lnTo>
                  <a:lnTo>
                    <a:pt x="91769" y="4218"/>
                  </a:lnTo>
                  <a:lnTo>
                    <a:pt x="106102" y="1097"/>
                  </a:lnTo>
                  <a:lnTo>
                    <a:pt x="107550" y="699"/>
                  </a:lnTo>
                  <a:lnTo>
                    <a:pt x="108998" y="301"/>
                  </a:lnTo>
                  <a:lnTo>
                    <a:pt x="110045" y="177"/>
                  </a:lnTo>
                  <a:lnTo>
                    <a:pt x="110086" y="0"/>
                  </a:lnTo>
                  <a:lnTo>
                    <a:pt x="108812" y="84"/>
                  </a:lnTo>
                  <a:lnTo>
                    <a:pt x="107674" y="165"/>
                  </a:lnTo>
                  <a:lnTo>
                    <a:pt x="106535" y="246"/>
                  </a:lnTo>
                  <a:lnTo>
                    <a:pt x="103974" y="505"/>
                  </a:lnTo>
                  <a:lnTo>
                    <a:pt x="103234" y="57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22836" y="3775550"/>
              <a:ext cx="141605" cy="95250"/>
            </a:xfrm>
            <a:custGeom>
              <a:avLst/>
              <a:gdLst/>
              <a:ahLst/>
              <a:cxnLst/>
              <a:rect l="l" t="t" r="r" b="b"/>
              <a:pathLst>
                <a:path w="141604" h="95250">
                  <a:moveTo>
                    <a:pt x="0" y="60210"/>
                  </a:moveTo>
                  <a:lnTo>
                    <a:pt x="0" y="60210"/>
                  </a:lnTo>
                  <a:lnTo>
                    <a:pt x="39458" y="60210"/>
                  </a:lnTo>
                  <a:lnTo>
                    <a:pt x="42959" y="60357"/>
                  </a:lnTo>
                  <a:lnTo>
                    <a:pt x="46193" y="60210"/>
                  </a:lnTo>
                  <a:lnTo>
                    <a:pt x="49427" y="60062"/>
                  </a:lnTo>
                  <a:lnTo>
                    <a:pt x="52675" y="59669"/>
                  </a:lnTo>
                  <a:lnTo>
                    <a:pt x="55680" y="59325"/>
                  </a:lnTo>
                  <a:lnTo>
                    <a:pt x="58686" y="58982"/>
                  </a:lnTo>
                  <a:lnTo>
                    <a:pt x="61550" y="58679"/>
                  </a:lnTo>
                  <a:lnTo>
                    <a:pt x="64225" y="58149"/>
                  </a:lnTo>
                  <a:lnTo>
                    <a:pt x="66900" y="57618"/>
                  </a:lnTo>
                  <a:lnTo>
                    <a:pt x="69381" y="56971"/>
                  </a:lnTo>
                  <a:lnTo>
                    <a:pt x="71731" y="56142"/>
                  </a:lnTo>
                  <a:lnTo>
                    <a:pt x="74081" y="55314"/>
                  </a:lnTo>
                  <a:lnTo>
                    <a:pt x="76243" y="54309"/>
                  </a:lnTo>
                  <a:lnTo>
                    <a:pt x="78326" y="53177"/>
                  </a:lnTo>
                  <a:lnTo>
                    <a:pt x="80409" y="52045"/>
                  </a:lnTo>
                  <a:lnTo>
                    <a:pt x="82486" y="50737"/>
                  </a:lnTo>
                  <a:lnTo>
                    <a:pt x="84228" y="49352"/>
                  </a:lnTo>
                  <a:lnTo>
                    <a:pt x="85971" y="47966"/>
                  </a:lnTo>
                  <a:lnTo>
                    <a:pt x="94648" y="28476"/>
                  </a:lnTo>
                  <a:lnTo>
                    <a:pt x="94848" y="26343"/>
                  </a:lnTo>
                  <a:lnTo>
                    <a:pt x="95047" y="24088"/>
                  </a:lnTo>
                  <a:lnTo>
                    <a:pt x="94934" y="21910"/>
                  </a:lnTo>
                  <a:lnTo>
                    <a:pt x="94822" y="19732"/>
                  </a:lnTo>
                  <a:lnTo>
                    <a:pt x="94519" y="17386"/>
                  </a:lnTo>
                  <a:lnTo>
                    <a:pt x="93974" y="15409"/>
                  </a:lnTo>
                  <a:lnTo>
                    <a:pt x="93431" y="13432"/>
                  </a:lnTo>
                  <a:lnTo>
                    <a:pt x="92633" y="11734"/>
                  </a:lnTo>
                  <a:lnTo>
                    <a:pt x="91671" y="10045"/>
                  </a:lnTo>
                  <a:lnTo>
                    <a:pt x="90708" y="8357"/>
                  </a:lnTo>
                  <a:lnTo>
                    <a:pt x="89062" y="6682"/>
                  </a:lnTo>
                  <a:lnTo>
                    <a:pt x="88201" y="5277"/>
                  </a:lnTo>
                  <a:lnTo>
                    <a:pt x="87341" y="3873"/>
                  </a:lnTo>
                  <a:lnTo>
                    <a:pt x="86729" y="2495"/>
                  </a:lnTo>
                  <a:lnTo>
                    <a:pt x="86509" y="1619"/>
                  </a:lnTo>
                  <a:lnTo>
                    <a:pt x="86288" y="742"/>
                  </a:lnTo>
                  <a:lnTo>
                    <a:pt x="86298" y="41"/>
                  </a:lnTo>
                  <a:lnTo>
                    <a:pt x="86876" y="20"/>
                  </a:lnTo>
                  <a:lnTo>
                    <a:pt x="87455" y="0"/>
                  </a:lnTo>
                  <a:lnTo>
                    <a:pt x="88511" y="493"/>
                  </a:lnTo>
                  <a:lnTo>
                    <a:pt x="89980" y="1493"/>
                  </a:lnTo>
                  <a:lnTo>
                    <a:pt x="91450" y="2493"/>
                  </a:lnTo>
                  <a:lnTo>
                    <a:pt x="93587" y="4238"/>
                  </a:lnTo>
                  <a:lnTo>
                    <a:pt x="95694" y="6020"/>
                  </a:lnTo>
                  <a:lnTo>
                    <a:pt x="97802" y="7803"/>
                  </a:lnTo>
                  <a:lnTo>
                    <a:pt x="100115" y="9876"/>
                  </a:lnTo>
                  <a:lnTo>
                    <a:pt x="102626" y="12189"/>
                  </a:lnTo>
                  <a:lnTo>
                    <a:pt x="105137" y="14502"/>
                  </a:lnTo>
                  <a:lnTo>
                    <a:pt x="108030" y="17124"/>
                  </a:lnTo>
                  <a:lnTo>
                    <a:pt x="110757" y="19899"/>
                  </a:lnTo>
                  <a:lnTo>
                    <a:pt x="113485" y="22674"/>
                  </a:lnTo>
                  <a:lnTo>
                    <a:pt x="116471" y="25862"/>
                  </a:lnTo>
                  <a:lnTo>
                    <a:pt x="118991" y="28838"/>
                  </a:lnTo>
                  <a:lnTo>
                    <a:pt x="121510" y="31814"/>
                  </a:lnTo>
                  <a:lnTo>
                    <a:pt x="123740" y="34890"/>
                  </a:lnTo>
                  <a:lnTo>
                    <a:pt x="125875" y="37756"/>
                  </a:lnTo>
                  <a:lnTo>
                    <a:pt x="128010" y="40622"/>
                  </a:lnTo>
                  <a:lnTo>
                    <a:pt x="139175" y="60097"/>
                  </a:lnTo>
                  <a:lnTo>
                    <a:pt x="139947" y="62201"/>
                  </a:lnTo>
                  <a:lnTo>
                    <a:pt x="140601" y="64165"/>
                  </a:lnTo>
                  <a:lnTo>
                    <a:pt x="140866" y="66085"/>
                  </a:lnTo>
                  <a:lnTo>
                    <a:pt x="141130" y="68006"/>
                  </a:lnTo>
                  <a:lnTo>
                    <a:pt x="141089" y="69674"/>
                  </a:lnTo>
                  <a:lnTo>
                    <a:pt x="140760" y="71619"/>
                  </a:lnTo>
                  <a:lnTo>
                    <a:pt x="140430" y="73564"/>
                  </a:lnTo>
                  <a:lnTo>
                    <a:pt x="139755" y="75832"/>
                  </a:lnTo>
                  <a:lnTo>
                    <a:pt x="138890" y="77753"/>
                  </a:lnTo>
                  <a:lnTo>
                    <a:pt x="138025" y="79674"/>
                  </a:lnTo>
                  <a:lnTo>
                    <a:pt x="136999" y="81415"/>
                  </a:lnTo>
                  <a:lnTo>
                    <a:pt x="135571" y="83144"/>
                  </a:lnTo>
                  <a:lnTo>
                    <a:pt x="134143" y="84875"/>
                  </a:lnTo>
                  <a:lnTo>
                    <a:pt x="124118" y="92071"/>
                  </a:lnTo>
                  <a:lnTo>
                    <a:pt x="122146" y="93185"/>
                  </a:lnTo>
                  <a:lnTo>
                    <a:pt x="119427" y="94358"/>
                  </a:lnTo>
                  <a:lnTo>
                    <a:pt x="118489" y="9481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14926" y="3687880"/>
            <a:ext cx="700356" cy="2060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44528" y="4045842"/>
            <a:ext cx="128371" cy="15332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76871" y="3974636"/>
            <a:ext cx="500224" cy="247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993255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35008" y="1315961"/>
            <a:ext cx="327025" cy="235585"/>
            <a:chOff x="3335008" y="1315961"/>
            <a:chExt cx="327025" cy="235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5008" y="1315961"/>
              <a:ext cx="84735" cy="235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4087" y="1327593"/>
              <a:ext cx="207597" cy="20288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23654" y="1319791"/>
            <a:ext cx="309880" cy="252095"/>
            <a:chOff x="4723654" y="1319791"/>
            <a:chExt cx="309880" cy="2520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3654" y="1319791"/>
              <a:ext cx="100414" cy="211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9031" y="1358810"/>
              <a:ext cx="184044" cy="21304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2479" y="2872738"/>
            <a:ext cx="204346" cy="15602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488738" y="2881064"/>
            <a:ext cx="111125" cy="247015"/>
          </a:xfrm>
          <a:custGeom>
            <a:avLst/>
            <a:gdLst/>
            <a:ahLst/>
            <a:cxnLst/>
            <a:rect l="l" t="t" r="r" b="b"/>
            <a:pathLst>
              <a:path w="111125" h="247014">
                <a:moveTo>
                  <a:pt x="5175" y="1284"/>
                </a:moveTo>
                <a:lnTo>
                  <a:pt x="5175" y="1136"/>
                </a:lnTo>
                <a:lnTo>
                  <a:pt x="5175" y="595"/>
                </a:lnTo>
                <a:lnTo>
                  <a:pt x="5175" y="399"/>
                </a:lnTo>
                <a:lnTo>
                  <a:pt x="5175" y="203"/>
                </a:lnTo>
                <a:lnTo>
                  <a:pt x="5322" y="0"/>
                </a:lnTo>
                <a:lnTo>
                  <a:pt x="5175" y="107"/>
                </a:lnTo>
                <a:lnTo>
                  <a:pt x="5027" y="215"/>
                </a:lnTo>
                <a:lnTo>
                  <a:pt x="4634" y="215"/>
                </a:lnTo>
                <a:lnTo>
                  <a:pt x="4291" y="1046"/>
                </a:lnTo>
                <a:lnTo>
                  <a:pt x="3947" y="1877"/>
                </a:lnTo>
                <a:lnTo>
                  <a:pt x="3497" y="3157"/>
                </a:lnTo>
                <a:lnTo>
                  <a:pt x="3114" y="5093"/>
                </a:lnTo>
                <a:lnTo>
                  <a:pt x="2731" y="7029"/>
                </a:lnTo>
                <a:lnTo>
                  <a:pt x="2330" y="9617"/>
                </a:lnTo>
                <a:lnTo>
                  <a:pt x="1992" y="12661"/>
                </a:lnTo>
                <a:lnTo>
                  <a:pt x="1654" y="15704"/>
                </a:lnTo>
                <a:lnTo>
                  <a:pt x="1345" y="19390"/>
                </a:lnTo>
                <a:lnTo>
                  <a:pt x="1087" y="23355"/>
                </a:lnTo>
                <a:lnTo>
                  <a:pt x="830" y="27320"/>
                </a:lnTo>
                <a:lnTo>
                  <a:pt x="620" y="31960"/>
                </a:lnTo>
                <a:lnTo>
                  <a:pt x="446" y="36448"/>
                </a:lnTo>
                <a:lnTo>
                  <a:pt x="272" y="40937"/>
                </a:lnTo>
                <a:lnTo>
                  <a:pt x="0" y="45707"/>
                </a:lnTo>
                <a:lnTo>
                  <a:pt x="44" y="50284"/>
                </a:lnTo>
                <a:lnTo>
                  <a:pt x="2694" y="75994"/>
                </a:lnTo>
                <a:lnTo>
                  <a:pt x="3554" y="79700"/>
                </a:lnTo>
                <a:lnTo>
                  <a:pt x="4509" y="83208"/>
                </a:lnTo>
                <a:lnTo>
                  <a:pt x="5874" y="86142"/>
                </a:lnTo>
                <a:lnTo>
                  <a:pt x="7239" y="89075"/>
                </a:lnTo>
                <a:lnTo>
                  <a:pt x="17724" y="98433"/>
                </a:lnTo>
                <a:lnTo>
                  <a:pt x="20111" y="99691"/>
                </a:lnTo>
                <a:lnTo>
                  <a:pt x="22574" y="100641"/>
                </a:lnTo>
                <a:lnTo>
                  <a:pt x="25203" y="101142"/>
                </a:lnTo>
                <a:lnTo>
                  <a:pt x="27832" y="101643"/>
                </a:lnTo>
                <a:lnTo>
                  <a:pt x="30752" y="101846"/>
                </a:lnTo>
                <a:lnTo>
                  <a:pt x="33497" y="101441"/>
                </a:lnTo>
                <a:lnTo>
                  <a:pt x="36243" y="101037"/>
                </a:lnTo>
                <a:lnTo>
                  <a:pt x="64355" y="70183"/>
                </a:lnTo>
                <a:lnTo>
                  <a:pt x="72792" y="36041"/>
                </a:lnTo>
                <a:lnTo>
                  <a:pt x="73301" y="32016"/>
                </a:lnTo>
                <a:lnTo>
                  <a:pt x="74152" y="14971"/>
                </a:lnTo>
                <a:lnTo>
                  <a:pt x="74200" y="12313"/>
                </a:lnTo>
                <a:lnTo>
                  <a:pt x="74145" y="10030"/>
                </a:lnTo>
                <a:lnTo>
                  <a:pt x="74095" y="8693"/>
                </a:lnTo>
                <a:lnTo>
                  <a:pt x="74044" y="7356"/>
                </a:lnTo>
                <a:lnTo>
                  <a:pt x="73938" y="6661"/>
                </a:lnTo>
                <a:lnTo>
                  <a:pt x="73847" y="6948"/>
                </a:lnTo>
                <a:lnTo>
                  <a:pt x="73756" y="7236"/>
                </a:lnTo>
                <a:lnTo>
                  <a:pt x="73273" y="18563"/>
                </a:lnTo>
                <a:lnTo>
                  <a:pt x="73191" y="22172"/>
                </a:lnTo>
                <a:lnTo>
                  <a:pt x="72839" y="62460"/>
                </a:lnTo>
                <a:lnTo>
                  <a:pt x="72793" y="76544"/>
                </a:lnTo>
                <a:lnTo>
                  <a:pt x="72928" y="84202"/>
                </a:lnTo>
                <a:lnTo>
                  <a:pt x="72770" y="91776"/>
                </a:lnTo>
                <a:lnTo>
                  <a:pt x="72612" y="99350"/>
                </a:lnTo>
                <a:lnTo>
                  <a:pt x="72215" y="107216"/>
                </a:lnTo>
                <a:lnTo>
                  <a:pt x="71870" y="114948"/>
                </a:lnTo>
                <a:lnTo>
                  <a:pt x="71523" y="122679"/>
                </a:lnTo>
                <a:lnTo>
                  <a:pt x="71076" y="130639"/>
                </a:lnTo>
                <a:lnTo>
                  <a:pt x="70695" y="138167"/>
                </a:lnTo>
                <a:lnTo>
                  <a:pt x="70314" y="145695"/>
                </a:lnTo>
                <a:lnTo>
                  <a:pt x="70064" y="153086"/>
                </a:lnTo>
                <a:lnTo>
                  <a:pt x="69583" y="160117"/>
                </a:lnTo>
                <a:lnTo>
                  <a:pt x="69101" y="167148"/>
                </a:lnTo>
                <a:lnTo>
                  <a:pt x="68404" y="174029"/>
                </a:lnTo>
                <a:lnTo>
                  <a:pt x="67807" y="180354"/>
                </a:lnTo>
                <a:lnTo>
                  <a:pt x="67210" y="186678"/>
                </a:lnTo>
                <a:lnTo>
                  <a:pt x="66701" y="192577"/>
                </a:lnTo>
                <a:lnTo>
                  <a:pt x="66001" y="198062"/>
                </a:lnTo>
                <a:lnTo>
                  <a:pt x="65300" y="203548"/>
                </a:lnTo>
                <a:lnTo>
                  <a:pt x="64530" y="208690"/>
                </a:lnTo>
                <a:lnTo>
                  <a:pt x="63602" y="213266"/>
                </a:lnTo>
                <a:lnTo>
                  <a:pt x="62674" y="217841"/>
                </a:lnTo>
                <a:lnTo>
                  <a:pt x="61462" y="221879"/>
                </a:lnTo>
                <a:lnTo>
                  <a:pt x="60430" y="225517"/>
                </a:lnTo>
                <a:lnTo>
                  <a:pt x="59399" y="229154"/>
                </a:lnTo>
                <a:lnTo>
                  <a:pt x="58467" y="232395"/>
                </a:lnTo>
                <a:lnTo>
                  <a:pt x="57411" y="235092"/>
                </a:lnTo>
                <a:lnTo>
                  <a:pt x="56356" y="237790"/>
                </a:lnTo>
                <a:lnTo>
                  <a:pt x="55280" y="239934"/>
                </a:lnTo>
                <a:lnTo>
                  <a:pt x="54097" y="241703"/>
                </a:lnTo>
                <a:lnTo>
                  <a:pt x="52915" y="243472"/>
                </a:lnTo>
                <a:lnTo>
                  <a:pt x="51655" y="244999"/>
                </a:lnTo>
                <a:lnTo>
                  <a:pt x="50315" y="245708"/>
                </a:lnTo>
                <a:lnTo>
                  <a:pt x="48975" y="246417"/>
                </a:lnTo>
                <a:lnTo>
                  <a:pt x="47543" y="246490"/>
                </a:lnTo>
                <a:lnTo>
                  <a:pt x="46057" y="245959"/>
                </a:lnTo>
                <a:lnTo>
                  <a:pt x="44571" y="245428"/>
                </a:lnTo>
                <a:lnTo>
                  <a:pt x="43002" y="244173"/>
                </a:lnTo>
                <a:lnTo>
                  <a:pt x="41400" y="242522"/>
                </a:lnTo>
                <a:lnTo>
                  <a:pt x="39799" y="240872"/>
                </a:lnTo>
                <a:lnTo>
                  <a:pt x="37986" y="238576"/>
                </a:lnTo>
                <a:lnTo>
                  <a:pt x="36452" y="236057"/>
                </a:lnTo>
                <a:lnTo>
                  <a:pt x="34918" y="233538"/>
                </a:lnTo>
                <a:lnTo>
                  <a:pt x="33437" y="230522"/>
                </a:lnTo>
                <a:lnTo>
                  <a:pt x="32198" y="227407"/>
                </a:lnTo>
                <a:lnTo>
                  <a:pt x="30959" y="224292"/>
                </a:lnTo>
                <a:lnTo>
                  <a:pt x="26909" y="207454"/>
                </a:lnTo>
                <a:lnTo>
                  <a:pt x="26356" y="204293"/>
                </a:lnTo>
                <a:lnTo>
                  <a:pt x="25143" y="189557"/>
                </a:lnTo>
                <a:lnTo>
                  <a:pt x="25028" y="186728"/>
                </a:lnTo>
                <a:lnTo>
                  <a:pt x="24867" y="184144"/>
                </a:lnTo>
                <a:lnTo>
                  <a:pt x="25008" y="181430"/>
                </a:lnTo>
                <a:lnTo>
                  <a:pt x="25150" y="178717"/>
                </a:lnTo>
                <a:lnTo>
                  <a:pt x="25304" y="175913"/>
                </a:lnTo>
                <a:lnTo>
                  <a:pt x="25992" y="173276"/>
                </a:lnTo>
                <a:lnTo>
                  <a:pt x="26679" y="170639"/>
                </a:lnTo>
                <a:lnTo>
                  <a:pt x="27849" y="168055"/>
                </a:lnTo>
                <a:lnTo>
                  <a:pt x="29136" y="165610"/>
                </a:lnTo>
                <a:lnTo>
                  <a:pt x="30422" y="163165"/>
                </a:lnTo>
                <a:lnTo>
                  <a:pt x="60033" y="139122"/>
                </a:lnTo>
                <a:lnTo>
                  <a:pt x="66764" y="135661"/>
                </a:lnTo>
                <a:lnTo>
                  <a:pt x="70144" y="134079"/>
                </a:lnTo>
                <a:lnTo>
                  <a:pt x="73503" y="132776"/>
                </a:lnTo>
                <a:lnTo>
                  <a:pt x="77158" y="131419"/>
                </a:lnTo>
                <a:lnTo>
                  <a:pt x="80812" y="130062"/>
                </a:lnTo>
                <a:lnTo>
                  <a:pt x="84784" y="128974"/>
                </a:lnTo>
                <a:lnTo>
                  <a:pt x="88692" y="127518"/>
                </a:lnTo>
                <a:lnTo>
                  <a:pt x="92599" y="126062"/>
                </a:lnTo>
                <a:lnTo>
                  <a:pt x="96939" y="124235"/>
                </a:lnTo>
                <a:lnTo>
                  <a:pt x="100604" y="122682"/>
                </a:lnTo>
                <a:lnTo>
                  <a:pt x="104269" y="121129"/>
                </a:lnTo>
                <a:lnTo>
                  <a:pt x="109001" y="118947"/>
                </a:lnTo>
                <a:lnTo>
                  <a:pt x="110680" y="11820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676744" y="2899604"/>
            <a:ext cx="97155" cy="81280"/>
            <a:chOff x="4676744" y="2899604"/>
            <a:chExt cx="97155" cy="81280"/>
          </a:xfrm>
        </p:grpSpPr>
        <p:sp>
          <p:nvSpPr>
            <p:cNvPr id="13" name="object 13"/>
            <p:cNvSpPr/>
            <p:nvPr/>
          </p:nvSpPr>
          <p:spPr>
            <a:xfrm>
              <a:off x="4686269" y="2909129"/>
              <a:ext cx="53340" cy="10160"/>
            </a:xfrm>
            <a:custGeom>
              <a:avLst/>
              <a:gdLst/>
              <a:ahLst/>
              <a:cxnLst/>
              <a:rect l="l" t="t" r="r" b="b"/>
              <a:pathLst>
                <a:path w="53339" h="10160">
                  <a:moveTo>
                    <a:pt x="147" y="9638"/>
                  </a:moveTo>
                  <a:lnTo>
                    <a:pt x="147" y="9490"/>
                  </a:lnTo>
                  <a:lnTo>
                    <a:pt x="0" y="9097"/>
                  </a:lnTo>
                  <a:lnTo>
                    <a:pt x="147" y="8754"/>
                  </a:lnTo>
                  <a:lnTo>
                    <a:pt x="294" y="8410"/>
                  </a:lnTo>
                  <a:lnTo>
                    <a:pt x="393" y="7960"/>
                  </a:lnTo>
                  <a:lnTo>
                    <a:pt x="1031" y="7577"/>
                  </a:lnTo>
                  <a:lnTo>
                    <a:pt x="7282" y="5956"/>
                  </a:lnTo>
                  <a:lnTo>
                    <a:pt x="9221" y="5550"/>
                  </a:lnTo>
                  <a:lnTo>
                    <a:pt x="11159" y="5145"/>
                  </a:lnTo>
                  <a:lnTo>
                    <a:pt x="13269" y="4541"/>
                  </a:lnTo>
                  <a:lnTo>
                    <a:pt x="15607" y="4024"/>
                  </a:lnTo>
                  <a:lnTo>
                    <a:pt x="17945" y="3506"/>
                  </a:lnTo>
                  <a:lnTo>
                    <a:pt x="20518" y="2932"/>
                  </a:lnTo>
                  <a:lnTo>
                    <a:pt x="23248" y="2446"/>
                  </a:lnTo>
                  <a:lnTo>
                    <a:pt x="25977" y="1961"/>
                  </a:lnTo>
                  <a:lnTo>
                    <a:pt x="29082" y="1498"/>
                  </a:lnTo>
                  <a:lnTo>
                    <a:pt x="31986" y="1111"/>
                  </a:lnTo>
                  <a:lnTo>
                    <a:pt x="34890" y="724"/>
                  </a:lnTo>
                  <a:lnTo>
                    <a:pt x="38027" y="249"/>
                  </a:lnTo>
                  <a:lnTo>
                    <a:pt x="40671" y="124"/>
                  </a:lnTo>
                  <a:lnTo>
                    <a:pt x="43316" y="0"/>
                  </a:lnTo>
                  <a:lnTo>
                    <a:pt x="45789" y="188"/>
                  </a:lnTo>
                  <a:lnTo>
                    <a:pt x="47854" y="363"/>
                  </a:lnTo>
                  <a:lnTo>
                    <a:pt x="49920" y="539"/>
                  </a:lnTo>
                  <a:lnTo>
                    <a:pt x="52196" y="1040"/>
                  </a:lnTo>
                  <a:lnTo>
                    <a:pt x="53064" y="1175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6822" y="2964837"/>
              <a:ext cx="67310" cy="6350"/>
            </a:xfrm>
            <a:custGeom>
              <a:avLst/>
              <a:gdLst/>
              <a:ahLst/>
              <a:cxnLst/>
              <a:rect l="l" t="t" r="r" b="b"/>
              <a:pathLst>
                <a:path w="67310" h="6350">
                  <a:moveTo>
                    <a:pt x="0" y="755"/>
                  </a:moveTo>
                  <a:lnTo>
                    <a:pt x="147" y="755"/>
                  </a:lnTo>
                  <a:lnTo>
                    <a:pt x="246" y="608"/>
                  </a:lnTo>
                  <a:lnTo>
                    <a:pt x="884" y="755"/>
                  </a:lnTo>
                  <a:lnTo>
                    <a:pt x="1522" y="903"/>
                  </a:lnTo>
                  <a:lnTo>
                    <a:pt x="2612" y="1297"/>
                  </a:lnTo>
                  <a:lnTo>
                    <a:pt x="3830" y="1640"/>
                  </a:lnTo>
                  <a:lnTo>
                    <a:pt x="5047" y="1983"/>
                  </a:lnTo>
                  <a:lnTo>
                    <a:pt x="6446" y="2433"/>
                  </a:lnTo>
                  <a:lnTo>
                    <a:pt x="8189" y="2816"/>
                  </a:lnTo>
                  <a:lnTo>
                    <a:pt x="9931" y="3199"/>
                  </a:lnTo>
                  <a:lnTo>
                    <a:pt x="11985" y="3601"/>
                  </a:lnTo>
                  <a:lnTo>
                    <a:pt x="14283" y="3938"/>
                  </a:lnTo>
                  <a:lnTo>
                    <a:pt x="16581" y="4277"/>
                  </a:lnTo>
                  <a:lnTo>
                    <a:pt x="19350" y="4585"/>
                  </a:lnTo>
                  <a:lnTo>
                    <a:pt x="21978" y="4843"/>
                  </a:lnTo>
                  <a:lnTo>
                    <a:pt x="24606" y="5101"/>
                  </a:lnTo>
                  <a:lnTo>
                    <a:pt x="27261" y="5311"/>
                  </a:lnTo>
                  <a:lnTo>
                    <a:pt x="30049" y="5485"/>
                  </a:lnTo>
                  <a:lnTo>
                    <a:pt x="32837" y="5659"/>
                  </a:lnTo>
                  <a:lnTo>
                    <a:pt x="35869" y="5931"/>
                  </a:lnTo>
                  <a:lnTo>
                    <a:pt x="38706" y="5886"/>
                  </a:lnTo>
                  <a:lnTo>
                    <a:pt x="41542" y="5841"/>
                  </a:lnTo>
                  <a:lnTo>
                    <a:pt x="44394" y="5509"/>
                  </a:lnTo>
                  <a:lnTo>
                    <a:pt x="47068" y="5215"/>
                  </a:lnTo>
                  <a:lnTo>
                    <a:pt x="66125" y="353"/>
                  </a:lnTo>
                  <a:lnTo>
                    <a:pt x="6701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21411" y="3398230"/>
            <a:ext cx="409575" cy="205740"/>
            <a:chOff x="3921411" y="3398230"/>
            <a:chExt cx="409575" cy="2057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411" y="3398230"/>
              <a:ext cx="277663" cy="2053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11668" y="3422506"/>
              <a:ext cx="5715" cy="128270"/>
            </a:xfrm>
            <a:custGeom>
              <a:avLst/>
              <a:gdLst/>
              <a:ahLst/>
              <a:cxnLst/>
              <a:rect l="l" t="t" r="r" b="b"/>
              <a:pathLst>
                <a:path w="5714" h="128270">
                  <a:moveTo>
                    <a:pt x="147" y="932"/>
                  </a:moveTo>
                  <a:lnTo>
                    <a:pt x="147" y="785"/>
                  </a:lnTo>
                  <a:lnTo>
                    <a:pt x="147" y="97"/>
                  </a:lnTo>
                  <a:lnTo>
                    <a:pt x="147" y="42"/>
                  </a:lnTo>
                  <a:lnTo>
                    <a:pt x="147" y="23367"/>
                  </a:lnTo>
                  <a:lnTo>
                    <a:pt x="0" y="27966"/>
                  </a:lnTo>
                  <a:lnTo>
                    <a:pt x="147" y="32706"/>
                  </a:lnTo>
                  <a:lnTo>
                    <a:pt x="294" y="37445"/>
                  </a:lnTo>
                  <a:lnTo>
                    <a:pt x="688" y="42724"/>
                  </a:lnTo>
                  <a:lnTo>
                    <a:pt x="1031" y="48018"/>
                  </a:lnTo>
                  <a:lnTo>
                    <a:pt x="1375" y="53313"/>
                  </a:lnTo>
                  <a:lnTo>
                    <a:pt x="1824" y="59066"/>
                  </a:lnTo>
                  <a:lnTo>
                    <a:pt x="2207" y="64475"/>
                  </a:lnTo>
                  <a:lnTo>
                    <a:pt x="2590" y="69885"/>
                  </a:lnTo>
                  <a:lnTo>
                    <a:pt x="2992" y="75338"/>
                  </a:lnTo>
                  <a:lnTo>
                    <a:pt x="3330" y="80475"/>
                  </a:lnTo>
                  <a:lnTo>
                    <a:pt x="3667" y="85612"/>
                  </a:lnTo>
                  <a:lnTo>
                    <a:pt x="3976" y="90727"/>
                  </a:lnTo>
                  <a:lnTo>
                    <a:pt x="4234" y="95296"/>
                  </a:lnTo>
                  <a:lnTo>
                    <a:pt x="4492" y="99865"/>
                  </a:lnTo>
                  <a:lnTo>
                    <a:pt x="4702" y="104088"/>
                  </a:lnTo>
                  <a:lnTo>
                    <a:pt x="4876" y="107892"/>
                  </a:lnTo>
                  <a:lnTo>
                    <a:pt x="5050" y="111696"/>
                  </a:lnTo>
                  <a:lnTo>
                    <a:pt x="5175" y="115344"/>
                  </a:lnTo>
                  <a:lnTo>
                    <a:pt x="5277" y="118119"/>
                  </a:lnTo>
                  <a:lnTo>
                    <a:pt x="5380" y="120893"/>
                  </a:lnTo>
                  <a:lnTo>
                    <a:pt x="5441" y="122897"/>
                  </a:lnTo>
                  <a:lnTo>
                    <a:pt x="5490" y="124538"/>
                  </a:lnTo>
                  <a:lnTo>
                    <a:pt x="5540" y="126178"/>
                  </a:lnTo>
                  <a:lnTo>
                    <a:pt x="5559" y="127391"/>
                  </a:lnTo>
                  <a:lnTo>
                    <a:pt x="5573" y="127962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38976" y="3494217"/>
              <a:ext cx="82550" cy="2540"/>
            </a:xfrm>
            <a:custGeom>
              <a:avLst/>
              <a:gdLst/>
              <a:ahLst/>
              <a:cxnLst/>
              <a:rect l="l" t="t" r="r" b="b"/>
              <a:pathLst>
                <a:path w="82550" h="2539">
                  <a:moveTo>
                    <a:pt x="0" y="2061"/>
                  </a:moveTo>
                  <a:lnTo>
                    <a:pt x="0" y="2061"/>
                  </a:lnTo>
                  <a:lnTo>
                    <a:pt x="44863" y="2061"/>
                  </a:lnTo>
                  <a:lnTo>
                    <a:pt x="50110" y="2208"/>
                  </a:lnTo>
                  <a:lnTo>
                    <a:pt x="55098" y="2061"/>
                  </a:lnTo>
                  <a:lnTo>
                    <a:pt x="60085" y="1913"/>
                  </a:lnTo>
                  <a:lnTo>
                    <a:pt x="65482" y="1520"/>
                  </a:lnTo>
                  <a:lnTo>
                    <a:pt x="70032" y="1176"/>
                  </a:lnTo>
                  <a:lnTo>
                    <a:pt x="74582" y="833"/>
                  </a:lnTo>
                  <a:lnTo>
                    <a:pt x="80337" y="196"/>
                  </a:lnTo>
                  <a:lnTo>
                    <a:pt x="8239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469889" y="3361802"/>
            <a:ext cx="306705" cy="280670"/>
            <a:chOff x="4469889" y="3361802"/>
            <a:chExt cx="306705" cy="28067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9889" y="3361802"/>
              <a:ext cx="142503" cy="1911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5527" y="3396919"/>
              <a:ext cx="130558" cy="24504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65959" y="3392879"/>
            <a:ext cx="91262" cy="716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81065" y="3340927"/>
            <a:ext cx="248603" cy="17637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52299" y="2812738"/>
            <a:ext cx="192490" cy="16741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5268679" y="2581347"/>
            <a:ext cx="57785" cy="469265"/>
          </a:xfrm>
          <a:custGeom>
            <a:avLst/>
            <a:gdLst/>
            <a:ahLst/>
            <a:cxnLst/>
            <a:rect l="l" t="t" r="r" b="b"/>
            <a:pathLst>
              <a:path w="57785" h="469264">
                <a:moveTo>
                  <a:pt x="47275" y="4442"/>
                </a:moveTo>
                <a:lnTo>
                  <a:pt x="47422" y="4294"/>
                </a:lnTo>
                <a:lnTo>
                  <a:pt x="47669" y="4048"/>
                </a:lnTo>
                <a:lnTo>
                  <a:pt x="48159" y="3557"/>
                </a:lnTo>
                <a:lnTo>
                  <a:pt x="48651" y="3066"/>
                </a:lnTo>
                <a:lnTo>
                  <a:pt x="49494" y="2076"/>
                </a:lnTo>
                <a:lnTo>
                  <a:pt x="50220" y="1496"/>
                </a:lnTo>
                <a:lnTo>
                  <a:pt x="50947" y="917"/>
                </a:lnTo>
                <a:lnTo>
                  <a:pt x="51798" y="165"/>
                </a:lnTo>
                <a:lnTo>
                  <a:pt x="52519" y="82"/>
                </a:lnTo>
                <a:lnTo>
                  <a:pt x="57135" y="13871"/>
                </a:lnTo>
                <a:lnTo>
                  <a:pt x="57264" y="17150"/>
                </a:lnTo>
                <a:lnTo>
                  <a:pt x="57057" y="20936"/>
                </a:lnTo>
                <a:lnTo>
                  <a:pt x="56865" y="25257"/>
                </a:lnTo>
                <a:lnTo>
                  <a:pt x="56674" y="29577"/>
                </a:lnTo>
                <a:lnTo>
                  <a:pt x="56451" y="34360"/>
                </a:lnTo>
                <a:lnTo>
                  <a:pt x="55984" y="39794"/>
                </a:lnTo>
                <a:lnTo>
                  <a:pt x="55517" y="45227"/>
                </a:lnTo>
                <a:lnTo>
                  <a:pt x="49912" y="85264"/>
                </a:lnTo>
                <a:lnTo>
                  <a:pt x="48569" y="92648"/>
                </a:lnTo>
                <a:lnTo>
                  <a:pt x="47151" y="100533"/>
                </a:lnTo>
                <a:lnTo>
                  <a:pt x="40035" y="138465"/>
                </a:lnTo>
                <a:lnTo>
                  <a:pt x="38755" y="145106"/>
                </a:lnTo>
                <a:lnTo>
                  <a:pt x="32069" y="186849"/>
                </a:lnTo>
                <a:lnTo>
                  <a:pt x="29973" y="201070"/>
                </a:lnTo>
                <a:lnTo>
                  <a:pt x="28918" y="208164"/>
                </a:lnTo>
                <a:lnTo>
                  <a:pt x="22349" y="250303"/>
                </a:lnTo>
                <a:lnTo>
                  <a:pt x="21215" y="257225"/>
                </a:lnTo>
                <a:lnTo>
                  <a:pt x="20135" y="264113"/>
                </a:lnTo>
                <a:lnTo>
                  <a:pt x="19131" y="270986"/>
                </a:lnTo>
                <a:lnTo>
                  <a:pt x="18177" y="277839"/>
                </a:lnTo>
                <a:lnTo>
                  <a:pt x="17247" y="284634"/>
                </a:lnTo>
                <a:lnTo>
                  <a:pt x="16314" y="291331"/>
                </a:lnTo>
                <a:lnTo>
                  <a:pt x="15360" y="297929"/>
                </a:lnTo>
                <a:lnTo>
                  <a:pt x="14403" y="304445"/>
                </a:lnTo>
                <a:lnTo>
                  <a:pt x="13471" y="310871"/>
                </a:lnTo>
                <a:lnTo>
                  <a:pt x="8679" y="349265"/>
                </a:lnTo>
                <a:lnTo>
                  <a:pt x="8108" y="356621"/>
                </a:lnTo>
                <a:lnTo>
                  <a:pt x="7366" y="363610"/>
                </a:lnTo>
                <a:lnTo>
                  <a:pt x="6625" y="370600"/>
                </a:lnTo>
                <a:lnTo>
                  <a:pt x="5798" y="377153"/>
                </a:lnTo>
                <a:lnTo>
                  <a:pt x="5099" y="383466"/>
                </a:lnTo>
                <a:lnTo>
                  <a:pt x="1750" y="417295"/>
                </a:lnTo>
                <a:lnTo>
                  <a:pt x="1356" y="422227"/>
                </a:lnTo>
                <a:lnTo>
                  <a:pt x="1060" y="426896"/>
                </a:lnTo>
                <a:lnTo>
                  <a:pt x="817" y="431079"/>
                </a:lnTo>
                <a:lnTo>
                  <a:pt x="572" y="435261"/>
                </a:lnTo>
                <a:lnTo>
                  <a:pt x="50" y="451430"/>
                </a:lnTo>
                <a:lnTo>
                  <a:pt x="3" y="454145"/>
                </a:lnTo>
                <a:lnTo>
                  <a:pt x="0" y="456471"/>
                </a:lnTo>
                <a:lnTo>
                  <a:pt x="0" y="458680"/>
                </a:lnTo>
                <a:lnTo>
                  <a:pt x="0" y="460889"/>
                </a:lnTo>
                <a:lnTo>
                  <a:pt x="144" y="468167"/>
                </a:lnTo>
                <a:lnTo>
                  <a:pt x="176" y="468870"/>
                </a:lnTo>
                <a:lnTo>
                  <a:pt x="212" y="469057"/>
                </a:lnTo>
                <a:lnTo>
                  <a:pt x="243" y="468908"/>
                </a:lnTo>
                <a:lnTo>
                  <a:pt x="274" y="468758"/>
                </a:lnTo>
                <a:lnTo>
                  <a:pt x="303" y="467966"/>
                </a:lnTo>
                <a:lnTo>
                  <a:pt x="327" y="467268"/>
                </a:lnTo>
                <a:lnTo>
                  <a:pt x="352" y="466569"/>
                </a:lnTo>
                <a:lnTo>
                  <a:pt x="380" y="465142"/>
                </a:lnTo>
                <a:lnTo>
                  <a:pt x="391" y="464717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02841" y="2674273"/>
            <a:ext cx="175635" cy="145211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864831" y="2679886"/>
            <a:ext cx="64769" cy="36830"/>
          </a:xfrm>
          <a:custGeom>
            <a:avLst/>
            <a:gdLst/>
            <a:ahLst/>
            <a:cxnLst/>
            <a:rect l="l" t="t" r="r" b="b"/>
            <a:pathLst>
              <a:path w="64770" h="36830">
                <a:moveTo>
                  <a:pt x="2619" y="4756"/>
                </a:moveTo>
                <a:lnTo>
                  <a:pt x="2914" y="4608"/>
                </a:lnTo>
                <a:lnTo>
                  <a:pt x="3554" y="4215"/>
                </a:lnTo>
                <a:lnTo>
                  <a:pt x="4389" y="3871"/>
                </a:lnTo>
                <a:lnTo>
                  <a:pt x="5223" y="3528"/>
                </a:lnTo>
                <a:lnTo>
                  <a:pt x="6221" y="3078"/>
                </a:lnTo>
                <a:lnTo>
                  <a:pt x="7626" y="2695"/>
                </a:lnTo>
                <a:lnTo>
                  <a:pt x="21095" y="410"/>
                </a:lnTo>
                <a:lnTo>
                  <a:pt x="23618" y="52"/>
                </a:lnTo>
                <a:lnTo>
                  <a:pt x="25477" y="26"/>
                </a:lnTo>
                <a:lnTo>
                  <a:pt x="27338" y="0"/>
                </a:lnTo>
                <a:lnTo>
                  <a:pt x="29021" y="268"/>
                </a:lnTo>
                <a:lnTo>
                  <a:pt x="32492" y="1954"/>
                </a:lnTo>
                <a:lnTo>
                  <a:pt x="32411" y="2582"/>
                </a:lnTo>
                <a:lnTo>
                  <a:pt x="31766" y="3397"/>
                </a:lnTo>
                <a:lnTo>
                  <a:pt x="31121" y="4211"/>
                </a:lnTo>
                <a:lnTo>
                  <a:pt x="29787" y="5222"/>
                </a:lnTo>
                <a:lnTo>
                  <a:pt x="28352" y="6359"/>
                </a:lnTo>
                <a:lnTo>
                  <a:pt x="26917" y="7497"/>
                </a:lnTo>
                <a:lnTo>
                  <a:pt x="25036" y="8820"/>
                </a:lnTo>
                <a:lnTo>
                  <a:pt x="23155" y="10221"/>
                </a:lnTo>
                <a:lnTo>
                  <a:pt x="21274" y="11621"/>
                </a:lnTo>
                <a:lnTo>
                  <a:pt x="19145" y="13319"/>
                </a:lnTo>
                <a:lnTo>
                  <a:pt x="17065" y="14761"/>
                </a:lnTo>
                <a:lnTo>
                  <a:pt x="14986" y="16202"/>
                </a:lnTo>
                <a:lnTo>
                  <a:pt x="12653" y="17503"/>
                </a:lnTo>
                <a:lnTo>
                  <a:pt x="10681" y="18868"/>
                </a:lnTo>
                <a:lnTo>
                  <a:pt x="8708" y="20231"/>
                </a:lnTo>
                <a:lnTo>
                  <a:pt x="6817" y="21556"/>
                </a:lnTo>
                <a:lnTo>
                  <a:pt x="5233" y="22944"/>
                </a:lnTo>
                <a:lnTo>
                  <a:pt x="3650" y="24333"/>
                </a:lnTo>
                <a:lnTo>
                  <a:pt x="2006" y="25886"/>
                </a:lnTo>
                <a:lnTo>
                  <a:pt x="1181" y="27198"/>
                </a:lnTo>
                <a:lnTo>
                  <a:pt x="356" y="28509"/>
                </a:lnTo>
                <a:lnTo>
                  <a:pt x="0" y="29765"/>
                </a:lnTo>
                <a:lnTo>
                  <a:pt x="284" y="30816"/>
                </a:lnTo>
                <a:lnTo>
                  <a:pt x="568" y="31867"/>
                </a:lnTo>
                <a:lnTo>
                  <a:pt x="14523" y="36266"/>
                </a:lnTo>
                <a:lnTo>
                  <a:pt x="17076" y="36509"/>
                </a:lnTo>
                <a:lnTo>
                  <a:pt x="19982" y="36773"/>
                </a:lnTo>
                <a:lnTo>
                  <a:pt x="22997" y="36718"/>
                </a:lnTo>
                <a:lnTo>
                  <a:pt x="26012" y="36662"/>
                </a:lnTo>
                <a:lnTo>
                  <a:pt x="29438" y="36275"/>
                </a:lnTo>
                <a:lnTo>
                  <a:pt x="32615" y="35932"/>
                </a:lnTo>
                <a:lnTo>
                  <a:pt x="35791" y="35589"/>
                </a:lnTo>
                <a:lnTo>
                  <a:pt x="39042" y="35237"/>
                </a:lnTo>
                <a:lnTo>
                  <a:pt x="42053" y="34661"/>
                </a:lnTo>
                <a:lnTo>
                  <a:pt x="45065" y="34086"/>
                </a:lnTo>
                <a:lnTo>
                  <a:pt x="47971" y="33221"/>
                </a:lnTo>
                <a:lnTo>
                  <a:pt x="50683" y="32480"/>
                </a:lnTo>
                <a:lnTo>
                  <a:pt x="53395" y="31739"/>
                </a:lnTo>
                <a:lnTo>
                  <a:pt x="56076" y="30912"/>
                </a:lnTo>
                <a:lnTo>
                  <a:pt x="58325" y="30214"/>
                </a:lnTo>
                <a:lnTo>
                  <a:pt x="60574" y="29516"/>
                </a:lnTo>
                <a:lnTo>
                  <a:pt x="63200" y="28612"/>
                </a:lnTo>
                <a:lnTo>
                  <a:pt x="64175" y="2829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70911" y="2576470"/>
            <a:ext cx="184059" cy="16016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6429058" y="2658390"/>
            <a:ext cx="36195" cy="5715"/>
          </a:xfrm>
          <a:custGeom>
            <a:avLst/>
            <a:gdLst/>
            <a:ahLst/>
            <a:cxnLst/>
            <a:rect l="l" t="t" r="r" b="b"/>
            <a:pathLst>
              <a:path w="36195" h="5714">
                <a:moveTo>
                  <a:pt x="295" y="5440"/>
                </a:moveTo>
                <a:lnTo>
                  <a:pt x="295" y="5293"/>
                </a:lnTo>
                <a:lnTo>
                  <a:pt x="0" y="4900"/>
                </a:lnTo>
                <a:lnTo>
                  <a:pt x="295" y="4556"/>
                </a:lnTo>
                <a:lnTo>
                  <a:pt x="589" y="4212"/>
                </a:lnTo>
                <a:lnTo>
                  <a:pt x="1229" y="3763"/>
                </a:lnTo>
                <a:lnTo>
                  <a:pt x="2063" y="3380"/>
                </a:lnTo>
                <a:lnTo>
                  <a:pt x="2897" y="2996"/>
                </a:lnTo>
                <a:lnTo>
                  <a:pt x="9606" y="1353"/>
                </a:lnTo>
                <a:lnTo>
                  <a:pt x="11156" y="1095"/>
                </a:lnTo>
                <a:lnTo>
                  <a:pt x="32755" y="0"/>
                </a:lnTo>
                <a:lnTo>
                  <a:pt x="34912" y="11"/>
                </a:lnTo>
                <a:lnTo>
                  <a:pt x="35683" y="1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23736" y="2562102"/>
            <a:ext cx="133486" cy="24295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64993" y="4033570"/>
            <a:ext cx="151645" cy="18606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386104" y="3930457"/>
            <a:ext cx="402590" cy="289560"/>
            <a:chOff x="4386104" y="3930457"/>
            <a:chExt cx="402590" cy="289560"/>
          </a:xfrm>
        </p:grpSpPr>
        <p:sp>
          <p:nvSpPr>
            <p:cNvPr id="33" name="object 33"/>
            <p:cNvSpPr/>
            <p:nvPr/>
          </p:nvSpPr>
          <p:spPr>
            <a:xfrm>
              <a:off x="4395629" y="3939982"/>
              <a:ext cx="94615" cy="270510"/>
            </a:xfrm>
            <a:custGeom>
              <a:avLst/>
              <a:gdLst/>
              <a:ahLst/>
              <a:cxnLst/>
              <a:rect l="l" t="t" r="r" b="b"/>
              <a:pathLst>
                <a:path w="94614" h="270510">
                  <a:moveTo>
                    <a:pt x="25444" y="3735"/>
                  </a:moveTo>
                  <a:lnTo>
                    <a:pt x="25444" y="3588"/>
                  </a:lnTo>
                  <a:lnTo>
                    <a:pt x="25444" y="3342"/>
                  </a:lnTo>
                  <a:lnTo>
                    <a:pt x="25444" y="2851"/>
                  </a:lnTo>
                  <a:lnTo>
                    <a:pt x="25444" y="2360"/>
                  </a:lnTo>
                  <a:lnTo>
                    <a:pt x="25591" y="1222"/>
                  </a:lnTo>
                  <a:lnTo>
                    <a:pt x="25444" y="790"/>
                  </a:lnTo>
                  <a:lnTo>
                    <a:pt x="25297" y="358"/>
                  </a:lnTo>
                  <a:lnTo>
                    <a:pt x="25050" y="0"/>
                  </a:lnTo>
                  <a:lnTo>
                    <a:pt x="24560" y="260"/>
                  </a:lnTo>
                  <a:lnTo>
                    <a:pt x="24069" y="521"/>
                  </a:lnTo>
                  <a:lnTo>
                    <a:pt x="23373" y="908"/>
                  </a:lnTo>
                  <a:lnTo>
                    <a:pt x="22499" y="2355"/>
                  </a:lnTo>
                  <a:lnTo>
                    <a:pt x="21625" y="3802"/>
                  </a:lnTo>
                  <a:lnTo>
                    <a:pt x="20380" y="5970"/>
                  </a:lnTo>
                  <a:lnTo>
                    <a:pt x="19316" y="8944"/>
                  </a:lnTo>
                  <a:lnTo>
                    <a:pt x="18251" y="11918"/>
                  </a:lnTo>
                  <a:lnTo>
                    <a:pt x="17239" y="15640"/>
                  </a:lnTo>
                  <a:lnTo>
                    <a:pt x="16112" y="20198"/>
                  </a:lnTo>
                  <a:lnTo>
                    <a:pt x="14987" y="24756"/>
                  </a:lnTo>
                  <a:lnTo>
                    <a:pt x="13820" y="30391"/>
                  </a:lnTo>
                  <a:lnTo>
                    <a:pt x="12560" y="36293"/>
                  </a:lnTo>
                  <a:lnTo>
                    <a:pt x="11299" y="42195"/>
                  </a:lnTo>
                  <a:lnTo>
                    <a:pt x="9812" y="48714"/>
                  </a:lnTo>
                  <a:lnTo>
                    <a:pt x="8551" y="55611"/>
                  </a:lnTo>
                  <a:lnTo>
                    <a:pt x="2273" y="100907"/>
                  </a:lnTo>
                  <a:lnTo>
                    <a:pt x="0" y="139220"/>
                  </a:lnTo>
                  <a:lnTo>
                    <a:pt x="220" y="146465"/>
                  </a:lnTo>
                  <a:lnTo>
                    <a:pt x="441" y="153709"/>
                  </a:lnTo>
                  <a:lnTo>
                    <a:pt x="7345" y="194091"/>
                  </a:lnTo>
                  <a:lnTo>
                    <a:pt x="19926" y="223461"/>
                  </a:lnTo>
                  <a:lnTo>
                    <a:pt x="22835" y="228779"/>
                  </a:lnTo>
                  <a:lnTo>
                    <a:pt x="39547" y="249786"/>
                  </a:lnTo>
                  <a:lnTo>
                    <a:pt x="43031" y="253257"/>
                  </a:lnTo>
                  <a:lnTo>
                    <a:pt x="75775" y="270104"/>
                  </a:lnTo>
                  <a:lnTo>
                    <a:pt x="78675" y="270040"/>
                  </a:lnTo>
                  <a:lnTo>
                    <a:pt x="81576" y="269974"/>
                  </a:lnTo>
                  <a:lnTo>
                    <a:pt x="84675" y="269258"/>
                  </a:lnTo>
                  <a:lnTo>
                    <a:pt x="87287" y="268621"/>
                  </a:lnTo>
                  <a:lnTo>
                    <a:pt x="89899" y="267985"/>
                  </a:lnTo>
                  <a:lnTo>
                    <a:pt x="93171" y="266621"/>
                  </a:lnTo>
                  <a:lnTo>
                    <a:pt x="94347" y="266221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8263" y="3981519"/>
              <a:ext cx="150194" cy="15030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712431" y="4052753"/>
              <a:ext cx="66675" cy="5715"/>
            </a:xfrm>
            <a:custGeom>
              <a:avLst/>
              <a:gdLst/>
              <a:ahLst/>
              <a:cxnLst/>
              <a:rect l="l" t="t" r="r" b="b"/>
              <a:pathLst>
                <a:path w="66675" h="5714">
                  <a:moveTo>
                    <a:pt x="0" y="5426"/>
                  </a:moveTo>
                  <a:lnTo>
                    <a:pt x="294" y="5426"/>
                  </a:lnTo>
                  <a:lnTo>
                    <a:pt x="934" y="5426"/>
                  </a:lnTo>
                  <a:lnTo>
                    <a:pt x="1768" y="5426"/>
                  </a:lnTo>
                  <a:lnTo>
                    <a:pt x="2603" y="5426"/>
                  </a:lnTo>
                  <a:lnTo>
                    <a:pt x="3601" y="5573"/>
                  </a:lnTo>
                  <a:lnTo>
                    <a:pt x="5005" y="5426"/>
                  </a:lnTo>
                  <a:lnTo>
                    <a:pt x="6410" y="5278"/>
                  </a:lnTo>
                  <a:lnTo>
                    <a:pt x="8155" y="4885"/>
                  </a:lnTo>
                  <a:lnTo>
                    <a:pt x="10195" y="4541"/>
                  </a:lnTo>
                  <a:lnTo>
                    <a:pt x="12236" y="4198"/>
                  </a:lnTo>
                  <a:lnTo>
                    <a:pt x="14647" y="3748"/>
                  </a:lnTo>
                  <a:lnTo>
                    <a:pt x="17248" y="3365"/>
                  </a:lnTo>
                  <a:lnTo>
                    <a:pt x="19849" y="2981"/>
                  </a:lnTo>
                  <a:lnTo>
                    <a:pt x="22921" y="2580"/>
                  </a:lnTo>
                  <a:lnTo>
                    <a:pt x="25803" y="2242"/>
                  </a:lnTo>
                  <a:lnTo>
                    <a:pt x="28684" y="1905"/>
                  </a:lnTo>
                  <a:lnTo>
                    <a:pt x="31564" y="1596"/>
                  </a:lnTo>
                  <a:lnTo>
                    <a:pt x="34538" y="1338"/>
                  </a:lnTo>
                  <a:lnTo>
                    <a:pt x="37512" y="1080"/>
                  </a:lnTo>
                  <a:lnTo>
                    <a:pt x="40691" y="870"/>
                  </a:lnTo>
                  <a:lnTo>
                    <a:pt x="43648" y="696"/>
                  </a:lnTo>
                  <a:lnTo>
                    <a:pt x="46605" y="522"/>
                  </a:lnTo>
                  <a:lnTo>
                    <a:pt x="65152" y="13"/>
                  </a:lnTo>
                  <a:lnTo>
                    <a:pt x="66164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53547" y="3870328"/>
            <a:ext cx="233679" cy="370840"/>
            <a:chOff x="4853547" y="3870328"/>
            <a:chExt cx="233679" cy="370840"/>
          </a:xfrm>
        </p:grpSpPr>
        <p:sp>
          <p:nvSpPr>
            <p:cNvPr id="37" name="object 37"/>
            <p:cNvSpPr/>
            <p:nvPr/>
          </p:nvSpPr>
          <p:spPr>
            <a:xfrm>
              <a:off x="4863072" y="3969871"/>
              <a:ext cx="103505" cy="262255"/>
            </a:xfrm>
            <a:custGeom>
              <a:avLst/>
              <a:gdLst/>
              <a:ahLst/>
              <a:cxnLst/>
              <a:rect l="l" t="t" r="r" b="b"/>
              <a:pathLst>
                <a:path w="103504" h="262254">
                  <a:moveTo>
                    <a:pt x="5441" y="15469"/>
                  </a:moveTo>
                  <a:lnTo>
                    <a:pt x="5441" y="15322"/>
                  </a:lnTo>
                  <a:lnTo>
                    <a:pt x="5441" y="15075"/>
                  </a:lnTo>
                  <a:lnTo>
                    <a:pt x="5441" y="14585"/>
                  </a:lnTo>
                  <a:lnTo>
                    <a:pt x="5441" y="14094"/>
                  </a:lnTo>
                  <a:lnTo>
                    <a:pt x="5589" y="13250"/>
                  </a:lnTo>
                  <a:lnTo>
                    <a:pt x="5441" y="12524"/>
                  </a:lnTo>
                  <a:lnTo>
                    <a:pt x="5294" y="11797"/>
                  </a:lnTo>
                  <a:lnTo>
                    <a:pt x="4901" y="10799"/>
                  </a:lnTo>
                  <a:lnTo>
                    <a:pt x="4557" y="10225"/>
                  </a:lnTo>
                  <a:lnTo>
                    <a:pt x="4214" y="9652"/>
                  </a:lnTo>
                  <a:lnTo>
                    <a:pt x="3764" y="9040"/>
                  </a:lnTo>
                  <a:lnTo>
                    <a:pt x="310" y="32806"/>
                  </a:lnTo>
                  <a:lnTo>
                    <a:pt x="208" y="36582"/>
                  </a:lnTo>
                  <a:lnTo>
                    <a:pt x="0" y="40778"/>
                  </a:lnTo>
                  <a:lnTo>
                    <a:pt x="98" y="44879"/>
                  </a:lnTo>
                  <a:lnTo>
                    <a:pt x="196" y="48981"/>
                  </a:lnTo>
                  <a:lnTo>
                    <a:pt x="570" y="53258"/>
                  </a:lnTo>
                  <a:lnTo>
                    <a:pt x="900" y="57415"/>
                  </a:lnTo>
                  <a:lnTo>
                    <a:pt x="1229" y="61571"/>
                  </a:lnTo>
                  <a:lnTo>
                    <a:pt x="1537" y="65899"/>
                  </a:lnTo>
                  <a:lnTo>
                    <a:pt x="2073" y="69818"/>
                  </a:lnTo>
                  <a:lnTo>
                    <a:pt x="11007" y="97427"/>
                  </a:lnTo>
                  <a:lnTo>
                    <a:pt x="12407" y="99369"/>
                  </a:lnTo>
                  <a:lnTo>
                    <a:pt x="13952" y="100838"/>
                  </a:lnTo>
                  <a:lnTo>
                    <a:pt x="15535" y="102046"/>
                  </a:lnTo>
                  <a:lnTo>
                    <a:pt x="17118" y="103254"/>
                  </a:lnTo>
                  <a:lnTo>
                    <a:pt x="25737" y="105858"/>
                  </a:lnTo>
                  <a:lnTo>
                    <a:pt x="27502" y="105952"/>
                  </a:lnTo>
                  <a:lnTo>
                    <a:pt x="29302" y="105724"/>
                  </a:lnTo>
                  <a:lnTo>
                    <a:pt x="31094" y="105236"/>
                  </a:lnTo>
                  <a:lnTo>
                    <a:pt x="32885" y="104749"/>
                  </a:lnTo>
                  <a:lnTo>
                    <a:pt x="34692" y="104217"/>
                  </a:lnTo>
                  <a:lnTo>
                    <a:pt x="36487" y="102932"/>
                  </a:lnTo>
                  <a:lnTo>
                    <a:pt x="38283" y="101647"/>
                  </a:lnTo>
                  <a:lnTo>
                    <a:pt x="54825" y="64826"/>
                  </a:lnTo>
                  <a:lnTo>
                    <a:pt x="56875" y="49600"/>
                  </a:lnTo>
                  <a:lnTo>
                    <a:pt x="57405" y="44532"/>
                  </a:lnTo>
                  <a:lnTo>
                    <a:pt x="57735" y="39191"/>
                  </a:lnTo>
                  <a:lnTo>
                    <a:pt x="58001" y="34416"/>
                  </a:lnTo>
                  <a:lnTo>
                    <a:pt x="58268" y="29641"/>
                  </a:lnTo>
                  <a:lnTo>
                    <a:pt x="58384" y="25061"/>
                  </a:lnTo>
                  <a:lnTo>
                    <a:pt x="58474" y="20949"/>
                  </a:lnTo>
                  <a:lnTo>
                    <a:pt x="58564" y="16838"/>
                  </a:lnTo>
                  <a:lnTo>
                    <a:pt x="58390" y="2464"/>
                  </a:lnTo>
                  <a:lnTo>
                    <a:pt x="58327" y="865"/>
                  </a:lnTo>
                  <a:lnTo>
                    <a:pt x="58237" y="0"/>
                  </a:lnTo>
                  <a:lnTo>
                    <a:pt x="58160" y="150"/>
                  </a:lnTo>
                  <a:lnTo>
                    <a:pt x="58082" y="300"/>
                  </a:lnTo>
                  <a:lnTo>
                    <a:pt x="57676" y="16144"/>
                  </a:lnTo>
                  <a:lnTo>
                    <a:pt x="57482" y="20828"/>
                  </a:lnTo>
                  <a:lnTo>
                    <a:pt x="57590" y="26201"/>
                  </a:lnTo>
                  <a:lnTo>
                    <a:pt x="57699" y="31574"/>
                  </a:lnTo>
                  <a:lnTo>
                    <a:pt x="58063" y="38006"/>
                  </a:lnTo>
                  <a:lnTo>
                    <a:pt x="58383" y="44576"/>
                  </a:lnTo>
                  <a:lnTo>
                    <a:pt x="58704" y="51145"/>
                  </a:lnTo>
                  <a:lnTo>
                    <a:pt x="59138" y="58242"/>
                  </a:lnTo>
                  <a:lnTo>
                    <a:pt x="59509" y="65620"/>
                  </a:lnTo>
                  <a:lnTo>
                    <a:pt x="59880" y="72997"/>
                  </a:lnTo>
                  <a:lnTo>
                    <a:pt x="60128" y="80989"/>
                  </a:lnTo>
                  <a:lnTo>
                    <a:pt x="60610" y="88843"/>
                  </a:lnTo>
                  <a:lnTo>
                    <a:pt x="61091" y="96698"/>
                  </a:lnTo>
                  <a:lnTo>
                    <a:pt x="61793" y="104663"/>
                  </a:lnTo>
                  <a:lnTo>
                    <a:pt x="62395" y="112747"/>
                  </a:lnTo>
                  <a:lnTo>
                    <a:pt x="62996" y="120831"/>
                  </a:lnTo>
                  <a:lnTo>
                    <a:pt x="63660" y="129197"/>
                  </a:lnTo>
                  <a:lnTo>
                    <a:pt x="64219" y="137349"/>
                  </a:lnTo>
                  <a:lnTo>
                    <a:pt x="64779" y="145501"/>
                  </a:lnTo>
                  <a:lnTo>
                    <a:pt x="65309" y="153825"/>
                  </a:lnTo>
                  <a:lnTo>
                    <a:pt x="65752" y="161656"/>
                  </a:lnTo>
                  <a:lnTo>
                    <a:pt x="66196" y="169488"/>
                  </a:lnTo>
                  <a:lnTo>
                    <a:pt x="66571" y="177113"/>
                  </a:lnTo>
                  <a:lnTo>
                    <a:pt x="66880" y="184337"/>
                  </a:lnTo>
                  <a:lnTo>
                    <a:pt x="67190" y="191561"/>
                  </a:lnTo>
                  <a:lnTo>
                    <a:pt x="67423" y="198572"/>
                  </a:lnTo>
                  <a:lnTo>
                    <a:pt x="67613" y="205002"/>
                  </a:lnTo>
                  <a:lnTo>
                    <a:pt x="67804" y="211432"/>
                  </a:lnTo>
                  <a:lnTo>
                    <a:pt x="68073" y="217534"/>
                  </a:lnTo>
                  <a:lnTo>
                    <a:pt x="68024" y="222916"/>
                  </a:lnTo>
                  <a:lnTo>
                    <a:pt x="67975" y="228297"/>
                  </a:lnTo>
                  <a:lnTo>
                    <a:pt x="67775" y="233055"/>
                  </a:lnTo>
                  <a:lnTo>
                    <a:pt x="67320" y="237292"/>
                  </a:lnTo>
                  <a:lnTo>
                    <a:pt x="66865" y="241530"/>
                  </a:lnTo>
                  <a:lnTo>
                    <a:pt x="66169" y="245248"/>
                  </a:lnTo>
                  <a:lnTo>
                    <a:pt x="65293" y="248341"/>
                  </a:lnTo>
                  <a:lnTo>
                    <a:pt x="64417" y="251433"/>
                  </a:lnTo>
                  <a:lnTo>
                    <a:pt x="57901" y="260307"/>
                  </a:lnTo>
                  <a:lnTo>
                    <a:pt x="56405" y="261265"/>
                  </a:lnTo>
                  <a:lnTo>
                    <a:pt x="54907" y="261764"/>
                  </a:lnTo>
                  <a:lnTo>
                    <a:pt x="53092" y="261600"/>
                  </a:lnTo>
                  <a:lnTo>
                    <a:pt x="51277" y="261436"/>
                  </a:lnTo>
                  <a:lnTo>
                    <a:pt x="49118" y="260756"/>
                  </a:lnTo>
                  <a:lnTo>
                    <a:pt x="47009" y="259321"/>
                  </a:lnTo>
                  <a:lnTo>
                    <a:pt x="44900" y="257886"/>
                  </a:lnTo>
                  <a:lnTo>
                    <a:pt x="42778" y="255554"/>
                  </a:lnTo>
                  <a:lnTo>
                    <a:pt x="40440" y="252990"/>
                  </a:lnTo>
                  <a:lnTo>
                    <a:pt x="38100" y="250427"/>
                  </a:lnTo>
                  <a:lnTo>
                    <a:pt x="35473" y="247370"/>
                  </a:lnTo>
                  <a:lnTo>
                    <a:pt x="32974" y="243941"/>
                  </a:lnTo>
                  <a:lnTo>
                    <a:pt x="30474" y="240512"/>
                  </a:lnTo>
                  <a:lnTo>
                    <a:pt x="27894" y="236580"/>
                  </a:lnTo>
                  <a:lnTo>
                    <a:pt x="12515" y="205059"/>
                  </a:lnTo>
                  <a:lnTo>
                    <a:pt x="10873" y="200486"/>
                  </a:lnTo>
                  <a:lnTo>
                    <a:pt x="6605" y="175797"/>
                  </a:lnTo>
                  <a:lnTo>
                    <a:pt x="6765" y="172248"/>
                  </a:lnTo>
                  <a:lnTo>
                    <a:pt x="7475" y="168726"/>
                  </a:lnTo>
                  <a:lnTo>
                    <a:pt x="8185" y="165204"/>
                  </a:lnTo>
                  <a:lnTo>
                    <a:pt x="35733" y="134734"/>
                  </a:lnTo>
                  <a:lnTo>
                    <a:pt x="39398" y="132608"/>
                  </a:lnTo>
                  <a:lnTo>
                    <a:pt x="43379" y="130514"/>
                  </a:lnTo>
                  <a:lnTo>
                    <a:pt x="47295" y="128759"/>
                  </a:lnTo>
                  <a:lnTo>
                    <a:pt x="51211" y="127003"/>
                  </a:lnTo>
                  <a:lnTo>
                    <a:pt x="55263" y="125621"/>
                  </a:lnTo>
                  <a:lnTo>
                    <a:pt x="59228" y="124201"/>
                  </a:lnTo>
                  <a:lnTo>
                    <a:pt x="63194" y="122782"/>
                  </a:lnTo>
                  <a:lnTo>
                    <a:pt x="67181" y="121400"/>
                  </a:lnTo>
                  <a:lnTo>
                    <a:pt x="71087" y="120243"/>
                  </a:lnTo>
                  <a:lnTo>
                    <a:pt x="74993" y="119086"/>
                  </a:lnTo>
                  <a:lnTo>
                    <a:pt x="78861" y="118234"/>
                  </a:lnTo>
                  <a:lnTo>
                    <a:pt x="82662" y="117257"/>
                  </a:lnTo>
                  <a:lnTo>
                    <a:pt x="86464" y="116280"/>
                  </a:lnTo>
                  <a:lnTo>
                    <a:pt x="90497" y="115249"/>
                  </a:lnTo>
                  <a:lnTo>
                    <a:pt x="93896" y="114381"/>
                  </a:lnTo>
                  <a:lnTo>
                    <a:pt x="97294" y="113513"/>
                  </a:lnTo>
                  <a:lnTo>
                    <a:pt x="101524" y="112437"/>
                  </a:lnTo>
                  <a:lnTo>
                    <a:pt x="103049" y="1120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03492" y="3879853"/>
              <a:ext cx="74295" cy="252095"/>
            </a:xfrm>
            <a:custGeom>
              <a:avLst/>
              <a:gdLst/>
              <a:ahLst/>
              <a:cxnLst/>
              <a:rect l="l" t="t" r="r" b="b"/>
              <a:pathLst>
                <a:path w="74295" h="252095">
                  <a:moveTo>
                    <a:pt x="295" y="1431"/>
                  </a:moveTo>
                  <a:lnTo>
                    <a:pt x="295" y="1283"/>
                  </a:lnTo>
                  <a:lnTo>
                    <a:pt x="0" y="742"/>
                  </a:lnTo>
                  <a:lnTo>
                    <a:pt x="295" y="546"/>
                  </a:lnTo>
                  <a:lnTo>
                    <a:pt x="590" y="350"/>
                  </a:lnTo>
                  <a:lnTo>
                    <a:pt x="1229" y="0"/>
                  </a:lnTo>
                  <a:lnTo>
                    <a:pt x="2063" y="255"/>
                  </a:lnTo>
                  <a:lnTo>
                    <a:pt x="20145" y="19373"/>
                  </a:lnTo>
                  <a:lnTo>
                    <a:pt x="23216" y="23073"/>
                  </a:lnTo>
                  <a:lnTo>
                    <a:pt x="26098" y="27590"/>
                  </a:lnTo>
                  <a:lnTo>
                    <a:pt x="28980" y="32107"/>
                  </a:lnTo>
                  <a:lnTo>
                    <a:pt x="31859" y="37450"/>
                  </a:lnTo>
                  <a:lnTo>
                    <a:pt x="34833" y="43094"/>
                  </a:lnTo>
                  <a:lnTo>
                    <a:pt x="37808" y="48738"/>
                  </a:lnTo>
                  <a:lnTo>
                    <a:pt x="40986" y="54879"/>
                  </a:lnTo>
                  <a:lnTo>
                    <a:pt x="57385" y="97412"/>
                  </a:lnTo>
                  <a:lnTo>
                    <a:pt x="59503" y="104945"/>
                  </a:lnTo>
                  <a:lnTo>
                    <a:pt x="61621" y="112478"/>
                  </a:lnTo>
                  <a:lnTo>
                    <a:pt x="63616" y="120312"/>
                  </a:lnTo>
                  <a:lnTo>
                    <a:pt x="65283" y="127738"/>
                  </a:lnTo>
                  <a:lnTo>
                    <a:pt x="66951" y="135164"/>
                  </a:lnTo>
                  <a:lnTo>
                    <a:pt x="68350" y="142361"/>
                  </a:lnTo>
                  <a:lnTo>
                    <a:pt x="69508" y="149503"/>
                  </a:lnTo>
                  <a:lnTo>
                    <a:pt x="70667" y="156646"/>
                  </a:lnTo>
                  <a:lnTo>
                    <a:pt x="71530" y="163922"/>
                  </a:lnTo>
                  <a:lnTo>
                    <a:pt x="72237" y="170593"/>
                  </a:lnTo>
                  <a:lnTo>
                    <a:pt x="72945" y="177263"/>
                  </a:lnTo>
                  <a:lnTo>
                    <a:pt x="73540" y="183490"/>
                  </a:lnTo>
                  <a:lnTo>
                    <a:pt x="73754" y="189528"/>
                  </a:lnTo>
                  <a:lnTo>
                    <a:pt x="73968" y="195565"/>
                  </a:lnTo>
                  <a:lnTo>
                    <a:pt x="73886" y="201388"/>
                  </a:lnTo>
                  <a:lnTo>
                    <a:pt x="73523" y="206820"/>
                  </a:lnTo>
                  <a:lnTo>
                    <a:pt x="73159" y="212252"/>
                  </a:lnTo>
                  <a:lnTo>
                    <a:pt x="72457" y="217473"/>
                  </a:lnTo>
                  <a:lnTo>
                    <a:pt x="71571" y="222121"/>
                  </a:lnTo>
                  <a:lnTo>
                    <a:pt x="70686" y="226769"/>
                  </a:lnTo>
                  <a:lnTo>
                    <a:pt x="69500" y="230948"/>
                  </a:lnTo>
                  <a:lnTo>
                    <a:pt x="68208" y="234708"/>
                  </a:lnTo>
                  <a:lnTo>
                    <a:pt x="66918" y="238469"/>
                  </a:lnTo>
                  <a:lnTo>
                    <a:pt x="65248" y="241859"/>
                  </a:lnTo>
                  <a:lnTo>
                    <a:pt x="63826" y="244685"/>
                  </a:lnTo>
                  <a:lnTo>
                    <a:pt x="62405" y="247510"/>
                  </a:lnTo>
                  <a:lnTo>
                    <a:pt x="60370" y="250496"/>
                  </a:lnTo>
                  <a:lnTo>
                    <a:pt x="59680" y="251659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197171" y="3892571"/>
            <a:ext cx="182245" cy="154940"/>
            <a:chOff x="5197171" y="3892571"/>
            <a:chExt cx="182245" cy="154940"/>
          </a:xfrm>
        </p:grpSpPr>
        <p:sp>
          <p:nvSpPr>
            <p:cNvPr id="40" name="object 40"/>
            <p:cNvSpPr/>
            <p:nvPr/>
          </p:nvSpPr>
          <p:spPr>
            <a:xfrm>
              <a:off x="5206696" y="3933897"/>
              <a:ext cx="163195" cy="36195"/>
            </a:xfrm>
            <a:custGeom>
              <a:avLst/>
              <a:gdLst/>
              <a:ahLst/>
              <a:cxnLst/>
              <a:rect l="l" t="t" r="r" b="b"/>
              <a:pathLst>
                <a:path w="163195" h="36195">
                  <a:moveTo>
                    <a:pt x="0" y="35835"/>
                  </a:moveTo>
                  <a:lnTo>
                    <a:pt x="146" y="35835"/>
                  </a:lnTo>
                  <a:lnTo>
                    <a:pt x="393" y="35835"/>
                  </a:lnTo>
                  <a:lnTo>
                    <a:pt x="884" y="35835"/>
                  </a:lnTo>
                  <a:lnTo>
                    <a:pt x="1374" y="35835"/>
                  </a:lnTo>
                  <a:lnTo>
                    <a:pt x="2218" y="35983"/>
                  </a:lnTo>
                  <a:lnTo>
                    <a:pt x="2945" y="35835"/>
                  </a:lnTo>
                  <a:lnTo>
                    <a:pt x="3671" y="35688"/>
                  </a:lnTo>
                  <a:lnTo>
                    <a:pt x="4375" y="35294"/>
                  </a:lnTo>
                  <a:lnTo>
                    <a:pt x="5243" y="34950"/>
                  </a:lnTo>
                  <a:lnTo>
                    <a:pt x="6111" y="34607"/>
                  </a:lnTo>
                  <a:lnTo>
                    <a:pt x="7068" y="34157"/>
                  </a:lnTo>
                  <a:lnTo>
                    <a:pt x="8154" y="33774"/>
                  </a:lnTo>
                  <a:lnTo>
                    <a:pt x="19609" y="31427"/>
                  </a:lnTo>
                  <a:lnTo>
                    <a:pt x="21574" y="31105"/>
                  </a:lnTo>
                  <a:lnTo>
                    <a:pt x="23539" y="30784"/>
                  </a:lnTo>
                  <a:lnTo>
                    <a:pt x="25538" y="30265"/>
                  </a:lnTo>
                  <a:lnTo>
                    <a:pt x="27776" y="29820"/>
                  </a:lnTo>
                  <a:lnTo>
                    <a:pt x="30013" y="29374"/>
                  </a:lnTo>
                  <a:lnTo>
                    <a:pt x="32415" y="28862"/>
                  </a:lnTo>
                  <a:lnTo>
                    <a:pt x="34999" y="28430"/>
                  </a:lnTo>
                  <a:lnTo>
                    <a:pt x="37582" y="27998"/>
                  </a:lnTo>
                  <a:lnTo>
                    <a:pt x="40220" y="27725"/>
                  </a:lnTo>
                  <a:lnTo>
                    <a:pt x="43274" y="27225"/>
                  </a:lnTo>
                  <a:lnTo>
                    <a:pt x="46328" y="26726"/>
                  </a:lnTo>
                  <a:lnTo>
                    <a:pt x="49815" y="26029"/>
                  </a:lnTo>
                  <a:lnTo>
                    <a:pt x="53322" y="25433"/>
                  </a:lnTo>
                  <a:lnTo>
                    <a:pt x="56830" y="24838"/>
                  </a:lnTo>
                  <a:lnTo>
                    <a:pt x="60443" y="24342"/>
                  </a:lnTo>
                  <a:lnTo>
                    <a:pt x="64318" y="23652"/>
                  </a:lnTo>
                  <a:lnTo>
                    <a:pt x="68192" y="22962"/>
                  </a:lnTo>
                  <a:lnTo>
                    <a:pt x="72286" y="22209"/>
                  </a:lnTo>
                  <a:lnTo>
                    <a:pt x="76570" y="21294"/>
                  </a:lnTo>
                  <a:lnTo>
                    <a:pt x="80854" y="20380"/>
                  </a:lnTo>
                  <a:lnTo>
                    <a:pt x="85377" y="19184"/>
                  </a:lnTo>
                  <a:lnTo>
                    <a:pt x="90022" y="18165"/>
                  </a:lnTo>
                  <a:lnTo>
                    <a:pt x="94668" y="17147"/>
                  </a:lnTo>
                  <a:lnTo>
                    <a:pt x="99668" y="16227"/>
                  </a:lnTo>
                  <a:lnTo>
                    <a:pt x="104441" y="15182"/>
                  </a:lnTo>
                  <a:lnTo>
                    <a:pt x="109214" y="14137"/>
                  </a:lnTo>
                  <a:lnTo>
                    <a:pt x="114045" y="12923"/>
                  </a:lnTo>
                  <a:lnTo>
                    <a:pt x="118661" y="11895"/>
                  </a:lnTo>
                  <a:lnTo>
                    <a:pt x="123276" y="10867"/>
                  </a:lnTo>
                  <a:lnTo>
                    <a:pt x="127938" y="10006"/>
                  </a:lnTo>
                  <a:lnTo>
                    <a:pt x="132132" y="9014"/>
                  </a:lnTo>
                  <a:lnTo>
                    <a:pt x="136326" y="8022"/>
                  </a:lnTo>
                  <a:lnTo>
                    <a:pt x="140259" y="6895"/>
                  </a:lnTo>
                  <a:lnTo>
                    <a:pt x="143824" y="5942"/>
                  </a:lnTo>
                  <a:lnTo>
                    <a:pt x="147389" y="4989"/>
                  </a:lnTo>
                  <a:lnTo>
                    <a:pt x="150878" y="4067"/>
                  </a:lnTo>
                  <a:lnTo>
                    <a:pt x="153523" y="3296"/>
                  </a:lnTo>
                  <a:lnTo>
                    <a:pt x="162488" y="219"/>
                  </a:lnTo>
                  <a:lnTo>
                    <a:pt x="16304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94996" y="3902096"/>
              <a:ext cx="13335" cy="135890"/>
            </a:xfrm>
            <a:custGeom>
              <a:avLst/>
              <a:gdLst/>
              <a:ahLst/>
              <a:cxnLst/>
              <a:rect l="l" t="t" r="r" b="b"/>
              <a:pathLst>
                <a:path w="13335" h="135889">
                  <a:moveTo>
                    <a:pt x="147" y="0"/>
                  </a:moveTo>
                  <a:lnTo>
                    <a:pt x="147" y="147"/>
                  </a:lnTo>
                  <a:lnTo>
                    <a:pt x="147" y="884"/>
                  </a:lnTo>
                  <a:lnTo>
                    <a:pt x="147" y="1522"/>
                  </a:lnTo>
                  <a:lnTo>
                    <a:pt x="0" y="2317"/>
                  </a:lnTo>
                  <a:lnTo>
                    <a:pt x="147" y="3829"/>
                  </a:lnTo>
                  <a:lnTo>
                    <a:pt x="294" y="5341"/>
                  </a:lnTo>
                  <a:lnTo>
                    <a:pt x="688" y="7381"/>
                  </a:lnTo>
                  <a:lnTo>
                    <a:pt x="1032" y="9957"/>
                  </a:lnTo>
                  <a:lnTo>
                    <a:pt x="1375" y="12534"/>
                  </a:lnTo>
                  <a:lnTo>
                    <a:pt x="1825" y="15734"/>
                  </a:lnTo>
                  <a:lnTo>
                    <a:pt x="2207" y="19289"/>
                  </a:lnTo>
                  <a:lnTo>
                    <a:pt x="2591" y="22845"/>
                  </a:lnTo>
                  <a:lnTo>
                    <a:pt x="2845" y="26817"/>
                  </a:lnTo>
                  <a:lnTo>
                    <a:pt x="3330" y="31289"/>
                  </a:lnTo>
                  <a:lnTo>
                    <a:pt x="3815" y="35761"/>
                  </a:lnTo>
                  <a:lnTo>
                    <a:pt x="4518" y="40919"/>
                  </a:lnTo>
                  <a:lnTo>
                    <a:pt x="5119" y="46122"/>
                  </a:lnTo>
                  <a:lnTo>
                    <a:pt x="5720" y="51324"/>
                  </a:lnTo>
                  <a:lnTo>
                    <a:pt x="6380" y="57082"/>
                  </a:lnTo>
                  <a:lnTo>
                    <a:pt x="6937" y="62502"/>
                  </a:lnTo>
                  <a:lnTo>
                    <a:pt x="7494" y="67922"/>
                  </a:lnTo>
                  <a:lnTo>
                    <a:pt x="8021" y="73296"/>
                  </a:lnTo>
                  <a:lnTo>
                    <a:pt x="8461" y="78641"/>
                  </a:lnTo>
                  <a:lnTo>
                    <a:pt x="8901" y="83985"/>
                  </a:lnTo>
                  <a:lnTo>
                    <a:pt x="9271" y="89581"/>
                  </a:lnTo>
                  <a:lnTo>
                    <a:pt x="9578" y="94569"/>
                  </a:lnTo>
                  <a:lnTo>
                    <a:pt x="9885" y="99556"/>
                  </a:lnTo>
                  <a:lnTo>
                    <a:pt x="10114" y="104311"/>
                  </a:lnTo>
                  <a:lnTo>
                    <a:pt x="10302" y="108567"/>
                  </a:lnTo>
                  <a:lnTo>
                    <a:pt x="10491" y="112824"/>
                  </a:lnTo>
                  <a:lnTo>
                    <a:pt x="10463" y="116645"/>
                  </a:lnTo>
                  <a:lnTo>
                    <a:pt x="10707" y="120107"/>
                  </a:lnTo>
                  <a:lnTo>
                    <a:pt x="12774" y="134763"/>
                  </a:lnTo>
                  <a:lnTo>
                    <a:pt x="12975" y="1358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68372" y="3855917"/>
            <a:ext cx="115782" cy="168318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5638213" y="3863077"/>
            <a:ext cx="85725" cy="271780"/>
          </a:xfrm>
          <a:custGeom>
            <a:avLst/>
            <a:gdLst/>
            <a:ahLst/>
            <a:cxnLst/>
            <a:rect l="l" t="t" r="r" b="b"/>
            <a:pathLst>
              <a:path w="85725" h="271779">
                <a:moveTo>
                  <a:pt x="15923" y="2598"/>
                </a:moveTo>
                <a:lnTo>
                  <a:pt x="15923" y="2451"/>
                </a:lnTo>
                <a:lnTo>
                  <a:pt x="16069" y="2058"/>
                </a:lnTo>
                <a:lnTo>
                  <a:pt x="15923" y="1714"/>
                </a:lnTo>
                <a:lnTo>
                  <a:pt x="15775" y="1370"/>
                </a:lnTo>
                <a:lnTo>
                  <a:pt x="15381" y="773"/>
                </a:lnTo>
                <a:lnTo>
                  <a:pt x="15038" y="538"/>
                </a:lnTo>
                <a:lnTo>
                  <a:pt x="14695" y="302"/>
                </a:lnTo>
                <a:lnTo>
                  <a:pt x="14392" y="0"/>
                </a:lnTo>
                <a:lnTo>
                  <a:pt x="13861" y="300"/>
                </a:lnTo>
                <a:lnTo>
                  <a:pt x="13331" y="600"/>
                </a:lnTo>
                <a:lnTo>
                  <a:pt x="9774" y="6943"/>
                </a:lnTo>
                <a:lnTo>
                  <a:pt x="9133" y="8855"/>
                </a:lnTo>
                <a:lnTo>
                  <a:pt x="8521" y="11086"/>
                </a:lnTo>
                <a:lnTo>
                  <a:pt x="8009" y="13812"/>
                </a:lnTo>
                <a:lnTo>
                  <a:pt x="7498" y="16538"/>
                </a:lnTo>
                <a:lnTo>
                  <a:pt x="6917" y="19894"/>
                </a:lnTo>
                <a:lnTo>
                  <a:pt x="6704" y="23301"/>
                </a:lnTo>
                <a:lnTo>
                  <a:pt x="6491" y="26708"/>
                </a:lnTo>
                <a:lnTo>
                  <a:pt x="6613" y="30644"/>
                </a:lnTo>
                <a:lnTo>
                  <a:pt x="6734" y="34255"/>
                </a:lnTo>
                <a:lnTo>
                  <a:pt x="6854" y="37865"/>
                </a:lnTo>
                <a:lnTo>
                  <a:pt x="20584" y="73477"/>
                </a:lnTo>
                <a:lnTo>
                  <a:pt x="22333" y="74582"/>
                </a:lnTo>
                <a:lnTo>
                  <a:pt x="24437" y="75462"/>
                </a:lnTo>
                <a:lnTo>
                  <a:pt x="26501" y="75909"/>
                </a:lnTo>
                <a:lnTo>
                  <a:pt x="28565" y="76356"/>
                </a:lnTo>
                <a:lnTo>
                  <a:pt x="30802" y="76560"/>
                </a:lnTo>
                <a:lnTo>
                  <a:pt x="32968" y="76160"/>
                </a:lnTo>
                <a:lnTo>
                  <a:pt x="35134" y="75760"/>
                </a:lnTo>
                <a:lnTo>
                  <a:pt x="45827" y="68974"/>
                </a:lnTo>
                <a:lnTo>
                  <a:pt x="47890" y="66992"/>
                </a:lnTo>
                <a:lnTo>
                  <a:pt x="49903" y="64389"/>
                </a:lnTo>
                <a:lnTo>
                  <a:pt x="51870" y="61614"/>
                </a:lnTo>
                <a:lnTo>
                  <a:pt x="53836" y="58839"/>
                </a:lnTo>
                <a:lnTo>
                  <a:pt x="67070" y="23489"/>
                </a:lnTo>
                <a:lnTo>
                  <a:pt x="67593" y="20550"/>
                </a:lnTo>
                <a:lnTo>
                  <a:pt x="68116" y="17610"/>
                </a:lnTo>
                <a:lnTo>
                  <a:pt x="68429" y="14916"/>
                </a:lnTo>
                <a:lnTo>
                  <a:pt x="68680" y="13226"/>
                </a:lnTo>
                <a:lnTo>
                  <a:pt x="68931" y="11536"/>
                </a:lnTo>
                <a:lnTo>
                  <a:pt x="69027" y="10452"/>
                </a:lnTo>
                <a:lnTo>
                  <a:pt x="69171" y="10371"/>
                </a:lnTo>
                <a:lnTo>
                  <a:pt x="69143" y="11012"/>
                </a:lnTo>
                <a:lnTo>
                  <a:pt x="69114" y="12982"/>
                </a:lnTo>
                <a:lnTo>
                  <a:pt x="69084" y="14952"/>
                </a:lnTo>
                <a:lnTo>
                  <a:pt x="68998" y="18117"/>
                </a:lnTo>
                <a:lnTo>
                  <a:pt x="68923" y="22232"/>
                </a:lnTo>
                <a:lnTo>
                  <a:pt x="68848" y="26346"/>
                </a:lnTo>
                <a:lnTo>
                  <a:pt x="68748" y="31562"/>
                </a:lnTo>
                <a:lnTo>
                  <a:pt x="68662" y="37670"/>
                </a:lnTo>
                <a:lnTo>
                  <a:pt x="68253" y="77905"/>
                </a:lnTo>
                <a:lnTo>
                  <a:pt x="68054" y="121185"/>
                </a:lnTo>
                <a:lnTo>
                  <a:pt x="68065" y="128762"/>
                </a:lnTo>
                <a:lnTo>
                  <a:pt x="68050" y="136342"/>
                </a:lnTo>
                <a:lnTo>
                  <a:pt x="67036" y="172905"/>
                </a:lnTo>
                <a:lnTo>
                  <a:pt x="66775" y="179747"/>
                </a:lnTo>
                <a:lnTo>
                  <a:pt x="63832" y="222237"/>
                </a:lnTo>
                <a:lnTo>
                  <a:pt x="63005" y="229149"/>
                </a:lnTo>
                <a:lnTo>
                  <a:pt x="61856" y="235275"/>
                </a:lnTo>
                <a:lnTo>
                  <a:pt x="60874" y="240651"/>
                </a:lnTo>
                <a:lnTo>
                  <a:pt x="59894" y="246028"/>
                </a:lnTo>
                <a:lnTo>
                  <a:pt x="58984" y="250655"/>
                </a:lnTo>
                <a:lnTo>
                  <a:pt x="44882" y="271583"/>
                </a:lnTo>
                <a:lnTo>
                  <a:pt x="42902" y="270772"/>
                </a:lnTo>
                <a:lnTo>
                  <a:pt x="40945" y="269486"/>
                </a:lnTo>
                <a:lnTo>
                  <a:pt x="38987" y="268199"/>
                </a:lnTo>
                <a:lnTo>
                  <a:pt x="20269" y="243391"/>
                </a:lnTo>
                <a:lnTo>
                  <a:pt x="18015" y="239522"/>
                </a:lnTo>
                <a:lnTo>
                  <a:pt x="16025" y="235395"/>
                </a:lnTo>
                <a:lnTo>
                  <a:pt x="14090" y="231360"/>
                </a:lnTo>
                <a:lnTo>
                  <a:pt x="12155" y="227325"/>
                </a:lnTo>
                <a:lnTo>
                  <a:pt x="4524" y="207229"/>
                </a:lnTo>
                <a:lnTo>
                  <a:pt x="3371" y="203308"/>
                </a:lnTo>
                <a:lnTo>
                  <a:pt x="2477" y="199300"/>
                </a:lnTo>
                <a:lnTo>
                  <a:pt x="1741" y="195653"/>
                </a:lnTo>
                <a:lnTo>
                  <a:pt x="1005" y="192007"/>
                </a:lnTo>
                <a:lnTo>
                  <a:pt x="215" y="188681"/>
                </a:lnTo>
                <a:lnTo>
                  <a:pt x="107" y="185349"/>
                </a:lnTo>
                <a:lnTo>
                  <a:pt x="0" y="182018"/>
                </a:lnTo>
                <a:lnTo>
                  <a:pt x="280" y="178714"/>
                </a:lnTo>
                <a:lnTo>
                  <a:pt x="1094" y="175664"/>
                </a:lnTo>
                <a:lnTo>
                  <a:pt x="1909" y="172614"/>
                </a:lnTo>
                <a:lnTo>
                  <a:pt x="12338" y="158667"/>
                </a:lnTo>
                <a:lnTo>
                  <a:pt x="15308" y="155982"/>
                </a:lnTo>
                <a:lnTo>
                  <a:pt x="18767" y="153537"/>
                </a:lnTo>
                <a:lnTo>
                  <a:pt x="22812" y="150940"/>
                </a:lnTo>
                <a:lnTo>
                  <a:pt x="26856" y="148343"/>
                </a:lnTo>
                <a:lnTo>
                  <a:pt x="31680" y="145639"/>
                </a:lnTo>
                <a:lnTo>
                  <a:pt x="36606" y="143086"/>
                </a:lnTo>
                <a:lnTo>
                  <a:pt x="41533" y="140533"/>
                </a:lnTo>
                <a:lnTo>
                  <a:pt x="46808" y="138159"/>
                </a:lnTo>
                <a:lnTo>
                  <a:pt x="52370" y="135619"/>
                </a:lnTo>
                <a:lnTo>
                  <a:pt x="57932" y="133079"/>
                </a:lnTo>
                <a:lnTo>
                  <a:pt x="64453" y="130242"/>
                </a:lnTo>
                <a:lnTo>
                  <a:pt x="69976" y="127846"/>
                </a:lnTo>
                <a:lnTo>
                  <a:pt x="75500" y="125450"/>
                </a:lnTo>
                <a:lnTo>
                  <a:pt x="82922" y="122342"/>
                </a:lnTo>
                <a:lnTo>
                  <a:pt x="85511" y="12124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5821212" y="3763743"/>
            <a:ext cx="372745" cy="174625"/>
            <a:chOff x="5821212" y="3763743"/>
            <a:chExt cx="372745" cy="17462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1212" y="3857652"/>
              <a:ext cx="99846" cy="801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9425" y="3763743"/>
              <a:ext cx="234048" cy="17231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305366" y="3735109"/>
            <a:ext cx="165735" cy="135255"/>
            <a:chOff x="6305366" y="3735109"/>
            <a:chExt cx="165735" cy="135255"/>
          </a:xfrm>
        </p:grpSpPr>
        <p:sp>
          <p:nvSpPr>
            <p:cNvPr id="48" name="object 48"/>
            <p:cNvSpPr/>
            <p:nvPr/>
          </p:nvSpPr>
          <p:spPr>
            <a:xfrm>
              <a:off x="6314891" y="3771077"/>
              <a:ext cx="140970" cy="26034"/>
            </a:xfrm>
            <a:custGeom>
              <a:avLst/>
              <a:gdLst/>
              <a:ahLst/>
              <a:cxnLst/>
              <a:rect l="l" t="t" r="r" b="b"/>
              <a:pathLst>
                <a:path w="140970" h="26035">
                  <a:moveTo>
                    <a:pt x="0" y="25662"/>
                  </a:moveTo>
                  <a:lnTo>
                    <a:pt x="442" y="25662"/>
                  </a:lnTo>
                  <a:lnTo>
                    <a:pt x="1180" y="25809"/>
                  </a:lnTo>
                  <a:lnTo>
                    <a:pt x="2654" y="25662"/>
                  </a:lnTo>
                  <a:lnTo>
                    <a:pt x="4126" y="25514"/>
                  </a:lnTo>
                  <a:lnTo>
                    <a:pt x="6214" y="25120"/>
                  </a:lnTo>
                  <a:lnTo>
                    <a:pt x="8836" y="24777"/>
                  </a:lnTo>
                  <a:lnTo>
                    <a:pt x="11458" y="24433"/>
                  </a:lnTo>
                  <a:lnTo>
                    <a:pt x="14602" y="24131"/>
                  </a:lnTo>
                  <a:lnTo>
                    <a:pt x="18385" y="23600"/>
                  </a:lnTo>
                  <a:lnTo>
                    <a:pt x="22168" y="23070"/>
                  </a:lnTo>
                  <a:lnTo>
                    <a:pt x="26780" y="22423"/>
                  </a:lnTo>
                  <a:lnTo>
                    <a:pt x="31532" y="21594"/>
                  </a:lnTo>
                  <a:lnTo>
                    <a:pt x="36284" y="20765"/>
                  </a:lnTo>
                  <a:lnTo>
                    <a:pt x="41437" y="19760"/>
                  </a:lnTo>
                  <a:lnTo>
                    <a:pt x="46897" y="18629"/>
                  </a:lnTo>
                  <a:lnTo>
                    <a:pt x="52358" y="17497"/>
                  </a:lnTo>
                  <a:lnTo>
                    <a:pt x="58526" y="16042"/>
                  </a:lnTo>
                  <a:lnTo>
                    <a:pt x="64297" y="14804"/>
                  </a:lnTo>
                  <a:lnTo>
                    <a:pt x="70068" y="13565"/>
                  </a:lnTo>
                  <a:lnTo>
                    <a:pt x="75842" y="12428"/>
                  </a:lnTo>
                  <a:lnTo>
                    <a:pt x="81524" y="11199"/>
                  </a:lnTo>
                  <a:lnTo>
                    <a:pt x="87207" y="9971"/>
                  </a:lnTo>
                  <a:lnTo>
                    <a:pt x="92982" y="8595"/>
                  </a:lnTo>
                  <a:lnTo>
                    <a:pt x="98391" y="7433"/>
                  </a:lnTo>
                  <a:lnTo>
                    <a:pt x="123488" y="2502"/>
                  </a:lnTo>
                  <a:lnTo>
                    <a:pt x="127161" y="1845"/>
                  </a:lnTo>
                  <a:lnTo>
                    <a:pt x="130834" y="1187"/>
                  </a:lnTo>
                  <a:lnTo>
                    <a:pt x="133824" y="542"/>
                  </a:lnTo>
                  <a:lnTo>
                    <a:pt x="136016" y="280"/>
                  </a:lnTo>
                  <a:lnTo>
                    <a:pt x="138209" y="19"/>
                  </a:lnTo>
                  <a:lnTo>
                    <a:pt x="139827" y="0"/>
                  </a:lnTo>
                  <a:lnTo>
                    <a:pt x="140317" y="275"/>
                  </a:lnTo>
                  <a:lnTo>
                    <a:pt x="140807" y="551"/>
                  </a:lnTo>
                  <a:lnTo>
                    <a:pt x="139843" y="1290"/>
                  </a:lnTo>
                  <a:lnTo>
                    <a:pt x="138957" y="1935"/>
                  </a:lnTo>
                  <a:lnTo>
                    <a:pt x="138070" y="2580"/>
                  </a:lnTo>
                  <a:lnTo>
                    <a:pt x="135656" y="3776"/>
                  </a:lnTo>
                  <a:lnTo>
                    <a:pt x="134997" y="414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30500" y="3744634"/>
              <a:ext cx="131445" cy="116205"/>
            </a:xfrm>
            <a:custGeom>
              <a:avLst/>
              <a:gdLst/>
              <a:ahLst/>
              <a:cxnLst/>
              <a:rect l="l" t="t" r="r" b="b"/>
              <a:pathLst>
                <a:path w="131445" h="116204">
                  <a:moveTo>
                    <a:pt x="0" y="93726"/>
                  </a:moveTo>
                  <a:lnTo>
                    <a:pt x="0" y="93726"/>
                  </a:lnTo>
                  <a:lnTo>
                    <a:pt x="8866" y="93726"/>
                  </a:lnTo>
                  <a:lnTo>
                    <a:pt x="11363" y="93874"/>
                  </a:lnTo>
                  <a:lnTo>
                    <a:pt x="14317" y="93726"/>
                  </a:lnTo>
                  <a:lnTo>
                    <a:pt x="17271" y="93579"/>
                  </a:lnTo>
                  <a:lnTo>
                    <a:pt x="20878" y="93333"/>
                  </a:lnTo>
                  <a:lnTo>
                    <a:pt x="24499" y="92842"/>
                  </a:lnTo>
                  <a:lnTo>
                    <a:pt x="28119" y="92351"/>
                  </a:lnTo>
                  <a:lnTo>
                    <a:pt x="32111" y="91655"/>
                  </a:lnTo>
                  <a:lnTo>
                    <a:pt x="36038" y="90781"/>
                  </a:lnTo>
                  <a:lnTo>
                    <a:pt x="39966" y="89907"/>
                  </a:lnTo>
                  <a:lnTo>
                    <a:pt x="44209" y="88810"/>
                  </a:lnTo>
                  <a:lnTo>
                    <a:pt x="48064" y="87598"/>
                  </a:lnTo>
                  <a:lnTo>
                    <a:pt x="51920" y="86386"/>
                  </a:lnTo>
                  <a:lnTo>
                    <a:pt x="55714" y="84833"/>
                  </a:lnTo>
                  <a:lnTo>
                    <a:pt x="59174" y="83510"/>
                  </a:lnTo>
                  <a:lnTo>
                    <a:pt x="62633" y="82188"/>
                  </a:lnTo>
                  <a:lnTo>
                    <a:pt x="65852" y="80965"/>
                  </a:lnTo>
                  <a:lnTo>
                    <a:pt x="68820" y="79666"/>
                  </a:lnTo>
                  <a:lnTo>
                    <a:pt x="71787" y="78366"/>
                  </a:lnTo>
                  <a:lnTo>
                    <a:pt x="74467" y="77073"/>
                  </a:lnTo>
                  <a:lnTo>
                    <a:pt x="76980" y="75711"/>
                  </a:lnTo>
                  <a:lnTo>
                    <a:pt x="79492" y="74348"/>
                  </a:lnTo>
                  <a:lnTo>
                    <a:pt x="81889" y="72947"/>
                  </a:lnTo>
                  <a:lnTo>
                    <a:pt x="83893" y="71489"/>
                  </a:lnTo>
                  <a:lnTo>
                    <a:pt x="85898" y="70032"/>
                  </a:lnTo>
                  <a:lnTo>
                    <a:pt x="87598" y="68519"/>
                  </a:lnTo>
                  <a:lnTo>
                    <a:pt x="89008" y="66968"/>
                  </a:lnTo>
                  <a:lnTo>
                    <a:pt x="90419" y="65416"/>
                  </a:lnTo>
                  <a:lnTo>
                    <a:pt x="91482" y="63810"/>
                  </a:lnTo>
                  <a:lnTo>
                    <a:pt x="92355" y="62180"/>
                  </a:lnTo>
                  <a:lnTo>
                    <a:pt x="93229" y="60550"/>
                  </a:lnTo>
                  <a:lnTo>
                    <a:pt x="95116" y="50189"/>
                  </a:lnTo>
                  <a:lnTo>
                    <a:pt x="95025" y="48199"/>
                  </a:lnTo>
                  <a:lnTo>
                    <a:pt x="94386" y="45965"/>
                  </a:lnTo>
                  <a:lnTo>
                    <a:pt x="93746" y="43731"/>
                  </a:lnTo>
                  <a:lnTo>
                    <a:pt x="92558" y="41280"/>
                  </a:lnTo>
                  <a:lnTo>
                    <a:pt x="91253" y="38654"/>
                  </a:lnTo>
                  <a:lnTo>
                    <a:pt x="89949" y="36029"/>
                  </a:lnTo>
                  <a:lnTo>
                    <a:pt x="72993" y="13835"/>
                  </a:lnTo>
                  <a:lnTo>
                    <a:pt x="70621" y="11466"/>
                  </a:lnTo>
                  <a:lnTo>
                    <a:pt x="67898" y="9324"/>
                  </a:lnTo>
                  <a:lnTo>
                    <a:pt x="65872" y="7538"/>
                  </a:lnTo>
                  <a:lnTo>
                    <a:pt x="63847" y="5753"/>
                  </a:lnTo>
                  <a:lnTo>
                    <a:pt x="62055" y="4312"/>
                  </a:lnTo>
                  <a:lnTo>
                    <a:pt x="58440" y="0"/>
                  </a:lnTo>
                  <a:lnTo>
                    <a:pt x="58910" y="236"/>
                  </a:lnTo>
                  <a:lnTo>
                    <a:pt x="59896" y="747"/>
                  </a:lnTo>
                  <a:lnTo>
                    <a:pt x="60882" y="1258"/>
                  </a:lnTo>
                  <a:lnTo>
                    <a:pt x="62388" y="2142"/>
                  </a:lnTo>
                  <a:lnTo>
                    <a:pt x="64515" y="3462"/>
                  </a:lnTo>
                  <a:lnTo>
                    <a:pt x="66642" y="4782"/>
                  </a:lnTo>
                  <a:lnTo>
                    <a:pt x="82072" y="15115"/>
                  </a:lnTo>
                  <a:lnTo>
                    <a:pt x="85342" y="17481"/>
                  </a:lnTo>
                  <a:lnTo>
                    <a:pt x="88955" y="20242"/>
                  </a:lnTo>
                  <a:lnTo>
                    <a:pt x="92283" y="22859"/>
                  </a:lnTo>
                  <a:lnTo>
                    <a:pt x="95611" y="25476"/>
                  </a:lnTo>
                  <a:lnTo>
                    <a:pt x="98956" y="28225"/>
                  </a:lnTo>
                  <a:lnTo>
                    <a:pt x="102043" y="30817"/>
                  </a:lnTo>
                  <a:lnTo>
                    <a:pt x="105130" y="33410"/>
                  </a:lnTo>
                  <a:lnTo>
                    <a:pt x="108067" y="35833"/>
                  </a:lnTo>
                  <a:lnTo>
                    <a:pt x="110803" y="38416"/>
                  </a:lnTo>
                  <a:lnTo>
                    <a:pt x="113539" y="40998"/>
                  </a:lnTo>
                  <a:lnTo>
                    <a:pt x="116216" y="43731"/>
                  </a:lnTo>
                  <a:lnTo>
                    <a:pt x="118459" y="46311"/>
                  </a:lnTo>
                  <a:lnTo>
                    <a:pt x="120701" y="48891"/>
                  </a:lnTo>
                  <a:lnTo>
                    <a:pt x="122645" y="51314"/>
                  </a:lnTo>
                  <a:lnTo>
                    <a:pt x="124260" y="53897"/>
                  </a:lnTo>
                  <a:lnTo>
                    <a:pt x="125875" y="56479"/>
                  </a:lnTo>
                  <a:lnTo>
                    <a:pt x="127122" y="59073"/>
                  </a:lnTo>
                  <a:lnTo>
                    <a:pt x="128148" y="61807"/>
                  </a:lnTo>
                  <a:lnTo>
                    <a:pt x="129175" y="64542"/>
                  </a:lnTo>
                  <a:lnTo>
                    <a:pt x="130008" y="67516"/>
                  </a:lnTo>
                  <a:lnTo>
                    <a:pt x="130419" y="70304"/>
                  </a:lnTo>
                  <a:lnTo>
                    <a:pt x="130829" y="73092"/>
                  </a:lnTo>
                  <a:lnTo>
                    <a:pt x="130873" y="75752"/>
                  </a:lnTo>
                  <a:lnTo>
                    <a:pt x="130610" y="78534"/>
                  </a:lnTo>
                  <a:lnTo>
                    <a:pt x="130348" y="81317"/>
                  </a:lnTo>
                  <a:lnTo>
                    <a:pt x="129694" y="84104"/>
                  </a:lnTo>
                  <a:lnTo>
                    <a:pt x="128845" y="87001"/>
                  </a:lnTo>
                  <a:lnTo>
                    <a:pt x="127996" y="89898"/>
                  </a:lnTo>
                  <a:lnTo>
                    <a:pt x="126957" y="93012"/>
                  </a:lnTo>
                  <a:lnTo>
                    <a:pt x="125517" y="95916"/>
                  </a:lnTo>
                  <a:lnTo>
                    <a:pt x="124077" y="98819"/>
                  </a:lnTo>
                  <a:lnTo>
                    <a:pt x="122137" y="101862"/>
                  </a:lnTo>
                  <a:lnTo>
                    <a:pt x="120204" y="104423"/>
                  </a:lnTo>
                  <a:lnTo>
                    <a:pt x="118271" y="106984"/>
                  </a:lnTo>
                  <a:lnTo>
                    <a:pt x="115917" y="109327"/>
                  </a:lnTo>
                  <a:lnTo>
                    <a:pt x="113919" y="111281"/>
                  </a:lnTo>
                  <a:lnTo>
                    <a:pt x="111920" y="113235"/>
                  </a:lnTo>
                  <a:lnTo>
                    <a:pt x="109165" y="115337"/>
                  </a:lnTo>
                  <a:lnTo>
                    <a:pt x="108214" y="1161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57680" y="3669816"/>
            <a:ext cx="224521" cy="15243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97338" y="3317531"/>
            <a:ext cx="1430407" cy="54379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58918" y="2736250"/>
            <a:ext cx="1820704" cy="7215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73211" y="319017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1910" y="3114707"/>
            <a:ext cx="754380" cy="11601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5	5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8.3	1.7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0	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99978" y="3559239"/>
            <a:ext cx="2169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Infinitely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1400" b="1" spc="-1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993255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863" y="1341901"/>
            <a:ext cx="282740" cy="20466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02091" y="1325998"/>
            <a:ext cx="193040" cy="261620"/>
            <a:chOff x="4502091" y="1325998"/>
            <a:chExt cx="193040" cy="2616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499" y="1356773"/>
              <a:ext cx="101379" cy="2305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2091" y="1325998"/>
              <a:ext cx="63781" cy="19914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769367" y="1330614"/>
            <a:ext cx="24130" cy="180340"/>
          </a:xfrm>
          <a:custGeom>
            <a:avLst/>
            <a:gdLst/>
            <a:ahLst/>
            <a:cxnLst/>
            <a:rect l="l" t="t" r="r" b="b"/>
            <a:pathLst>
              <a:path w="24129" h="180340">
                <a:moveTo>
                  <a:pt x="294" y="0"/>
                </a:moveTo>
                <a:lnTo>
                  <a:pt x="294" y="147"/>
                </a:lnTo>
                <a:lnTo>
                  <a:pt x="294" y="884"/>
                </a:lnTo>
                <a:lnTo>
                  <a:pt x="294" y="1523"/>
                </a:lnTo>
                <a:lnTo>
                  <a:pt x="0" y="2170"/>
                </a:lnTo>
                <a:lnTo>
                  <a:pt x="294" y="3830"/>
                </a:lnTo>
                <a:lnTo>
                  <a:pt x="589" y="5489"/>
                </a:lnTo>
                <a:lnTo>
                  <a:pt x="1229" y="7775"/>
                </a:lnTo>
                <a:lnTo>
                  <a:pt x="2063" y="10842"/>
                </a:lnTo>
                <a:lnTo>
                  <a:pt x="2897" y="13910"/>
                </a:lnTo>
                <a:lnTo>
                  <a:pt x="4043" y="17805"/>
                </a:lnTo>
                <a:lnTo>
                  <a:pt x="5300" y="22235"/>
                </a:lnTo>
                <a:lnTo>
                  <a:pt x="6558" y="26664"/>
                </a:lnTo>
                <a:lnTo>
                  <a:pt x="8056" y="32029"/>
                </a:lnTo>
                <a:lnTo>
                  <a:pt x="9606" y="37418"/>
                </a:lnTo>
                <a:lnTo>
                  <a:pt x="11155" y="42807"/>
                </a:lnTo>
                <a:lnTo>
                  <a:pt x="13018" y="48585"/>
                </a:lnTo>
                <a:lnTo>
                  <a:pt x="14598" y="54569"/>
                </a:lnTo>
                <a:lnTo>
                  <a:pt x="16178" y="60554"/>
                </a:lnTo>
                <a:lnTo>
                  <a:pt x="17758" y="67030"/>
                </a:lnTo>
                <a:lnTo>
                  <a:pt x="19085" y="73326"/>
                </a:lnTo>
                <a:lnTo>
                  <a:pt x="20411" y="79623"/>
                </a:lnTo>
                <a:lnTo>
                  <a:pt x="21730" y="86084"/>
                </a:lnTo>
                <a:lnTo>
                  <a:pt x="22556" y="92351"/>
                </a:lnTo>
                <a:lnTo>
                  <a:pt x="23383" y="98618"/>
                </a:lnTo>
                <a:lnTo>
                  <a:pt x="24051" y="104711"/>
                </a:lnTo>
                <a:lnTo>
                  <a:pt x="24045" y="110929"/>
                </a:lnTo>
                <a:lnTo>
                  <a:pt x="24040" y="117148"/>
                </a:lnTo>
                <a:lnTo>
                  <a:pt x="23532" y="123494"/>
                </a:lnTo>
                <a:lnTo>
                  <a:pt x="22521" y="129664"/>
                </a:lnTo>
                <a:lnTo>
                  <a:pt x="21510" y="135833"/>
                </a:lnTo>
                <a:lnTo>
                  <a:pt x="20059" y="141964"/>
                </a:lnTo>
                <a:lnTo>
                  <a:pt x="17980" y="147944"/>
                </a:lnTo>
                <a:lnTo>
                  <a:pt x="15902" y="153924"/>
                </a:lnTo>
                <a:lnTo>
                  <a:pt x="12751" y="160233"/>
                </a:lnTo>
                <a:lnTo>
                  <a:pt x="10050" y="165544"/>
                </a:lnTo>
                <a:lnTo>
                  <a:pt x="7349" y="170855"/>
                </a:lnTo>
                <a:lnTo>
                  <a:pt x="3152" y="177434"/>
                </a:lnTo>
                <a:lnTo>
                  <a:pt x="1773" y="179812"/>
                </a:lnTo>
              </a:path>
            </a:pathLst>
          </a:custGeom>
          <a:ln w="19050">
            <a:solidFill>
              <a:srgbClr val="E61B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646591" y="2960077"/>
            <a:ext cx="491490" cy="335915"/>
            <a:chOff x="3646591" y="2960077"/>
            <a:chExt cx="491490" cy="3359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6591" y="3024101"/>
              <a:ext cx="155429" cy="151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69430" y="2999674"/>
              <a:ext cx="11430" cy="125095"/>
            </a:xfrm>
            <a:custGeom>
              <a:avLst/>
              <a:gdLst/>
              <a:ahLst/>
              <a:cxnLst/>
              <a:rect l="l" t="t" r="r" b="b"/>
              <a:pathLst>
                <a:path w="11429" h="125094">
                  <a:moveTo>
                    <a:pt x="147" y="1037"/>
                  </a:moveTo>
                  <a:lnTo>
                    <a:pt x="147" y="890"/>
                  </a:lnTo>
                  <a:lnTo>
                    <a:pt x="147" y="201"/>
                  </a:lnTo>
                  <a:lnTo>
                    <a:pt x="0" y="0"/>
                  </a:lnTo>
                  <a:lnTo>
                    <a:pt x="147" y="746"/>
                  </a:lnTo>
                  <a:lnTo>
                    <a:pt x="294" y="1492"/>
                  </a:lnTo>
                  <a:lnTo>
                    <a:pt x="688" y="2728"/>
                  </a:lnTo>
                  <a:lnTo>
                    <a:pt x="1031" y="4629"/>
                  </a:lnTo>
                  <a:lnTo>
                    <a:pt x="1375" y="6531"/>
                  </a:lnTo>
                  <a:lnTo>
                    <a:pt x="1825" y="9112"/>
                  </a:lnTo>
                  <a:lnTo>
                    <a:pt x="2208" y="12152"/>
                  </a:lnTo>
                  <a:lnTo>
                    <a:pt x="2591" y="15192"/>
                  </a:lnTo>
                  <a:lnTo>
                    <a:pt x="2992" y="18892"/>
                  </a:lnTo>
                  <a:lnTo>
                    <a:pt x="3330" y="22869"/>
                  </a:lnTo>
                  <a:lnTo>
                    <a:pt x="3667" y="26846"/>
                  </a:lnTo>
                  <a:lnTo>
                    <a:pt x="3829" y="31360"/>
                  </a:lnTo>
                  <a:lnTo>
                    <a:pt x="4235" y="36014"/>
                  </a:lnTo>
                  <a:lnTo>
                    <a:pt x="4640" y="40668"/>
                  </a:lnTo>
                  <a:lnTo>
                    <a:pt x="5243" y="45706"/>
                  </a:lnTo>
                  <a:lnTo>
                    <a:pt x="5761" y="50792"/>
                  </a:lnTo>
                  <a:lnTo>
                    <a:pt x="6278" y="55878"/>
                  </a:lnTo>
                  <a:lnTo>
                    <a:pt x="6853" y="61354"/>
                  </a:lnTo>
                  <a:lnTo>
                    <a:pt x="7339" y="66528"/>
                  </a:lnTo>
                  <a:lnTo>
                    <a:pt x="7824" y="71702"/>
                  </a:lnTo>
                  <a:lnTo>
                    <a:pt x="8287" y="77055"/>
                  </a:lnTo>
                  <a:lnTo>
                    <a:pt x="8674" y="81837"/>
                  </a:lnTo>
                  <a:lnTo>
                    <a:pt x="9061" y="86617"/>
                  </a:lnTo>
                  <a:lnTo>
                    <a:pt x="9389" y="91000"/>
                  </a:lnTo>
                  <a:lnTo>
                    <a:pt x="9661" y="95213"/>
                  </a:lnTo>
                  <a:lnTo>
                    <a:pt x="9933" y="99427"/>
                  </a:lnTo>
                  <a:lnTo>
                    <a:pt x="10138" y="103463"/>
                  </a:lnTo>
                  <a:lnTo>
                    <a:pt x="10306" y="107119"/>
                  </a:lnTo>
                  <a:lnTo>
                    <a:pt x="10474" y="110775"/>
                  </a:lnTo>
                  <a:lnTo>
                    <a:pt x="10583" y="114247"/>
                  </a:lnTo>
                  <a:lnTo>
                    <a:pt x="10671" y="117150"/>
                  </a:lnTo>
                  <a:lnTo>
                    <a:pt x="10758" y="120053"/>
                  </a:lnTo>
                  <a:lnTo>
                    <a:pt x="10805" y="123307"/>
                  </a:lnTo>
                  <a:lnTo>
                    <a:pt x="10833" y="124538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3158" y="3054452"/>
              <a:ext cx="106680" cy="29845"/>
            </a:xfrm>
            <a:custGeom>
              <a:avLst/>
              <a:gdLst/>
              <a:ahLst/>
              <a:cxnLst/>
              <a:rect l="l" t="t" r="r" b="b"/>
              <a:pathLst>
                <a:path w="106679" h="29844">
                  <a:moveTo>
                    <a:pt x="0" y="29504"/>
                  </a:moveTo>
                  <a:lnTo>
                    <a:pt x="294" y="29357"/>
                  </a:lnTo>
                  <a:lnTo>
                    <a:pt x="787" y="29111"/>
                  </a:lnTo>
                  <a:lnTo>
                    <a:pt x="1769" y="28620"/>
                  </a:lnTo>
                  <a:lnTo>
                    <a:pt x="2750" y="28129"/>
                  </a:lnTo>
                  <a:lnTo>
                    <a:pt x="3995" y="27433"/>
                  </a:lnTo>
                  <a:lnTo>
                    <a:pt x="5890" y="26559"/>
                  </a:lnTo>
                  <a:lnTo>
                    <a:pt x="7786" y="25685"/>
                  </a:lnTo>
                  <a:lnTo>
                    <a:pt x="10226" y="24588"/>
                  </a:lnTo>
                  <a:lnTo>
                    <a:pt x="13141" y="23376"/>
                  </a:lnTo>
                  <a:lnTo>
                    <a:pt x="16056" y="22164"/>
                  </a:lnTo>
                  <a:lnTo>
                    <a:pt x="19564" y="20610"/>
                  </a:lnTo>
                  <a:lnTo>
                    <a:pt x="23377" y="19288"/>
                  </a:lnTo>
                  <a:lnTo>
                    <a:pt x="27190" y="17966"/>
                  </a:lnTo>
                  <a:lnTo>
                    <a:pt x="31520" y="16743"/>
                  </a:lnTo>
                  <a:lnTo>
                    <a:pt x="36019" y="15443"/>
                  </a:lnTo>
                  <a:lnTo>
                    <a:pt x="40518" y="14143"/>
                  </a:lnTo>
                  <a:lnTo>
                    <a:pt x="45407" y="12704"/>
                  </a:lnTo>
                  <a:lnTo>
                    <a:pt x="50368" y="11489"/>
                  </a:lnTo>
                  <a:lnTo>
                    <a:pt x="55329" y="10273"/>
                  </a:lnTo>
                  <a:lnTo>
                    <a:pt x="60699" y="9265"/>
                  </a:lnTo>
                  <a:lnTo>
                    <a:pt x="65785" y="8152"/>
                  </a:lnTo>
                  <a:lnTo>
                    <a:pt x="70872" y="7038"/>
                  </a:lnTo>
                  <a:lnTo>
                    <a:pt x="76011" y="5827"/>
                  </a:lnTo>
                  <a:lnTo>
                    <a:pt x="80884" y="4806"/>
                  </a:lnTo>
                  <a:lnTo>
                    <a:pt x="85758" y="3785"/>
                  </a:lnTo>
                  <a:lnTo>
                    <a:pt x="90792" y="2826"/>
                  </a:lnTo>
                  <a:lnTo>
                    <a:pt x="95026" y="2025"/>
                  </a:lnTo>
                  <a:lnTo>
                    <a:pt x="99260" y="1224"/>
                  </a:lnTo>
                  <a:lnTo>
                    <a:pt x="104409" y="337"/>
                  </a:lnTo>
                  <a:lnTo>
                    <a:pt x="106286" y="0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99291" y="2969602"/>
              <a:ext cx="129539" cy="316865"/>
            </a:xfrm>
            <a:custGeom>
              <a:avLst/>
              <a:gdLst/>
              <a:ahLst/>
              <a:cxnLst/>
              <a:rect l="l" t="t" r="r" b="b"/>
              <a:pathLst>
                <a:path w="129539" h="316864">
                  <a:moveTo>
                    <a:pt x="5559" y="15500"/>
                  </a:moveTo>
                  <a:lnTo>
                    <a:pt x="5412" y="15206"/>
                  </a:lnTo>
                  <a:lnTo>
                    <a:pt x="5018" y="14566"/>
                  </a:lnTo>
                  <a:lnTo>
                    <a:pt x="4674" y="13731"/>
                  </a:lnTo>
                  <a:lnTo>
                    <a:pt x="2713" y="7444"/>
                  </a:lnTo>
                  <a:lnTo>
                    <a:pt x="2376" y="6189"/>
                  </a:lnTo>
                  <a:lnTo>
                    <a:pt x="2038" y="4934"/>
                  </a:lnTo>
                  <a:lnTo>
                    <a:pt x="1729" y="3564"/>
                  </a:lnTo>
                  <a:lnTo>
                    <a:pt x="1471" y="2966"/>
                  </a:lnTo>
                  <a:lnTo>
                    <a:pt x="1213" y="2368"/>
                  </a:lnTo>
                  <a:lnTo>
                    <a:pt x="1003" y="2032"/>
                  </a:lnTo>
                  <a:lnTo>
                    <a:pt x="829" y="2601"/>
                  </a:lnTo>
                  <a:lnTo>
                    <a:pt x="656" y="3170"/>
                  </a:lnTo>
                  <a:lnTo>
                    <a:pt x="530" y="4440"/>
                  </a:lnTo>
                  <a:lnTo>
                    <a:pt x="428" y="6380"/>
                  </a:lnTo>
                  <a:lnTo>
                    <a:pt x="326" y="8321"/>
                  </a:lnTo>
                  <a:lnTo>
                    <a:pt x="264" y="11062"/>
                  </a:lnTo>
                  <a:lnTo>
                    <a:pt x="215" y="14243"/>
                  </a:lnTo>
                  <a:lnTo>
                    <a:pt x="166" y="17423"/>
                  </a:lnTo>
                  <a:lnTo>
                    <a:pt x="0" y="21319"/>
                  </a:lnTo>
                  <a:lnTo>
                    <a:pt x="133" y="25464"/>
                  </a:lnTo>
                  <a:lnTo>
                    <a:pt x="266" y="29608"/>
                  </a:lnTo>
                  <a:lnTo>
                    <a:pt x="517" y="34303"/>
                  </a:lnTo>
                  <a:lnTo>
                    <a:pt x="1014" y="39110"/>
                  </a:lnTo>
                  <a:lnTo>
                    <a:pt x="1510" y="43916"/>
                  </a:lnTo>
                  <a:lnTo>
                    <a:pt x="2370" y="49244"/>
                  </a:lnTo>
                  <a:lnTo>
                    <a:pt x="3112" y="54302"/>
                  </a:lnTo>
                  <a:lnTo>
                    <a:pt x="3853" y="59359"/>
                  </a:lnTo>
                  <a:lnTo>
                    <a:pt x="4576" y="64688"/>
                  </a:lnTo>
                  <a:lnTo>
                    <a:pt x="5461" y="69453"/>
                  </a:lnTo>
                  <a:lnTo>
                    <a:pt x="6346" y="74218"/>
                  </a:lnTo>
                  <a:lnTo>
                    <a:pt x="7173" y="78789"/>
                  </a:lnTo>
                  <a:lnTo>
                    <a:pt x="8421" y="82893"/>
                  </a:lnTo>
                  <a:lnTo>
                    <a:pt x="9670" y="86997"/>
                  </a:lnTo>
                  <a:lnTo>
                    <a:pt x="11293" y="90854"/>
                  </a:lnTo>
                  <a:lnTo>
                    <a:pt x="12953" y="94077"/>
                  </a:lnTo>
                  <a:lnTo>
                    <a:pt x="14613" y="97300"/>
                  </a:lnTo>
                  <a:lnTo>
                    <a:pt x="16505" y="99996"/>
                  </a:lnTo>
                  <a:lnTo>
                    <a:pt x="18384" y="102231"/>
                  </a:lnTo>
                  <a:lnTo>
                    <a:pt x="20263" y="104466"/>
                  </a:lnTo>
                  <a:lnTo>
                    <a:pt x="35628" y="111004"/>
                  </a:lnTo>
                  <a:lnTo>
                    <a:pt x="38088" y="110754"/>
                  </a:lnTo>
                  <a:lnTo>
                    <a:pt x="40548" y="110503"/>
                  </a:lnTo>
                  <a:lnTo>
                    <a:pt x="60612" y="94799"/>
                  </a:lnTo>
                  <a:lnTo>
                    <a:pt x="62909" y="91388"/>
                  </a:lnTo>
                  <a:lnTo>
                    <a:pt x="65253" y="87364"/>
                  </a:lnTo>
                  <a:lnTo>
                    <a:pt x="67223" y="83117"/>
                  </a:lnTo>
                  <a:lnTo>
                    <a:pt x="69192" y="78871"/>
                  </a:lnTo>
                  <a:lnTo>
                    <a:pt x="70958" y="74294"/>
                  </a:lnTo>
                  <a:lnTo>
                    <a:pt x="72428" y="69320"/>
                  </a:lnTo>
                  <a:lnTo>
                    <a:pt x="73898" y="64346"/>
                  </a:lnTo>
                  <a:lnTo>
                    <a:pt x="75074" y="58649"/>
                  </a:lnTo>
                  <a:lnTo>
                    <a:pt x="76045" y="53272"/>
                  </a:lnTo>
                  <a:lnTo>
                    <a:pt x="77017" y="47895"/>
                  </a:lnTo>
                  <a:lnTo>
                    <a:pt x="77698" y="42164"/>
                  </a:lnTo>
                  <a:lnTo>
                    <a:pt x="78254" y="37058"/>
                  </a:lnTo>
                  <a:lnTo>
                    <a:pt x="78810" y="31951"/>
                  </a:lnTo>
                  <a:lnTo>
                    <a:pt x="79128" y="27030"/>
                  </a:lnTo>
                  <a:lnTo>
                    <a:pt x="79383" y="22632"/>
                  </a:lnTo>
                  <a:lnTo>
                    <a:pt x="79637" y="18234"/>
                  </a:lnTo>
                  <a:lnTo>
                    <a:pt x="79720" y="13966"/>
                  </a:lnTo>
                  <a:lnTo>
                    <a:pt x="79780" y="10670"/>
                  </a:lnTo>
                  <a:lnTo>
                    <a:pt x="79840" y="7373"/>
                  </a:lnTo>
                  <a:lnTo>
                    <a:pt x="79791" y="4599"/>
                  </a:lnTo>
                  <a:lnTo>
                    <a:pt x="79743" y="2856"/>
                  </a:lnTo>
                  <a:lnTo>
                    <a:pt x="79696" y="1114"/>
                  </a:lnTo>
                  <a:lnTo>
                    <a:pt x="79590" y="0"/>
                  </a:lnTo>
                  <a:lnTo>
                    <a:pt x="79497" y="214"/>
                  </a:lnTo>
                  <a:lnTo>
                    <a:pt x="78550" y="41547"/>
                  </a:lnTo>
                  <a:lnTo>
                    <a:pt x="78507" y="48535"/>
                  </a:lnTo>
                  <a:lnTo>
                    <a:pt x="78464" y="55522"/>
                  </a:lnTo>
                  <a:lnTo>
                    <a:pt x="78357" y="96877"/>
                  </a:lnTo>
                  <a:lnTo>
                    <a:pt x="78337" y="139590"/>
                  </a:lnTo>
                  <a:lnTo>
                    <a:pt x="78338" y="146897"/>
                  </a:lnTo>
                  <a:lnTo>
                    <a:pt x="78339" y="154183"/>
                  </a:lnTo>
                  <a:lnTo>
                    <a:pt x="78362" y="161452"/>
                  </a:lnTo>
                  <a:lnTo>
                    <a:pt x="78399" y="168723"/>
                  </a:lnTo>
                  <a:lnTo>
                    <a:pt x="78409" y="175974"/>
                  </a:lnTo>
                  <a:lnTo>
                    <a:pt x="77076" y="218373"/>
                  </a:lnTo>
                  <a:lnTo>
                    <a:pt x="72257" y="260618"/>
                  </a:lnTo>
                  <a:lnTo>
                    <a:pt x="68177" y="279977"/>
                  </a:lnTo>
                  <a:lnTo>
                    <a:pt x="66709" y="285726"/>
                  </a:lnTo>
                  <a:lnTo>
                    <a:pt x="65094" y="290699"/>
                  </a:lnTo>
                  <a:lnTo>
                    <a:pt x="63452" y="295110"/>
                  </a:lnTo>
                  <a:lnTo>
                    <a:pt x="61810" y="299522"/>
                  </a:lnTo>
                  <a:lnTo>
                    <a:pt x="60069" y="303303"/>
                  </a:lnTo>
                  <a:lnTo>
                    <a:pt x="58323" y="306443"/>
                  </a:lnTo>
                  <a:lnTo>
                    <a:pt x="56578" y="309583"/>
                  </a:lnTo>
                  <a:lnTo>
                    <a:pt x="45745" y="316565"/>
                  </a:lnTo>
                  <a:lnTo>
                    <a:pt x="43928" y="315845"/>
                  </a:lnTo>
                  <a:lnTo>
                    <a:pt x="42124" y="314362"/>
                  </a:lnTo>
                  <a:lnTo>
                    <a:pt x="40320" y="312879"/>
                  </a:lnTo>
                  <a:lnTo>
                    <a:pt x="26980" y="286610"/>
                  </a:lnTo>
                  <a:lnTo>
                    <a:pt x="25713" y="282593"/>
                  </a:lnTo>
                  <a:lnTo>
                    <a:pt x="24660" y="278126"/>
                  </a:lnTo>
                  <a:lnTo>
                    <a:pt x="23787" y="273795"/>
                  </a:lnTo>
                  <a:lnTo>
                    <a:pt x="22915" y="269464"/>
                  </a:lnTo>
                  <a:lnTo>
                    <a:pt x="20627" y="247748"/>
                  </a:lnTo>
                  <a:lnTo>
                    <a:pt x="20362" y="243698"/>
                  </a:lnTo>
                  <a:lnTo>
                    <a:pt x="20100" y="239981"/>
                  </a:lnTo>
                  <a:lnTo>
                    <a:pt x="20159" y="236322"/>
                  </a:lnTo>
                  <a:lnTo>
                    <a:pt x="20218" y="232663"/>
                  </a:lnTo>
                  <a:lnTo>
                    <a:pt x="24077" y="216623"/>
                  </a:lnTo>
                  <a:lnTo>
                    <a:pt x="25506" y="213643"/>
                  </a:lnTo>
                  <a:lnTo>
                    <a:pt x="27390" y="210681"/>
                  </a:lnTo>
                  <a:lnTo>
                    <a:pt x="29553" y="207918"/>
                  </a:lnTo>
                  <a:lnTo>
                    <a:pt x="31716" y="205154"/>
                  </a:lnTo>
                  <a:lnTo>
                    <a:pt x="63612" y="182900"/>
                  </a:lnTo>
                  <a:lnTo>
                    <a:pt x="79516" y="175704"/>
                  </a:lnTo>
                  <a:lnTo>
                    <a:pt x="83516" y="174102"/>
                  </a:lnTo>
                  <a:lnTo>
                    <a:pt x="87414" y="172799"/>
                  </a:lnTo>
                  <a:lnTo>
                    <a:pt x="91516" y="171443"/>
                  </a:lnTo>
                  <a:lnTo>
                    <a:pt x="95618" y="170087"/>
                  </a:lnTo>
                  <a:lnTo>
                    <a:pt x="99790" y="168865"/>
                  </a:lnTo>
                  <a:lnTo>
                    <a:pt x="104130" y="167568"/>
                  </a:lnTo>
                  <a:lnTo>
                    <a:pt x="108472" y="166271"/>
                  </a:lnTo>
                  <a:lnTo>
                    <a:pt x="113397" y="164855"/>
                  </a:lnTo>
                  <a:lnTo>
                    <a:pt x="117561" y="163660"/>
                  </a:lnTo>
                  <a:lnTo>
                    <a:pt x="121726" y="162465"/>
                  </a:lnTo>
                  <a:lnTo>
                    <a:pt x="127191" y="160943"/>
                  </a:lnTo>
                  <a:lnTo>
                    <a:pt x="129117" y="16040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213843" y="3023999"/>
            <a:ext cx="104139" cy="90805"/>
            <a:chOff x="4213843" y="3023999"/>
            <a:chExt cx="104139" cy="90805"/>
          </a:xfrm>
        </p:grpSpPr>
        <p:sp>
          <p:nvSpPr>
            <p:cNvPr id="15" name="object 15"/>
            <p:cNvSpPr/>
            <p:nvPr/>
          </p:nvSpPr>
          <p:spPr>
            <a:xfrm>
              <a:off x="4238681" y="3033524"/>
              <a:ext cx="58419" cy="19685"/>
            </a:xfrm>
            <a:custGeom>
              <a:avLst/>
              <a:gdLst/>
              <a:ahLst/>
              <a:cxnLst/>
              <a:rect l="l" t="t" r="r" b="b"/>
              <a:pathLst>
                <a:path w="58420" h="19685">
                  <a:moveTo>
                    <a:pt x="294" y="19215"/>
                  </a:moveTo>
                  <a:lnTo>
                    <a:pt x="294" y="19067"/>
                  </a:lnTo>
                  <a:lnTo>
                    <a:pt x="0" y="18821"/>
                  </a:lnTo>
                  <a:lnTo>
                    <a:pt x="294" y="18330"/>
                  </a:lnTo>
                  <a:lnTo>
                    <a:pt x="589" y="17839"/>
                  </a:lnTo>
                  <a:lnTo>
                    <a:pt x="1229" y="16996"/>
                  </a:lnTo>
                  <a:lnTo>
                    <a:pt x="2063" y="16269"/>
                  </a:lnTo>
                  <a:lnTo>
                    <a:pt x="2898" y="15543"/>
                  </a:lnTo>
                  <a:lnTo>
                    <a:pt x="3896" y="14839"/>
                  </a:lnTo>
                  <a:lnTo>
                    <a:pt x="5301" y="13971"/>
                  </a:lnTo>
                  <a:lnTo>
                    <a:pt x="6705" y="13102"/>
                  </a:lnTo>
                  <a:lnTo>
                    <a:pt x="8450" y="11998"/>
                  </a:lnTo>
                  <a:lnTo>
                    <a:pt x="10490" y="11059"/>
                  </a:lnTo>
                  <a:lnTo>
                    <a:pt x="12531" y="10120"/>
                  </a:lnTo>
                  <a:lnTo>
                    <a:pt x="14942" y="9299"/>
                  </a:lnTo>
                  <a:lnTo>
                    <a:pt x="17543" y="8337"/>
                  </a:lnTo>
                  <a:lnTo>
                    <a:pt x="20145" y="7375"/>
                  </a:lnTo>
                  <a:lnTo>
                    <a:pt x="45120" y="532"/>
                  </a:lnTo>
                  <a:lnTo>
                    <a:pt x="47969" y="104"/>
                  </a:lnTo>
                  <a:lnTo>
                    <a:pt x="50610" y="50"/>
                  </a:lnTo>
                  <a:lnTo>
                    <a:pt x="52814" y="25"/>
                  </a:lnTo>
                  <a:lnTo>
                    <a:pt x="55018" y="0"/>
                  </a:lnTo>
                  <a:lnTo>
                    <a:pt x="57425" y="321"/>
                  </a:lnTo>
                  <a:lnTo>
                    <a:pt x="58347" y="38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3368" y="3092846"/>
              <a:ext cx="85090" cy="12065"/>
            </a:xfrm>
            <a:custGeom>
              <a:avLst/>
              <a:gdLst/>
              <a:ahLst/>
              <a:cxnLst/>
              <a:rect l="l" t="t" r="r" b="b"/>
              <a:pathLst>
                <a:path w="85089" h="12064">
                  <a:moveTo>
                    <a:pt x="0" y="11920"/>
                  </a:moveTo>
                  <a:lnTo>
                    <a:pt x="0" y="11920"/>
                  </a:lnTo>
                  <a:lnTo>
                    <a:pt x="14828" y="11920"/>
                  </a:lnTo>
                  <a:lnTo>
                    <a:pt x="18034" y="12068"/>
                  </a:lnTo>
                  <a:lnTo>
                    <a:pt x="21316" y="11920"/>
                  </a:lnTo>
                  <a:lnTo>
                    <a:pt x="24599" y="11773"/>
                  </a:lnTo>
                  <a:lnTo>
                    <a:pt x="28281" y="11527"/>
                  </a:lnTo>
                  <a:lnTo>
                    <a:pt x="31951" y="11036"/>
                  </a:lnTo>
                  <a:lnTo>
                    <a:pt x="35622" y="10545"/>
                  </a:lnTo>
                  <a:lnTo>
                    <a:pt x="39506" y="9702"/>
                  </a:lnTo>
                  <a:lnTo>
                    <a:pt x="43336" y="8975"/>
                  </a:lnTo>
                  <a:lnTo>
                    <a:pt x="47165" y="8249"/>
                  </a:lnTo>
                  <a:lnTo>
                    <a:pt x="51080" y="7398"/>
                  </a:lnTo>
                  <a:lnTo>
                    <a:pt x="54928" y="6677"/>
                  </a:lnTo>
                  <a:lnTo>
                    <a:pt x="58775" y="5956"/>
                  </a:lnTo>
                  <a:lnTo>
                    <a:pt x="62777" y="5393"/>
                  </a:lnTo>
                  <a:lnTo>
                    <a:pt x="66422" y="4650"/>
                  </a:lnTo>
                  <a:lnTo>
                    <a:pt x="83508" y="369"/>
                  </a:lnTo>
                  <a:lnTo>
                    <a:pt x="84851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86110" y="2937382"/>
            <a:ext cx="257810" cy="184150"/>
            <a:chOff x="4386110" y="2937382"/>
            <a:chExt cx="257810" cy="18415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6110" y="2951602"/>
              <a:ext cx="109395" cy="1693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531" y="2937382"/>
              <a:ext cx="108224" cy="15294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572221" y="3573014"/>
            <a:ext cx="307975" cy="182880"/>
            <a:chOff x="3572221" y="3573014"/>
            <a:chExt cx="307975" cy="1828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221" y="3573014"/>
              <a:ext cx="134513" cy="1823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5038" y="3606608"/>
              <a:ext cx="144932" cy="11991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932597" y="3566883"/>
            <a:ext cx="114935" cy="120014"/>
            <a:chOff x="3932597" y="3566883"/>
            <a:chExt cx="114935" cy="120014"/>
          </a:xfrm>
        </p:grpSpPr>
        <p:sp>
          <p:nvSpPr>
            <p:cNvPr id="24" name="object 24"/>
            <p:cNvSpPr/>
            <p:nvPr/>
          </p:nvSpPr>
          <p:spPr>
            <a:xfrm>
              <a:off x="3994445" y="3566883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4">
                  <a:moveTo>
                    <a:pt x="0" y="933"/>
                  </a:moveTo>
                  <a:lnTo>
                    <a:pt x="0" y="786"/>
                  </a:lnTo>
                  <a:lnTo>
                    <a:pt x="0" y="97"/>
                  </a:lnTo>
                  <a:lnTo>
                    <a:pt x="0" y="43"/>
                  </a:lnTo>
                  <a:lnTo>
                    <a:pt x="0" y="118922"/>
                  </a:lnTo>
                  <a:lnTo>
                    <a:pt x="0" y="120005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42122" y="3621357"/>
              <a:ext cx="95885" cy="19685"/>
            </a:xfrm>
            <a:custGeom>
              <a:avLst/>
              <a:gdLst/>
              <a:ahLst/>
              <a:cxnLst/>
              <a:rect l="l" t="t" r="r" b="b"/>
              <a:pathLst>
                <a:path w="95885" h="19685">
                  <a:moveTo>
                    <a:pt x="294" y="19298"/>
                  </a:moveTo>
                  <a:lnTo>
                    <a:pt x="294" y="19150"/>
                  </a:lnTo>
                  <a:lnTo>
                    <a:pt x="0" y="18756"/>
                  </a:lnTo>
                  <a:lnTo>
                    <a:pt x="294" y="18413"/>
                  </a:lnTo>
                  <a:lnTo>
                    <a:pt x="589" y="18070"/>
                  </a:lnTo>
                  <a:lnTo>
                    <a:pt x="1082" y="17767"/>
                  </a:lnTo>
                  <a:lnTo>
                    <a:pt x="2063" y="17237"/>
                  </a:lnTo>
                  <a:lnTo>
                    <a:pt x="3045" y="16706"/>
                  </a:lnTo>
                  <a:lnTo>
                    <a:pt x="4437" y="15911"/>
                  </a:lnTo>
                  <a:lnTo>
                    <a:pt x="6185" y="15230"/>
                  </a:lnTo>
                  <a:lnTo>
                    <a:pt x="7933" y="14549"/>
                  </a:lnTo>
                  <a:lnTo>
                    <a:pt x="10128" y="13937"/>
                  </a:lnTo>
                  <a:lnTo>
                    <a:pt x="12551" y="13149"/>
                  </a:lnTo>
                  <a:lnTo>
                    <a:pt x="14975" y="12361"/>
                  </a:lnTo>
                  <a:lnTo>
                    <a:pt x="17640" y="11356"/>
                  </a:lnTo>
                  <a:lnTo>
                    <a:pt x="52609" y="5175"/>
                  </a:lnTo>
                  <a:lnTo>
                    <a:pt x="57263" y="4653"/>
                  </a:lnTo>
                  <a:lnTo>
                    <a:pt x="61917" y="4131"/>
                  </a:lnTo>
                  <a:lnTo>
                    <a:pt x="66721" y="3472"/>
                  </a:lnTo>
                  <a:lnTo>
                    <a:pt x="71319" y="2911"/>
                  </a:lnTo>
                  <a:lnTo>
                    <a:pt x="93983" y="214"/>
                  </a:lnTo>
                  <a:lnTo>
                    <a:pt x="95810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177052" y="3517478"/>
            <a:ext cx="347980" cy="252729"/>
            <a:chOff x="4177052" y="3517478"/>
            <a:chExt cx="347980" cy="252729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7052" y="3517478"/>
              <a:ext cx="161322" cy="1932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9282" y="3518966"/>
              <a:ext cx="165377" cy="25085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619661" y="3545402"/>
            <a:ext cx="105410" cy="74295"/>
            <a:chOff x="4619661" y="3545402"/>
            <a:chExt cx="105410" cy="74295"/>
          </a:xfrm>
        </p:grpSpPr>
        <p:sp>
          <p:nvSpPr>
            <p:cNvPr id="30" name="object 30"/>
            <p:cNvSpPr/>
            <p:nvPr/>
          </p:nvSpPr>
          <p:spPr>
            <a:xfrm>
              <a:off x="4629186" y="3554927"/>
              <a:ext cx="74295" cy="8255"/>
            </a:xfrm>
            <a:custGeom>
              <a:avLst/>
              <a:gdLst/>
              <a:ahLst/>
              <a:cxnLst/>
              <a:rect l="l" t="t" r="r" b="b"/>
              <a:pathLst>
                <a:path w="74295" h="8254">
                  <a:moveTo>
                    <a:pt x="0" y="7685"/>
                  </a:moveTo>
                  <a:lnTo>
                    <a:pt x="0" y="7685"/>
                  </a:lnTo>
                  <a:lnTo>
                    <a:pt x="12236" y="7685"/>
                  </a:lnTo>
                  <a:lnTo>
                    <a:pt x="14647" y="7833"/>
                  </a:lnTo>
                  <a:lnTo>
                    <a:pt x="17248" y="7685"/>
                  </a:lnTo>
                  <a:lnTo>
                    <a:pt x="19849" y="7538"/>
                  </a:lnTo>
                  <a:lnTo>
                    <a:pt x="22774" y="7144"/>
                  </a:lnTo>
                  <a:lnTo>
                    <a:pt x="25803" y="6801"/>
                  </a:lnTo>
                  <a:lnTo>
                    <a:pt x="28832" y="6457"/>
                  </a:lnTo>
                  <a:lnTo>
                    <a:pt x="32252" y="6008"/>
                  </a:lnTo>
                  <a:lnTo>
                    <a:pt x="35423" y="5624"/>
                  </a:lnTo>
                  <a:lnTo>
                    <a:pt x="38593" y="5241"/>
                  </a:lnTo>
                  <a:lnTo>
                    <a:pt x="41828" y="4840"/>
                  </a:lnTo>
                  <a:lnTo>
                    <a:pt x="44825" y="4502"/>
                  </a:lnTo>
                  <a:lnTo>
                    <a:pt x="47821" y="4164"/>
                  </a:lnTo>
                  <a:lnTo>
                    <a:pt x="50708" y="4003"/>
                  </a:lnTo>
                  <a:lnTo>
                    <a:pt x="53403" y="3598"/>
                  </a:lnTo>
                  <a:lnTo>
                    <a:pt x="56098" y="3193"/>
                  </a:lnTo>
                  <a:lnTo>
                    <a:pt x="58615" y="2589"/>
                  </a:lnTo>
                  <a:lnTo>
                    <a:pt x="60997" y="2071"/>
                  </a:lnTo>
                  <a:lnTo>
                    <a:pt x="63378" y="1554"/>
                  </a:lnTo>
                  <a:lnTo>
                    <a:pt x="65871" y="832"/>
                  </a:lnTo>
                  <a:lnTo>
                    <a:pt x="67691" y="494"/>
                  </a:lnTo>
                  <a:lnTo>
                    <a:pt x="69510" y="156"/>
                  </a:lnTo>
                  <a:lnTo>
                    <a:pt x="70831" y="87"/>
                  </a:lnTo>
                  <a:lnTo>
                    <a:pt x="71913" y="43"/>
                  </a:lnTo>
                  <a:lnTo>
                    <a:pt x="72995" y="0"/>
                  </a:lnTo>
                  <a:lnTo>
                    <a:pt x="73803" y="201"/>
                  </a:lnTo>
                  <a:lnTo>
                    <a:pt x="74181" y="232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34389" y="3594578"/>
              <a:ext cx="81280" cy="15240"/>
            </a:xfrm>
            <a:custGeom>
              <a:avLst/>
              <a:gdLst/>
              <a:ahLst/>
              <a:cxnLst/>
              <a:rect l="l" t="t" r="r" b="b"/>
              <a:pathLst>
                <a:path w="81279" h="15239">
                  <a:moveTo>
                    <a:pt x="0" y="14860"/>
                  </a:moveTo>
                  <a:lnTo>
                    <a:pt x="147" y="14860"/>
                  </a:lnTo>
                  <a:lnTo>
                    <a:pt x="884" y="14860"/>
                  </a:lnTo>
                  <a:lnTo>
                    <a:pt x="1522" y="14860"/>
                  </a:lnTo>
                  <a:lnTo>
                    <a:pt x="2464" y="15008"/>
                  </a:lnTo>
                  <a:lnTo>
                    <a:pt x="3829" y="14860"/>
                  </a:lnTo>
                  <a:lnTo>
                    <a:pt x="5194" y="14713"/>
                  </a:lnTo>
                  <a:lnTo>
                    <a:pt x="6987" y="14319"/>
                  </a:lnTo>
                  <a:lnTo>
                    <a:pt x="9073" y="13976"/>
                  </a:lnTo>
                  <a:lnTo>
                    <a:pt x="11159" y="13632"/>
                  </a:lnTo>
                  <a:lnTo>
                    <a:pt x="13663" y="13330"/>
                  </a:lnTo>
                  <a:lnTo>
                    <a:pt x="16344" y="12799"/>
                  </a:lnTo>
                  <a:lnTo>
                    <a:pt x="19025" y="12269"/>
                  </a:lnTo>
                  <a:lnTo>
                    <a:pt x="22048" y="11474"/>
                  </a:lnTo>
                  <a:lnTo>
                    <a:pt x="25161" y="10793"/>
                  </a:lnTo>
                  <a:lnTo>
                    <a:pt x="28274" y="10112"/>
                  </a:lnTo>
                  <a:lnTo>
                    <a:pt x="31632" y="9352"/>
                  </a:lnTo>
                  <a:lnTo>
                    <a:pt x="35021" y="8712"/>
                  </a:lnTo>
                  <a:lnTo>
                    <a:pt x="38410" y="8071"/>
                  </a:lnTo>
                  <a:lnTo>
                    <a:pt x="42102" y="7607"/>
                  </a:lnTo>
                  <a:lnTo>
                    <a:pt x="45496" y="6948"/>
                  </a:lnTo>
                  <a:lnTo>
                    <a:pt x="48889" y="6289"/>
                  </a:lnTo>
                  <a:lnTo>
                    <a:pt x="52121" y="5461"/>
                  </a:lnTo>
                  <a:lnTo>
                    <a:pt x="55381" y="4757"/>
                  </a:lnTo>
                  <a:lnTo>
                    <a:pt x="58642" y="4054"/>
                  </a:lnTo>
                  <a:lnTo>
                    <a:pt x="61979" y="3333"/>
                  </a:lnTo>
                  <a:lnTo>
                    <a:pt x="65061" y="2726"/>
                  </a:lnTo>
                  <a:lnTo>
                    <a:pt x="68143" y="2120"/>
                  </a:lnTo>
                  <a:lnTo>
                    <a:pt x="71259" y="1575"/>
                  </a:lnTo>
                  <a:lnTo>
                    <a:pt x="73876" y="1120"/>
                  </a:lnTo>
                  <a:lnTo>
                    <a:pt x="76493" y="666"/>
                  </a:lnTo>
                  <a:lnTo>
                    <a:pt x="79614" y="186"/>
                  </a:lnTo>
                  <a:lnTo>
                    <a:pt x="80761" y="0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05827" y="3442792"/>
            <a:ext cx="270794" cy="20498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18455" y="3874624"/>
            <a:ext cx="864379" cy="3763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666338" y="3995326"/>
            <a:ext cx="148590" cy="86995"/>
            <a:chOff x="4666338" y="3995326"/>
            <a:chExt cx="148590" cy="86995"/>
          </a:xfrm>
        </p:grpSpPr>
        <p:sp>
          <p:nvSpPr>
            <p:cNvPr id="35" name="object 35"/>
            <p:cNvSpPr/>
            <p:nvPr/>
          </p:nvSpPr>
          <p:spPr>
            <a:xfrm>
              <a:off x="4675863" y="4004851"/>
              <a:ext cx="91440" cy="5715"/>
            </a:xfrm>
            <a:custGeom>
              <a:avLst/>
              <a:gdLst/>
              <a:ahLst/>
              <a:cxnLst/>
              <a:rect l="l" t="t" r="r" b="b"/>
              <a:pathLst>
                <a:path w="91439" h="5714">
                  <a:moveTo>
                    <a:pt x="147" y="0"/>
                  </a:moveTo>
                  <a:lnTo>
                    <a:pt x="147" y="147"/>
                  </a:lnTo>
                  <a:lnTo>
                    <a:pt x="0" y="541"/>
                  </a:lnTo>
                  <a:lnTo>
                    <a:pt x="147" y="884"/>
                  </a:lnTo>
                  <a:lnTo>
                    <a:pt x="294" y="1227"/>
                  </a:lnTo>
                  <a:lnTo>
                    <a:pt x="393" y="1677"/>
                  </a:lnTo>
                  <a:lnTo>
                    <a:pt x="1032" y="2060"/>
                  </a:lnTo>
                  <a:lnTo>
                    <a:pt x="1670" y="2444"/>
                  </a:lnTo>
                  <a:lnTo>
                    <a:pt x="2612" y="2845"/>
                  </a:lnTo>
                  <a:lnTo>
                    <a:pt x="3977" y="3183"/>
                  </a:lnTo>
                  <a:lnTo>
                    <a:pt x="5342" y="3521"/>
                  </a:lnTo>
                  <a:lnTo>
                    <a:pt x="6987" y="3830"/>
                  </a:lnTo>
                  <a:lnTo>
                    <a:pt x="9221" y="4087"/>
                  </a:lnTo>
                  <a:lnTo>
                    <a:pt x="11454" y="4345"/>
                  </a:lnTo>
                  <a:lnTo>
                    <a:pt x="14351" y="4555"/>
                  </a:lnTo>
                  <a:lnTo>
                    <a:pt x="17376" y="4729"/>
                  </a:lnTo>
                  <a:lnTo>
                    <a:pt x="20401" y="4903"/>
                  </a:lnTo>
                  <a:lnTo>
                    <a:pt x="23726" y="5028"/>
                  </a:lnTo>
                  <a:lnTo>
                    <a:pt x="27370" y="5131"/>
                  </a:lnTo>
                  <a:lnTo>
                    <a:pt x="31013" y="5233"/>
                  </a:lnTo>
                  <a:lnTo>
                    <a:pt x="35019" y="5441"/>
                  </a:lnTo>
                  <a:lnTo>
                    <a:pt x="39237" y="5344"/>
                  </a:lnTo>
                  <a:lnTo>
                    <a:pt x="43455" y="5245"/>
                  </a:lnTo>
                  <a:lnTo>
                    <a:pt x="48299" y="4871"/>
                  </a:lnTo>
                  <a:lnTo>
                    <a:pt x="52677" y="4541"/>
                  </a:lnTo>
                  <a:lnTo>
                    <a:pt x="57054" y="4212"/>
                  </a:lnTo>
                  <a:lnTo>
                    <a:pt x="61347" y="3757"/>
                  </a:lnTo>
                  <a:lnTo>
                    <a:pt x="65502" y="3368"/>
                  </a:lnTo>
                  <a:lnTo>
                    <a:pt x="69658" y="2980"/>
                  </a:lnTo>
                  <a:lnTo>
                    <a:pt x="74125" y="2414"/>
                  </a:lnTo>
                  <a:lnTo>
                    <a:pt x="77610" y="2209"/>
                  </a:lnTo>
                  <a:lnTo>
                    <a:pt x="81096" y="2004"/>
                  </a:lnTo>
                  <a:lnTo>
                    <a:pt x="84300" y="1922"/>
                  </a:lnTo>
                  <a:lnTo>
                    <a:pt x="86416" y="2138"/>
                  </a:lnTo>
                  <a:lnTo>
                    <a:pt x="88532" y="2355"/>
                  </a:lnTo>
                  <a:lnTo>
                    <a:pt x="89528" y="2971"/>
                  </a:lnTo>
                  <a:lnTo>
                    <a:pt x="90304" y="3508"/>
                  </a:lnTo>
                  <a:lnTo>
                    <a:pt x="91081" y="4046"/>
                  </a:lnTo>
                  <a:lnTo>
                    <a:pt x="90945" y="5056"/>
                  </a:lnTo>
                  <a:lnTo>
                    <a:pt x="91074" y="5366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6527" y="4059281"/>
              <a:ext cx="108585" cy="13335"/>
            </a:xfrm>
            <a:custGeom>
              <a:avLst/>
              <a:gdLst/>
              <a:ahLst/>
              <a:cxnLst/>
              <a:rect l="l" t="t" r="r" b="b"/>
              <a:pathLst>
                <a:path w="108585" h="13335">
                  <a:moveTo>
                    <a:pt x="294" y="8003"/>
                  </a:moveTo>
                  <a:lnTo>
                    <a:pt x="294" y="8150"/>
                  </a:lnTo>
                  <a:lnTo>
                    <a:pt x="0" y="8544"/>
                  </a:lnTo>
                  <a:lnTo>
                    <a:pt x="294" y="8887"/>
                  </a:lnTo>
                  <a:lnTo>
                    <a:pt x="589" y="9231"/>
                  </a:lnTo>
                  <a:lnTo>
                    <a:pt x="1229" y="9681"/>
                  </a:lnTo>
                  <a:lnTo>
                    <a:pt x="2063" y="10064"/>
                  </a:lnTo>
                  <a:lnTo>
                    <a:pt x="2898" y="10447"/>
                  </a:lnTo>
                  <a:lnTo>
                    <a:pt x="11375" y="12090"/>
                  </a:lnTo>
                  <a:lnTo>
                    <a:pt x="13759" y="12348"/>
                  </a:lnTo>
                  <a:lnTo>
                    <a:pt x="16473" y="12558"/>
                  </a:lnTo>
                  <a:lnTo>
                    <a:pt x="19604" y="12732"/>
                  </a:lnTo>
                  <a:lnTo>
                    <a:pt x="22736" y="12906"/>
                  </a:lnTo>
                  <a:lnTo>
                    <a:pt x="26455" y="13179"/>
                  </a:lnTo>
                  <a:lnTo>
                    <a:pt x="30165" y="13134"/>
                  </a:lnTo>
                  <a:lnTo>
                    <a:pt x="33876" y="13089"/>
                  </a:lnTo>
                  <a:lnTo>
                    <a:pt x="37760" y="12756"/>
                  </a:lnTo>
                  <a:lnTo>
                    <a:pt x="41866" y="12462"/>
                  </a:lnTo>
                  <a:lnTo>
                    <a:pt x="45972" y="12168"/>
                  </a:lnTo>
                  <a:lnTo>
                    <a:pt x="50458" y="11884"/>
                  </a:lnTo>
                  <a:lnTo>
                    <a:pt x="54801" y="11368"/>
                  </a:lnTo>
                  <a:lnTo>
                    <a:pt x="59144" y="10852"/>
                  </a:lnTo>
                  <a:lnTo>
                    <a:pt x="63610" y="10052"/>
                  </a:lnTo>
                  <a:lnTo>
                    <a:pt x="67923" y="9364"/>
                  </a:lnTo>
                  <a:lnTo>
                    <a:pt x="72235" y="8678"/>
                  </a:lnTo>
                  <a:lnTo>
                    <a:pt x="76670" y="8050"/>
                  </a:lnTo>
                  <a:lnTo>
                    <a:pt x="80676" y="7247"/>
                  </a:lnTo>
                  <a:lnTo>
                    <a:pt x="84683" y="6444"/>
                  </a:lnTo>
                  <a:lnTo>
                    <a:pt x="88495" y="5419"/>
                  </a:lnTo>
                  <a:lnTo>
                    <a:pt x="91962" y="4547"/>
                  </a:lnTo>
                  <a:lnTo>
                    <a:pt x="95430" y="3676"/>
                  </a:lnTo>
                  <a:lnTo>
                    <a:pt x="98724" y="2774"/>
                  </a:lnTo>
                  <a:lnTo>
                    <a:pt x="101480" y="2016"/>
                  </a:lnTo>
                  <a:lnTo>
                    <a:pt x="104236" y="1258"/>
                  </a:lnTo>
                  <a:lnTo>
                    <a:pt x="107327" y="336"/>
                  </a:lnTo>
                  <a:lnTo>
                    <a:pt x="108496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342322" y="3709882"/>
            <a:ext cx="237490" cy="185420"/>
            <a:chOff x="6342322" y="3709882"/>
            <a:chExt cx="237490" cy="185420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2322" y="3723203"/>
              <a:ext cx="80859" cy="17199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9639" y="3709882"/>
              <a:ext cx="120100" cy="16991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6808661" y="3452947"/>
            <a:ext cx="1017269" cy="589280"/>
            <a:chOff x="6808661" y="3452947"/>
            <a:chExt cx="1017269" cy="589280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08661" y="3542388"/>
              <a:ext cx="691394" cy="4993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2890" y="3452947"/>
              <a:ext cx="282560" cy="33200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71855" y="3240015"/>
            <a:ext cx="407635" cy="47440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924624" y="2965025"/>
            <a:ext cx="1699895" cy="1125855"/>
            <a:chOff x="4924624" y="2965025"/>
            <a:chExt cx="1699895" cy="112585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4624" y="3879286"/>
              <a:ext cx="294186" cy="2110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53255" y="3857726"/>
              <a:ext cx="154854" cy="1532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3653" y="3785930"/>
              <a:ext cx="321645" cy="1936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70273" y="3764548"/>
              <a:ext cx="130810" cy="273685"/>
            </a:xfrm>
            <a:custGeom>
              <a:avLst/>
              <a:gdLst/>
              <a:ahLst/>
              <a:cxnLst/>
              <a:rect l="l" t="t" r="r" b="b"/>
              <a:pathLst>
                <a:path w="130810" h="273685">
                  <a:moveTo>
                    <a:pt x="1233" y="32191"/>
                  </a:moveTo>
                  <a:lnTo>
                    <a:pt x="1233" y="32191"/>
                  </a:lnTo>
                  <a:lnTo>
                    <a:pt x="1233" y="27749"/>
                  </a:lnTo>
                  <a:lnTo>
                    <a:pt x="1233" y="27980"/>
                  </a:lnTo>
                  <a:lnTo>
                    <a:pt x="1233" y="34249"/>
                  </a:lnTo>
                  <a:lnTo>
                    <a:pt x="1085" y="36811"/>
                  </a:lnTo>
                  <a:lnTo>
                    <a:pt x="1233" y="39559"/>
                  </a:lnTo>
                  <a:lnTo>
                    <a:pt x="1380" y="42308"/>
                  </a:lnTo>
                  <a:lnTo>
                    <a:pt x="1626" y="45447"/>
                  </a:lnTo>
                  <a:lnTo>
                    <a:pt x="2118" y="48939"/>
                  </a:lnTo>
                  <a:lnTo>
                    <a:pt x="2608" y="52431"/>
                  </a:lnTo>
                  <a:lnTo>
                    <a:pt x="7361" y="72096"/>
                  </a:lnTo>
                  <a:lnTo>
                    <a:pt x="8573" y="75925"/>
                  </a:lnTo>
                  <a:lnTo>
                    <a:pt x="9979" y="79881"/>
                  </a:lnTo>
                  <a:lnTo>
                    <a:pt x="11449" y="83487"/>
                  </a:lnTo>
                  <a:lnTo>
                    <a:pt x="12918" y="87093"/>
                  </a:lnTo>
                  <a:lnTo>
                    <a:pt x="14535" y="90554"/>
                  </a:lnTo>
                  <a:lnTo>
                    <a:pt x="16178" y="93729"/>
                  </a:lnTo>
                  <a:lnTo>
                    <a:pt x="17822" y="96905"/>
                  </a:lnTo>
                  <a:lnTo>
                    <a:pt x="19563" y="99973"/>
                  </a:lnTo>
                  <a:lnTo>
                    <a:pt x="21309" y="102541"/>
                  </a:lnTo>
                  <a:lnTo>
                    <a:pt x="23055" y="105109"/>
                  </a:lnTo>
                  <a:lnTo>
                    <a:pt x="38393" y="116020"/>
                  </a:lnTo>
                  <a:lnTo>
                    <a:pt x="40540" y="116485"/>
                  </a:lnTo>
                  <a:lnTo>
                    <a:pt x="42790" y="116691"/>
                  </a:lnTo>
                  <a:lnTo>
                    <a:pt x="44962" y="116293"/>
                  </a:lnTo>
                  <a:lnTo>
                    <a:pt x="47135" y="115894"/>
                  </a:lnTo>
                  <a:lnTo>
                    <a:pt x="49316" y="114982"/>
                  </a:lnTo>
                  <a:lnTo>
                    <a:pt x="51426" y="113630"/>
                  </a:lnTo>
                  <a:lnTo>
                    <a:pt x="53537" y="112278"/>
                  </a:lnTo>
                  <a:lnTo>
                    <a:pt x="63518" y="99617"/>
                  </a:lnTo>
                  <a:lnTo>
                    <a:pt x="65292" y="96302"/>
                  </a:lnTo>
                  <a:lnTo>
                    <a:pt x="74250" y="55066"/>
                  </a:lnTo>
                  <a:lnTo>
                    <a:pt x="74824" y="45200"/>
                  </a:lnTo>
                  <a:lnTo>
                    <a:pt x="75080" y="40392"/>
                  </a:lnTo>
                  <a:lnTo>
                    <a:pt x="75177" y="35526"/>
                  </a:lnTo>
                  <a:lnTo>
                    <a:pt x="75251" y="31161"/>
                  </a:lnTo>
                  <a:lnTo>
                    <a:pt x="75324" y="26796"/>
                  </a:lnTo>
                  <a:lnTo>
                    <a:pt x="74465" y="0"/>
                  </a:lnTo>
                  <a:lnTo>
                    <a:pt x="74246" y="844"/>
                  </a:lnTo>
                  <a:lnTo>
                    <a:pt x="74334" y="2437"/>
                  </a:lnTo>
                  <a:lnTo>
                    <a:pt x="74422" y="4029"/>
                  </a:lnTo>
                  <a:lnTo>
                    <a:pt x="74619" y="6419"/>
                  </a:lnTo>
                  <a:lnTo>
                    <a:pt x="75069" y="9583"/>
                  </a:lnTo>
                  <a:lnTo>
                    <a:pt x="75520" y="12748"/>
                  </a:lnTo>
                  <a:lnTo>
                    <a:pt x="76334" y="16683"/>
                  </a:lnTo>
                  <a:lnTo>
                    <a:pt x="77037" y="21422"/>
                  </a:lnTo>
                  <a:lnTo>
                    <a:pt x="77739" y="26161"/>
                  </a:lnTo>
                  <a:lnTo>
                    <a:pt x="78428" y="31970"/>
                  </a:lnTo>
                  <a:lnTo>
                    <a:pt x="79285" y="38017"/>
                  </a:lnTo>
                  <a:lnTo>
                    <a:pt x="80142" y="44065"/>
                  </a:lnTo>
                  <a:lnTo>
                    <a:pt x="81241" y="50706"/>
                  </a:lnTo>
                  <a:lnTo>
                    <a:pt x="82177" y="57707"/>
                  </a:lnTo>
                  <a:lnTo>
                    <a:pt x="83112" y="64707"/>
                  </a:lnTo>
                  <a:lnTo>
                    <a:pt x="83935" y="72111"/>
                  </a:lnTo>
                  <a:lnTo>
                    <a:pt x="84898" y="80019"/>
                  </a:lnTo>
                  <a:lnTo>
                    <a:pt x="85861" y="87927"/>
                  </a:lnTo>
                  <a:lnTo>
                    <a:pt x="86995" y="96517"/>
                  </a:lnTo>
                  <a:lnTo>
                    <a:pt x="87956" y="105156"/>
                  </a:lnTo>
                  <a:lnTo>
                    <a:pt x="91780" y="145175"/>
                  </a:lnTo>
                  <a:lnTo>
                    <a:pt x="94134" y="183739"/>
                  </a:lnTo>
                  <a:lnTo>
                    <a:pt x="95362" y="226868"/>
                  </a:lnTo>
                  <a:lnTo>
                    <a:pt x="95449" y="232967"/>
                  </a:lnTo>
                  <a:lnTo>
                    <a:pt x="95616" y="238577"/>
                  </a:lnTo>
                  <a:lnTo>
                    <a:pt x="95482" y="243537"/>
                  </a:lnTo>
                  <a:lnTo>
                    <a:pt x="95347" y="248498"/>
                  </a:lnTo>
                  <a:lnTo>
                    <a:pt x="95072" y="252934"/>
                  </a:lnTo>
                  <a:lnTo>
                    <a:pt x="94554" y="256629"/>
                  </a:lnTo>
                  <a:lnTo>
                    <a:pt x="94038" y="260324"/>
                  </a:lnTo>
                  <a:lnTo>
                    <a:pt x="93441" y="263272"/>
                  </a:lnTo>
                  <a:lnTo>
                    <a:pt x="92378" y="265706"/>
                  </a:lnTo>
                  <a:lnTo>
                    <a:pt x="91315" y="268140"/>
                  </a:lnTo>
                  <a:lnTo>
                    <a:pt x="81910" y="273161"/>
                  </a:lnTo>
                  <a:lnTo>
                    <a:pt x="79532" y="273301"/>
                  </a:lnTo>
                  <a:lnTo>
                    <a:pt x="76787" y="272658"/>
                  </a:lnTo>
                  <a:lnTo>
                    <a:pt x="73907" y="272077"/>
                  </a:lnTo>
                  <a:lnTo>
                    <a:pt x="71025" y="271495"/>
                  </a:lnTo>
                  <a:lnTo>
                    <a:pt x="41880" y="261736"/>
                  </a:lnTo>
                  <a:lnTo>
                    <a:pt x="38084" y="260179"/>
                  </a:lnTo>
                  <a:lnTo>
                    <a:pt x="34309" y="258487"/>
                  </a:lnTo>
                  <a:lnTo>
                    <a:pt x="30862" y="256781"/>
                  </a:lnTo>
                  <a:lnTo>
                    <a:pt x="27416" y="255075"/>
                  </a:lnTo>
                  <a:lnTo>
                    <a:pt x="977" y="225672"/>
                  </a:lnTo>
                  <a:lnTo>
                    <a:pt x="0" y="216903"/>
                  </a:lnTo>
                  <a:lnTo>
                    <a:pt x="429" y="213603"/>
                  </a:lnTo>
                  <a:lnTo>
                    <a:pt x="19234" y="174982"/>
                  </a:lnTo>
                  <a:lnTo>
                    <a:pt x="47233" y="146039"/>
                  </a:lnTo>
                  <a:lnTo>
                    <a:pt x="79257" y="122882"/>
                  </a:lnTo>
                  <a:lnTo>
                    <a:pt x="83710" y="120146"/>
                  </a:lnTo>
                  <a:lnTo>
                    <a:pt x="88076" y="117702"/>
                  </a:lnTo>
                  <a:lnTo>
                    <a:pt x="92292" y="115387"/>
                  </a:lnTo>
                  <a:lnTo>
                    <a:pt x="96509" y="113072"/>
                  </a:lnTo>
                  <a:lnTo>
                    <a:pt x="100733" y="110852"/>
                  </a:lnTo>
                  <a:lnTo>
                    <a:pt x="104557" y="108995"/>
                  </a:lnTo>
                  <a:lnTo>
                    <a:pt x="108381" y="107137"/>
                  </a:lnTo>
                  <a:lnTo>
                    <a:pt x="124192" y="101112"/>
                  </a:lnTo>
                  <a:lnTo>
                    <a:pt x="126779" y="100294"/>
                  </a:lnTo>
                  <a:lnTo>
                    <a:pt x="129667" y="99627"/>
                  </a:lnTo>
                  <a:lnTo>
                    <a:pt x="130762" y="9933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64010" y="3812108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0" y="5441"/>
                  </a:moveTo>
                  <a:lnTo>
                    <a:pt x="294" y="5441"/>
                  </a:lnTo>
                  <a:lnTo>
                    <a:pt x="787" y="5589"/>
                  </a:lnTo>
                  <a:lnTo>
                    <a:pt x="1768" y="5441"/>
                  </a:lnTo>
                  <a:lnTo>
                    <a:pt x="2750" y="5294"/>
                  </a:lnTo>
                  <a:lnTo>
                    <a:pt x="4142" y="4900"/>
                  </a:lnTo>
                  <a:lnTo>
                    <a:pt x="5890" y="4557"/>
                  </a:lnTo>
                  <a:lnTo>
                    <a:pt x="7638" y="4213"/>
                  </a:lnTo>
                  <a:lnTo>
                    <a:pt x="9833" y="3764"/>
                  </a:lnTo>
                  <a:lnTo>
                    <a:pt x="12256" y="3381"/>
                  </a:lnTo>
                  <a:lnTo>
                    <a:pt x="14680" y="2997"/>
                  </a:lnTo>
                  <a:lnTo>
                    <a:pt x="17640" y="2596"/>
                  </a:lnTo>
                  <a:lnTo>
                    <a:pt x="20432" y="2258"/>
                  </a:lnTo>
                  <a:lnTo>
                    <a:pt x="23224" y="1920"/>
                  </a:lnTo>
                  <a:lnTo>
                    <a:pt x="26063" y="1611"/>
                  </a:lnTo>
                  <a:lnTo>
                    <a:pt x="29006" y="1354"/>
                  </a:lnTo>
                  <a:lnTo>
                    <a:pt x="31949" y="1096"/>
                  </a:lnTo>
                  <a:lnTo>
                    <a:pt x="35130" y="886"/>
                  </a:lnTo>
                  <a:lnTo>
                    <a:pt x="38091" y="712"/>
                  </a:lnTo>
                  <a:lnTo>
                    <a:pt x="41053" y="538"/>
                  </a:lnTo>
                  <a:lnTo>
                    <a:pt x="44011" y="413"/>
                  </a:lnTo>
                  <a:lnTo>
                    <a:pt x="46772" y="311"/>
                  </a:lnTo>
                  <a:lnTo>
                    <a:pt x="49534" y="208"/>
                  </a:lnTo>
                  <a:lnTo>
                    <a:pt x="52320" y="0"/>
                  </a:lnTo>
                  <a:lnTo>
                    <a:pt x="54659" y="98"/>
                  </a:lnTo>
                  <a:lnTo>
                    <a:pt x="56999" y="196"/>
                  </a:lnTo>
                  <a:lnTo>
                    <a:pt x="59078" y="570"/>
                  </a:lnTo>
                  <a:lnTo>
                    <a:pt x="60809" y="899"/>
                  </a:lnTo>
                  <a:lnTo>
                    <a:pt x="62540" y="1229"/>
                  </a:lnTo>
                  <a:lnTo>
                    <a:pt x="64339" y="1877"/>
                  </a:lnTo>
                  <a:lnTo>
                    <a:pt x="65044" y="2073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48402" y="3857059"/>
              <a:ext cx="93345" cy="33655"/>
            </a:xfrm>
            <a:custGeom>
              <a:avLst/>
              <a:gdLst/>
              <a:ahLst/>
              <a:cxnLst/>
              <a:rect l="l" t="t" r="r" b="b"/>
              <a:pathLst>
                <a:path w="93345" h="33654">
                  <a:moveTo>
                    <a:pt x="0" y="33330"/>
                  </a:moveTo>
                  <a:lnTo>
                    <a:pt x="147" y="33330"/>
                  </a:lnTo>
                  <a:lnTo>
                    <a:pt x="884" y="33330"/>
                  </a:lnTo>
                  <a:lnTo>
                    <a:pt x="1523" y="33330"/>
                  </a:lnTo>
                  <a:lnTo>
                    <a:pt x="2464" y="33477"/>
                  </a:lnTo>
                  <a:lnTo>
                    <a:pt x="3829" y="33330"/>
                  </a:lnTo>
                  <a:lnTo>
                    <a:pt x="5195" y="33182"/>
                  </a:lnTo>
                  <a:lnTo>
                    <a:pt x="6840" y="32936"/>
                  </a:lnTo>
                  <a:lnTo>
                    <a:pt x="9073" y="32445"/>
                  </a:lnTo>
                  <a:lnTo>
                    <a:pt x="11306" y="31955"/>
                  </a:lnTo>
                  <a:lnTo>
                    <a:pt x="28106" y="27201"/>
                  </a:lnTo>
                  <a:lnTo>
                    <a:pt x="31946" y="25990"/>
                  </a:lnTo>
                  <a:lnTo>
                    <a:pt x="36008" y="24583"/>
                  </a:lnTo>
                  <a:lnTo>
                    <a:pt x="40266" y="23114"/>
                  </a:lnTo>
                  <a:lnTo>
                    <a:pt x="44523" y="21644"/>
                  </a:lnTo>
                  <a:lnTo>
                    <a:pt x="49319" y="20028"/>
                  </a:lnTo>
                  <a:lnTo>
                    <a:pt x="53651" y="18384"/>
                  </a:lnTo>
                  <a:lnTo>
                    <a:pt x="57984" y="16741"/>
                  </a:lnTo>
                  <a:lnTo>
                    <a:pt x="62331" y="14999"/>
                  </a:lnTo>
                  <a:lnTo>
                    <a:pt x="66259" y="13253"/>
                  </a:lnTo>
                  <a:lnTo>
                    <a:pt x="70187" y="11508"/>
                  </a:lnTo>
                  <a:lnTo>
                    <a:pt x="73867" y="9557"/>
                  </a:lnTo>
                  <a:lnTo>
                    <a:pt x="77220" y="7909"/>
                  </a:lnTo>
                  <a:lnTo>
                    <a:pt x="80573" y="6262"/>
                  </a:lnTo>
                  <a:lnTo>
                    <a:pt x="83735" y="4686"/>
                  </a:lnTo>
                  <a:lnTo>
                    <a:pt x="86378" y="3368"/>
                  </a:lnTo>
                  <a:lnTo>
                    <a:pt x="89021" y="2049"/>
                  </a:lnTo>
                  <a:lnTo>
                    <a:pt x="91961" y="561"/>
                  </a:lnTo>
                  <a:lnTo>
                    <a:pt x="93078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38820" y="3301627"/>
              <a:ext cx="443865" cy="532130"/>
            </a:xfrm>
            <a:custGeom>
              <a:avLst/>
              <a:gdLst/>
              <a:ahLst/>
              <a:cxnLst/>
              <a:rect l="l" t="t" r="r" b="b"/>
              <a:pathLst>
                <a:path w="443864" h="532129">
                  <a:moveTo>
                    <a:pt x="5441" y="531531"/>
                  </a:moveTo>
                  <a:lnTo>
                    <a:pt x="5294" y="531531"/>
                  </a:lnTo>
                  <a:lnTo>
                    <a:pt x="4900" y="531678"/>
                  </a:lnTo>
                  <a:lnTo>
                    <a:pt x="4557" y="531531"/>
                  </a:lnTo>
                  <a:lnTo>
                    <a:pt x="4214" y="531383"/>
                  </a:lnTo>
                  <a:lnTo>
                    <a:pt x="3764" y="531137"/>
                  </a:lnTo>
                  <a:lnTo>
                    <a:pt x="3381" y="530647"/>
                  </a:lnTo>
                  <a:lnTo>
                    <a:pt x="2997" y="530156"/>
                  </a:lnTo>
                  <a:lnTo>
                    <a:pt x="2596" y="529459"/>
                  </a:lnTo>
                  <a:lnTo>
                    <a:pt x="2259" y="528585"/>
                  </a:lnTo>
                  <a:lnTo>
                    <a:pt x="1921" y="527711"/>
                  </a:lnTo>
                  <a:lnTo>
                    <a:pt x="1611" y="526614"/>
                  </a:lnTo>
                  <a:lnTo>
                    <a:pt x="1354" y="525402"/>
                  </a:lnTo>
                  <a:lnTo>
                    <a:pt x="1096" y="524190"/>
                  </a:lnTo>
                  <a:lnTo>
                    <a:pt x="886" y="522932"/>
                  </a:lnTo>
                  <a:lnTo>
                    <a:pt x="712" y="521315"/>
                  </a:lnTo>
                  <a:lnTo>
                    <a:pt x="538" y="519698"/>
                  </a:lnTo>
                  <a:lnTo>
                    <a:pt x="413" y="517688"/>
                  </a:lnTo>
                  <a:lnTo>
                    <a:pt x="310" y="515701"/>
                  </a:lnTo>
                  <a:lnTo>
                    <a:pt x="208" y="513714"/>
                  </a:lnTo>
                  <a:lnTo>
                    <a:pt x="0" y="511670"/>
                  </a:lnTo>
                  <a:lnTo>
                    <a:pt x="98" y="509393"/>
                  </a:lnTo>
                  <a:lnTo>
                    <a:pt x="196" y="507117"/>
                  </a:lnTo>
                  <a:lnTo>
                    <a:pt x="570" y="504667"/>
                  </a:lnTo>
                  <a:lnTo>
                    <a:pt x="900" y="502043"/>
                  </a:lnTo>
                  <a:lnTo>
                    <a:pt x="1229" y="499419"/>
                  </a:lnTo>
                  <a:lnTo>
                    <a:pt x="1537" y="496740"/>
                  </a:lnTo>
                  <a:lnTo>
                    <a:pt x="2073" y="493651"/>
                  </a:lnTo>
                  <a:lnTo>
                    <a:pt x="2609" y="490563"/>
                  </a:lnTo>
                  <a:lnTo>
                    <a:pt x="3273" y="487045"/>
                  </a:lnTo>
                  <a:lnTo>
                    <a:pt x="4117" y="483512"/>
                  </a:lnTo>
                  <a:lnTo>
                    <a:pt x="4960" y="479980"/>
                  </a:lnTo>
                  <a:lnTo>
                    <a:pt x="5984" y="476346"/>
                  </a:lnTo>
                  <a:lnTo>
                    <a:pt x="7133" y="472455"/>
                  </a:lnTo>
                  <a:lnTo>
                    <a:pt x="8281" y="468563"/>
                  </a:lnTo>
                  <a:lnTo>
                    <a:pt x="9459" y="464310"/>
                  </a:lnTo>
                  <a:lnTo>
                    <a:pt x="11006" y="460164"/>
                  </a:lnTo>
                  <a:lnTo>
                    <a:pt x="12555" y="456017"/>
                  </a:lnTo>
                  <a:lnTo>
                    <a:pt x="14493" y="451882"/>
                  </a:lnTo>
                  <a:lnTo>
                    <a:pt x="16420" y="447576"/>
                  </a:lnTo>
                  <a:lnTo>
                    <a:pt x="18346" y="443271"/>
                  </a:lnTo>
                  <a:lnTo>
                    <a:pt x="20336" y="438866"/>
                  </a:lnTo>
                  <a:lnTo>
                    <a:pt x="22567" y="434328"/>
                  </a:lnTo>
                  <a:lnTo>
                    <a:pt x="24798" y="429790"/>
                  </a:lnTo>
                  <a:lnTo>
                    <a:pt x="27359" y="425115"/>
                  </a:lnTo>
                  <a:lnTo>
                    <a:pt x="29805" y="420347"/>
                  </a:lnTo>
                  <a:lnTo>
                    <a:pt x="32251" y="415580"/>
                  </a:lnTo>
                  <a:lnTo>
                    <a:pt x="34663" y="410679"/>
                  </a:lnTo>
                  <a:lnTo>
                    <a:pt x="37243" y="405724"/>
                  </a:lnTo>
                  <a:lnTo>
                    <a:pt x="39823" y="400768"/>
                  </a:lnTo>
                  <a:lnTo>
                    <a:pt x="42486" y="395556"/>
                  </a:lnTo>
                  <a:lnTo>
                    <a:pt x="45284" y="390611"/>
                  </a:lnTo>
                  <a:lnTo>
                    <a:pt x="48083" y="385667"/>
                  </a:lnTo>
                  <a:lnTo>
                    <a:pt x="51157" y="381038"/>
                  </a:lnTo>
                  <a:lnTo>
                    <a:pt x="54030" y="376055"/>
                  </a:lnTo>
                  <a:lnTo>
                    <a:pt x="56903" y="371072"/>
                  </a:lnTo>
                  <a:lnTo>
                    <a:pt x="59660" y="365900"/>
                  </a:lnTo>
                  <a:lnTo>
                    <a:pt x="62526" y="360713"/>
                  </a:lnTo>
                  <a:lnTo>
                    <a:pt x="65391" y="355526"/>
                  </a:lnTo>
                  <a:lnTo>
                    <a:pt x="68257" y="350225"/>
                  </a:lnTo>
                  <a:lnTo>
                    <a:pt x="71221" y="344933"/>
                  </a:lnTo>
                  <a:lnTo>
                    <a:pt x="74184" y="339642"/>
                  </a:lnTo>
                  <a:lnTo>
                    <a:pt x="77208" y="334440"/>
                  </a:lnTo>
                  <a:lnTo>
                    <a:pt x="80306" y="328964"/>
                  </a:lnTo>
                  <a:lnTo>
                    <a:pt x="83405" y="323488"/>
                  </a:lnTo>
                  <a:lnTo>
                    <a:pt x="86730" y="317745"/>
                  </a:lnTo>
                  <a:lnTo>
                    <a:pt x="89811" y="312076"/>
                  </a:lnTo>
                  <a:lnTo>
                    <a:pt x="92893" y="306406"/>
                  </a:lnTo>
                  <a:lnTo>
                    <a:pt x="95804" y="300633"/>
                  </a:lnTo>
                  <a:lnTo>
                    <a:pt x="98795" y="294947"/>
                  </a:lnTo>
                  <a:lnTo>
                    <a:pt x="101787" y="289260"/>
                  </a:lnTo>
                  <a:lnTo>
                    <a:pt x="104733" y="283568"/>
                  </a:lnTo>
                  <a:lnTo>
                    <a:pt x="107760" y="277955"/>
                  </a:lnTo>
                  <a:lnTo>
                    <a:pt x="110787" y="272342"/>
                  </a:lnTo>
                  <a:lnTo>
                    <a:pt x="113839" y="266774"/>
                  </a:lnTo>
                  <a:lnTo>
                    <a:pt x="116960" y="261268"/>
                  </a:lnTo>
                  <a:lnTo>
                    <a:pt x="120081" y="255761"/>
                  </a:lnTo>
                  <a:lnTo>
                    <a:pt x="123109" y="250318"/>
                  </a:lnTo>
                  <a:lnTo>
                    <a:pt x="148465" y="213908"/>
                  </a:lnTo>
                  <a:lnTo>
                    <a:pt x="152388" y="208998"/>
                  </a:lnTo>
                  <a:lnTo>
                    <a:pt x="181805" y="177273"/>
                  </a:lnTo>
                  <a:lnTo>
                    <a:pt x="195402" y="165448"/>
                  </a:lnTo>
                  <a:lnTo>
                    <a:pt x="200126" y="161504"/>
                  </a:lnTo>
                  <a:lnTo>
                    <a:pt x="204849" y="157560"/>
                  </a:lnTo>
                  <a:lnTo>
                    <a:pt x="209856" y="153517"/>
                  </a:lnTo>
                  <a:lnTo>
                    <a:pt x="214632" y="149561"/>
                  </a:lnTo>
                  <a:lnTo>
                    <a:pt x="219407" y="145605"/>
                  </a:lnTo>
                  <a:lnTo>
                    <a:pt x="224051" y="141646"/>
                  </a:lnTo>
                  <a:lnTo>
                    <a:pt x="228777" y="137766"/>
                  </a:lnTo>
                  <a:lnTo>
                    <a:pt x="262359" y="111470"/>
                  </a:lnTo>
                  <a:lnTo>
                    <a:pt x="287399" y="93658"/>
                  </a:lnTo>
                  <a:lnTo>
                    <a:pt x="292475" y="90140"/>
                  </a:lnTo>
                  <a:lnTo>
                    <a:pt x="297601" y="86511"/>
                  </a:lnTo>
                  <a:lnTo>
                    <a:pt x="302743" y="83180"/>
                  </a:lnTo>
                  <a:lnTo>
                    <a:pt x="307885" y="79849"/>
                  </a:lnTo>
                  <a:lnTo>
                    <a:pt x="313064" y="76787"/>
                  </a:lnTo>
                  <a:lnTo>
                    <a:pt x="318249" y="73673"/>
                  </a:lnTo>
                  <a:lnTo>
                    <a:pt x="323434" y="70560"/>
                  </a:lnTo>
                  <a:lnTo>
                    <a:pt x="328791" y="67565"/>
                  </a:lnTo>
                  <a:lnTo>
                    <a:pt x="333854" y="64500"/>
                  </a:lnTo>
                  <a:lnTo>
                    <a:pt x="338916" y="61435"/>
                  </a:lnTo>
                  <a:lnTo>
                    <a:pt x="343746" y="58245"/>
                  </a:lnTo>
                  <a:lnTo>
                    <a:pt x="348624" y="55283"/>
                  </a:lnTo>
                  <a:lnTo>
                    <a:pt x="353501" y="52321"/>
                  </a:lnTo>
                  <a:lnTo>
                    <a:pt x="358426" y="49429"/>
                  </a:lnTo>
                  <a:lnTo>
                    <a:pt x="363119" y="46727"/>
                  </a:lnTo>
                  <a:lnTo>
                    <a:pt x="367812" y="44025"/>
                  </a:lnTo>
                  <a:lnTo>
                    <a:pt x="372389" y="41479"/>
                  </a:lnTo>
                  <a:lnTo>
                    <a:pt x="376782" y="39072"/>
                  </a:lnTo>
                  <a:lnTo>
                    <a:pt x="381174" y="36664"/>
                  </a:lnTo>
                  <a:lnTo>
                    <a:pt x="385536" y="34429"/>
                  </a:lnTo>
                  <a:lnTo>
                    <a:pt x="389474" y="32284"/>
                  </a:lnTo>
                  <a:lnTo>
                    <a:pt x="393412" y="30138"/>
                  </a:lnTo>
                  <a:lnTo>
                    <a:pt x="396925" y="28143"/>
                  </a:lnTo>
                  <a:lnTo>
                    <a:pt x="400408" y="26199"/>
                  </a:lnTo>
                  <a:lnTo>
                    <a:pt x="403892" y="24253"/>
                  </a:lnTo>
                  <a:lnTo>
                    <a:pt x="407268" y="22423"/>
                  </a:lnTo>
                  <a:lnTo>
                    <a:pt x="410374" y="20615"/>
                  </a:lnTo>
                  <a:lnTo>
                    <a:pt x="413479" y="18806"/>
                  </a:lnTo>
                  <a:lnTo>
                    <a:pt x="416361" y="16927"/>
                  </a:lnTo>
                  <a:lnTo>
                    <a:pt x="419045" y="15347"/>
                  </a:lnTo>
                  <a:lnTo>
                    <a:pt x="421729" y="13766"/>
                  </a:lnTo>
                  <a:lnTo>
                    <a:pt x="424315" y="12477"/>
                  </a:lnTo>
                  <a:lnTo>
                    <a:pt x="426479" y="11132"/>
                  </a:lnTo>
                  <a:lnTo>
                    <a:pt x="434814" y="4255"/>
                  </a:lnTo>
                  <a:lnTo>
                    <a:pt x="435137" y="3403"/>
                  </a:lnTo>
                  <a:lnTo>
                    <a:pt x="425590" y="253"/>
                  </a:lnTo>
                  <a:lnTo>
                    <a:pt x="423643" y="108"/>
                  </a:lnTo>
                  <a:lnTo>
                    <a:pt x="421226" y="64"/>
                  </a:lnTo>
                  <a:lnTo>
                    <a:pt x="418894" y="32"/>
                  </a:lnTo>
                  <a:lnTo>
                    <a:pt x="416561" y="0"/>
                  </a:lnTo>
                  <a:lnTo>
                    <a:pt x="414165" y="31"/>
                  </a:lnTo>
                  <a:lnTo>
                    <a:pt x="411594" y="60"/>
                  </a:lnTo>
                  <a:lnTo>
                    <a:pt x="409023" y="89"/>
                  </a:lnTo>
                  <a:lnTo>
                    <a:pt x="406161" y="153"/>
                  </a:lnTo>
                  <a:lnTo>
                    <a:pt x="403466" y="207"/>
                  </a:lnTo>
                  <a:lnTo>
                    <a:pt x="400769" y="262"/>
                  </a:lnTo>
                  <a:lnTo>
                    <a:pt x="398014" y="331"/>
                  </a:lnTo>
                  <a:lnTo>
                    <a:pt x="395419" y="390"/>
                  </a:lnTo>
                  <a:lnTo>
                    <a:pt x="392824" y="448"/>
                  </a:lnTo>
                  <a:lnTo>
                    <a:pt x="390295" y="508"/>
                  </a:lnTo>
                  <a:lnTo>
                    <a:pt x="387897" y="558"/>
                  </a:lnTo>
                  <a:lnTo>
                    <a:pt x="385500" y="609"/>
                  </a:lnTo>
                  <a:lnTo>
                    <a:pt x="383071" y="506"/>
                  </a:lnTo>
                  <a:lnTo>
                    <a:pt x="381032" y="692"/>
                  </a:lnTo>
                  <a:lnTo>
                    <a:pt x="378993" y="877"/>
                  </a:lnTo>
                  <a:lnTo>
                    <a:pt x="377323" y="1301"/>
                  </a:lnTo>
                  <a:lnTo>
                    <a:pt x="375663" y="1669"/>
                  </a:lnTo>
                  <a:lnTo>
                    <a:pt x="374002" y="2037"/>
                  </a:lnTo>
                  <a:lnTo>
                    <a:pt x="372111" y="2505"/>
                  </a:lnTo>
                  <a:lnTo>
                    <a:pt x="371069" y="2902"/>
                  </a:lnTo>
                  <a:lnTo>
                    <a:pt x="370027" y="3300"/>
                  </a:lnTo>
                  <a:lnTo>
                    <a:pt x="369526" y="3709"/>
                  </a:lnTo>
                  <a:lnTo>
                    <a:pt x="369413" y="4054"/>
                  </a:lnTo>
                  <a:lnTo>
                    <a:pt x="369300" y="4398"/>
                  </a:lnTo>
                  <a:lnTo>
                    <a:pt x="369579" y="4709"/>
                  </a:lnTo>
                  <a:lnTo>
                    <a:pt x="370392" y="4969"/>
                  </a:lnTo>
                  <a:lnTo>
                    <a:pt x="371205" y="5228"/>
                  </a:lnTo>
                  <a:lnTo>
                    <a:pt x="379872" y="6005"/>
                  </a:lnTo>
                  <a:lnTo>
                    <a:pt x="382009" y="6105"/>
                  </a:lnTo>
                  <a:lnTo>
                    <a:pt x="384619" y="6163"/>
                  </a:lnTo>
                  <a:lnTo>
                    <a:pt x="387114" y="6210"/>
                  </a:lnTo>
                  <a:lnTo>
                    <a:pt x="389608" y="6257"/>
                  </a:lnTo>
                  <a:lnTo>
                    <a:pt x="392295" y="6273"/>
                  </a:lnTo>
                  <a:lnTo>
                    <a:pt x="394839" y="6285"/>
                  </a:lnTo>
                  <a:lnTo>
                    <a:pt x="397383" y="6298"/>
                  </a:lnTo>
                  <a:lnTo>
                    <a:pt x="399800" y="6143"/>
                  </a:lnTo>
                  <a:lnTo>
                    <a:pt x="402378" y="6282"/>
                  </a:lnTo>
                  <a:lnTo>
                    <a:pt x="404957" y="6423"/>
                  </a:lnTo>
                  <a:lnTo>
                    <a:pt x="407711" y="6798"/>
                  </a:lnTo>
                  <a:lnTo>
                    <a:pt x="410311" y="7126"/>
                  </a:lnTo>
                  <a:lnTo>
                    <a:pt x="412910" y="7454"/>
                  </a:lnTo>
                  <a:lnTo>
                    <a:pt x="415661" y="7736"/>
                  </a:lnTo>
                  <a:lnTo>
                    <a:pt x="417976" y="8249"/>
                  </a:lnTo>
                  <a:lnTo>
                    <a:pt x="420292" y="8762"/>
                  </a:lnTo>
                  <a:lnTo>
                    <a:pt x="422278" y="9392"/>
                  </a:lnTo>
                  <a:lnTo>
                    <a:pt x="424205" y="10205"/>
                  </a:lnTo>
                  <a:lnTo>
                    <a:pt x="426133" y="11019"/>
                  </a:lnTo>
                  <a:lnTo>
                    <a:pt x="427988" y="12010"/>
                  </a:lnTo>
                  <a:lnTo>
                    <a:pt x="429541" y="13130"/>
                  </a:lnTo>
                  <a:lnTo>
                    <a:pt x="431094" y="14251"/>
                  </a:lnTo>
                  <a:lnTo>
                    <a:pt x="432274" y="15696"/>
                  </a:lnTo>
                  <a:lnTo>
                    <a:pt x="433523" y="16927"/>
                  </a:lnTo>
                  <a:lnTo>
                    <a:pt x="434773" y="18157"/>
                  </a:lnTo>
                  <a:lnTo>
                    <a:pt x="436005" y="19290"/>
                  </a:lnTo>
                  <a:lnTo>
                    <a:pt x="437037" y="20514"/>
                  </a:lnTo>
                  <a:lnTo>
                    <a:pt x="438069" y="21737"/>
                  </a:lnTo>
                  <a:lnTo>
                    <a:pt x="438970" y="22963"/>
                  </a:lnTo>
                  <a:lnTo>
                    <a:pt x="439718" y="24270"/>
                  </a:lnTo>
                  <a:lnTo>
                    <a:pt x="440467" y="25578"/>
                  </a:lnTo>
                  <a:lnTo>
                    <a:pt x="443107" y="38434"/>
                  </a:lnTo>
                  <a:lnTo>
                    <a:pt x="443217" y="40399"/>
                  </a:lnTo>
                  <a:lnTo>
                    <a:pt x="443388" y="42522"/>
                  </a:lnTo>
                  <a:lnTo>
                    <a:pt x="443256" y="44590"/>
                  </a:lnTo>
                  <a:lnTo>
                    <a:pt x="443124" y="46659"/>
                  </a:lnTo>
                  <a:lnTo>
                    <a:pt x="442840" y="48635"/>
                  </a:lnTo>
                  <a:lnTo>
                    <a:pt x="442314" y="50845"/>
                  </a:lnTo>
                  <a:lnTo>
                    <a:pt x="441788" y="53056"/>
                  </a:lnTo>
                  <a:lnTo>
                    <a:pt x="441030" y="55507"/>
                  </a:lnTo>
                  <a:lnTo>
                    <a:pt x="440101" y="57856"/>
                  </a:lnTo>
                  <a:lnTo>
                    <a:pt x="439173" y="60204"/>
                  </a:lnTo>
                  <a:lnTo>
                    <a:pt x="429201" y="76315"/>
                  </a:lnTo>
                  <a:lnTo>
                    <a:pt x="428540" y="77232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24435" y="2965025"/>
              <a:ext cx="899689" cy="379114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86563" y="2797498"/>
            <a:ext cx="808239" cy="42671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7490576" y="1448803"/>
            <a:ext cx="314325" cy="482600"/>
          </a:xfrm>
          <a:custGeom>
            <a:avLst/>
            <a:gdLst/>
            <a:ahLst/>
            <a:cxnLst/>
            <a:rect l="l" t="t" r="r" b="b"/>
            <a:pathLst>
              <a:path w="314325" h="482600">
                <a:moveTo>
                  <a:pt x="147" y="79518"/>
                </a:moveTo>
                <a:lnTo>
                  <a:pt x="147" y="79518"/>
                </a:lnTo>
                <a:lnTo>
                  <a:pt x="147" y="75698"/>
                </a:lnTo>
                <a:lnTo>
                  <a:pt x="0" y="74748"/>
                </a:lnTo>
                <a:lnTo>
                  <a:pt x="147" y="73389"/>
                </a:lnTo>
                <a:lnTo>
                  <a:pt x="294" y="72030"/>
                </a:lnTo>
                <a:lnTo>
                  <a:pt x="541" y="70230"/>
                </a:lnTo>
                <a:lnTo>
                  <a:pt x="1031" y="68417"/>
                </a:lnTo>
                <a:lnTo>
                  <a:pt x="1522" y="66604"/>
                </a:lnTo>
                <a:lnTo>
                  <a:pt x="2071" y="64538"/>
                </a:lnTo>
                <a:lnTo>
                  <a:pt x="3092" y="62511"/>
                </a:lnTo>
                <a:lnTo>
                  <a:pt x="4113" y="60485"/>
                </a:lnTo>
                <a:lnTo>
                  <a:pt x="5457" y="58489"/>
                </a:lnTo>
                <a:lnTo>
                  <a:pt x="7160" y="56258"/>
                </a:lnTo>
                <a:lnTo>
                  <a:pt x="8862" y="54027"/>
                </a:lnTo>
                <a:lnTo>
                  <a:pt x="10964" y="51522"/>
                </a:lnTo>
                <a:lnTo>
                  <a:pt x="13308" y="49126"/>
                </a:lnTo>
                <a:lnTo>
                  <a:pt x="15651" y="46729"/>
                </a:lnTo>
                <a:lnTo>
                  <a:pt x="18365" y="44394"/>
                </a:lnTo>
                <a:lnTo>
                  <a:pt x="21221" y="41881"/>
                </a:lnTo>
                <a:lnTo>
                  <a:pt x="24076" y="39367"/>
                </a:lnTo>
                <a:lnTo>
                  <a:pt x="27076" y="36631"/>
                </a:lnTo>
                <a:lnTo>
                  <a:pt x="30440" y="34044"/>
                </a:lnTo>
                <a:lnTo>
                  <a:pt x="33802" y="31456"/>
                </a:lnTo>
                <a:lnTo>
                  <a:pt x="37467" y="28836"/>
                </a:lnTo>
                <a:lnTo>
                  <a:pt x="41397" y="26357"/>
                </a:lnTo>
                <a:lnTo>
                  <a:pt x="45326" y="23878"/>
                </a:lnTo>
                <a:lnTo>
                  <a:pt x="67971" y="12567"/>
                </a:lnTo>
                <a:lnTo>
                  <a:pt x="72781" y="10602"/>
                </a:lnTo>
                <a:lnTo>
                  <a:pt x="113310" y="1592"/>
                </a:lnTo>
                <a:lnTo>
                  <a:pt x="137386" y="0"/>
                </a:lnTo>
                <a:lnTo>
                  <a:pt x="142009" y="89"/>
                </a:lnTo>
                <a:lnTo>
                  <a:pt x="146634" y="179"/>
                </a:lnTo>
                <a:lnTo>
                  <a:pt x="151323" y="476"/>
                </a:lnTo>
                <a:lnTo>
                  <a:pt x="155818" y="1016"/>
                </a:lnTo>
                <a:lnTo>
                  <a:pt x="160314" y="1555"/>
                </a:lnTo>
                <a:lnTo>
                  <a:pt x="181358" y="6820"/>
                </a:lnTo>
                <a:lnTo>
                  <a:pt x="185362" y="8132"/>
                </a:lnTo>
                <a:lnTo>
                  <a:pt x="189218" y="9493"/>
                </a:lnTo>
                <a:lnTo>
                  <a:pt x="193004" y="11196"/>
                </a:lnTo>
                <a:lnTo>
                  <a:pt x="196789" y="12899"/>
                </a:lnTo>
                <a:lnTo>
                  <a:pt x="230360" y="37612"/>
                </a:lnTo>
                <a:lnTo>
                  <a:pt x="248179" y="55917"/>
                </a:lnTo>
                <a:lnTo>
                  <a:pt x="251001" y="59192"/>
                </a:lnTo>
                <a:lnTo>
                  <a:pt x="253824" y="62467"/>
                </a:lnTo>
                <a:lnTo>
                  <a:pt x="256737" y="65835"/>
                </a:lnTo>
                <a:lnTo>
                  <a:pt x="259467" y="69225"/>
                </a:lnTo>
                <a:lnTo>
                  <a:pt x="262197" y="72614"/>
                </a:lnTo>
                <a:lnTo>
                  <a:pt x="264863" y="76217"/>
                </a:lnTo>
                <a:lnTo>
                  <a:pt x="267377" y="79530"/>
                </a:lnTo>
                <a:lnTo>
                  <a:pt x="269891" y="82842"/>
                </a:lnTo>
                <a:lnTo>
                  <a:pt x="272276" y="85949"/>
                </a:lnTo>
                <a:lnTo>
                  <a:pt x="274549" y="89102"/>
                </a:lnTo>
                <a:lnTo>
                  <a:pt x="276822" y="92256"/>
                </a:lnTo>
                <a:lnTo>
                  <a:pt x="279103" y="95323"/>
                </a:lnTo>
                <a:lnTo>
                  <a:pt x="281017" y="98450"/>
                </a:lnTo>
                <a:lnTo>
                  <a:pt x="291536" y="129398"/>
                </a:lnTo>
                <a:lnTo>
                  <a:pt x="291904" y="133248"/>
                </a:lnTo>
                <a:lnTo>
                  <a:pt x="292090" y="137405"/>
                </a:lnTo>
                <a:lnTo>
                  <a:pt x="291678" y="141469"/>
                </a:lnTo>
                <a:lnTo>
                  <a:pt x="291266" y="145532"/>
                </a:lnTo>
                <a:lnTo>
                  <a:pt x="290387" y="149561"/>
                </a:lnTo>
                <a:lnTo>
                  <a:pt x="289066" y="153778"/>
                </a:lnTo>
                <a:lnTo>
                  <a:pt x="287745" y="157994"/>
                </a:lnTo>
                <a:lnTo>
                  <a:pt x="267093" y="192958"/>
                </a:lnTo>
                <a:lnTo>
                  <a:pt x="263881" y="197344"/>
                </a:lnTo>
                <a:lnTo>
                  <a:pt x="260423" y="201733"/>
                </a:lnTo>
                <a:lnTo>
                  <a:pt x="256950" y="205974"/>
                </a:lnTo>
                <a:lnTo>
                  <a:pt x="253477" y="210215"/>
                </a:lnTo>
                <a:lnTo>
                  <a:pt x="235332" y="230195"/>
                </a:lnTo>
                <a:lnTo>
                  <a:pt x="231834" y="233886"/>
                </a:lnTo>
                <a:lnTo>
                  <a:pt x="228413" y="237215"/>
                </a:lnTo>
                <a:lnTo>
                  <a:pt x="225267" y="240548"/>
                </a:lnTo>
                <a:lnTo>
                  <a:pt x="222122" y="243880"/>
                </a:lnTo>
                <a:lnTo>
                  <a:pt x="219188" y="247161"/>
                </a:lnTo>
                <a:lnTo>
                  <a:pt x="216460" y="250190"/>
                </a:lnTo>
                <a:lnTo>
                  <a:pt x="213731" y="253220"/>
                </a:lnTo>
                <a:lnTo>
                  <a:pt x="211097" y="256065"/>
                </a:lnTo>
                <a:lnTo>
                  <a:pt x="208892" y="258722"/>
                </a:lnTo>
                <a:lnTo>
                  <a:pt x="206688" y="261380"/>
                </a:lnTo>
                <a:lnTo>
                  <a:pt x="204947" y="263820"/>
                </a:lnTo>
                <a:lnTo>
                  <a:pt x="203232" y="266134"/>
                </a:lnTo>
                <a:lnTo>
                  <a:pt x="201517" y="268449"/>
                </a:lnTo>
                <a:lnTo>
                  <a:pt x="199929" y="270565"/>
                </a:lnTo>
                <a:lnTo>
                  <a:pt x="198604" y="272610"/>
                </a:lnTo>
                <a:lnTo>
                  <a:pt x="193167" y="283750"/>
                </a:lnTo>
                <a:lnTo>
                  <a:pt x="192625" y="285491"/>
                </a:lnTo>
                <a:lnTo>
                  <a:pt x="192144" y="287169"/>
                </a:lnTo>
                <a:lnTo>
                  <a:pt x="192024" y="288852"/>
                </a:lnTo>
                <a:lnTo>
                  <a:pt x="191903" y="290536"/>
                </a:lnTo>
                <a:lnTo>
                  <a:pt x="206215" y="304824"/>
                </a:lnTo>
                <a:lnTo>
                  <a:pt x="208743" y="305837"/>
                </a:lnTo>
                <a:lnTo>
                  <a:pt x="225377" y="310345"/>
                </a:lnTo>
                <a:lnTo>
                  <a:pt x="229097" y="311063"/>
                </a:lnTo>
                <a:lnTo>
                  <a:pt x="233128" y="311660"/>
                </a:lnTo>
                <a:lnTo>
                  <a:pt x="237364" y="312154"/>
                </a:lnTo>
                <a:lnTo>
                  <a:pt x="241599" y="312649"/>
                </a:lnTo>
                <a:lnTo>
                  <a:pt x="264427" y="313947"/>
                </a:lnTo>
                <a:lnTo>
                  <a:pt x="268898" y="314097"/>
                </a:lnTo>
                <a:lnTo>
                  <a:pt x="273483" y="314163"/>
                </a:lnTo>
                <a:lnTo>
                  <a:pt x="277617" y="314213"/>
                </a:lnTo>
                <a:lnTo>
                  <a:pt x="281750" y="314263"/>
                </a:lnTo>
                <a:lnTo>
                  <a:pt x="285669" y="314258"/>
                </a:lnTo>
                <a:lnTo>
                  <a:pt x="289225" y="314249"/>
                </a:lnTo>
                <a:lnTo>
                  <a:pt x="292782" y="314241"/>
                </a:lnTo>
                <a:lnTo>
                  <a:pt x="296144" y="314053"/>
                </a:lnTo>
                <a:lnTo>
                  <a:pt x="298955" y="314164"/>
                </a:lnTo>
                <a:lnTo>
                  <a:pt x="301766" y="314276"/>
                </a:lnTo>
                <a:lnTo>
                  <a:pt x="304130" y="314471"/>
                </a:lnTo>
                <a:lnTo>
                  <a:pt x="306090" y="314918"/>
                </a:lnTo>
                <a:lnTo>
                  <a:pt x="308050" y="315365"/>
                </a:lnTo>
                <a:lnTo>
                  <a:pt x="313301" y="319920"/>
                </a:lnTo>
                <a:lnTo>
                  <a:pt x="313772" y="321100"/>
                </a:lnTo>
                <a:lnTo>
                  <a:pt x="313663" y="322480"/>
                </a:lnTo>
                <a:lnTo>
                  <a:pt x="313541" y="323928"/>
                </a:lnTo>
                <a:lnTo>
                  <a:pt x="313419" y="325375"/>
                </a:lnTo>
                <a:lnTo>
                  <a:pt x="312966" y="326828"/>
                </a:lnTo>
                <a:lnTo>
                  <a:pt x="312568" y="328606"/>
                </a:lnTo>
                <a:lnTo>
                  <a:pt x="312170" y="330383"/>
                </a:lnTo>
                <a:lnTo>
                  <a:pt x="311622" y="332510"/>
                </a:lnTo>
                <a:lnTo>
                  <a:pt x="311154" y="334592"/>
                </a:lnTo>
                <a:lnTo>
                  <a:pt x="310686" y="336675"/>
                </a:lnTo>
                <a:lnTo>
                  <a:pt x="310183" y="338777"/>
                </a:lnTo>
                <a:lnTo>
                  <a:pt x="309760" y="341100"/>
                </a:lnTo>
                <a:lnTo>
                  <a:pt x="309336" y="343424"/>
                </a:lnTo>
                <a:lnTo>
                  <a:pt x="308795" y="345893"/>
                </a:lnTo>
                <a:lnTo>
                  <a:pt x="308612" y="348531"/>
                </a:lnTo>
                <a:lnTo>
                  <a:pt x="308430" y="351170"/>
                </a:lnTo>
                <a:lnTo>
                  <a:pt x="308550" y="353993"/>
                </a:lnTo>
                <a:lnTo>
                  <a:pt x="308667" y="356930"/>
                </a:lnTo>
                <a:lnTo>
                  <a:pt x="308785" y="359867"/>
                </a:lnTo>
                <a:lnTo>
                  <a:pt x="309069" y="362976"/>
                </a:lnTo>
                <a:lnTo>
                  <a:pt x="309316" y="366153"/>
                </a:lnTo>
                <a:lnTo>
                  <a:pt x="309562" y="369329"/>
                </a:lnTo>
                <a:lnTo>
                  <a:pt x="309880" y="372643"/>
                </a:lnTo>
                <a:lnTo>
                  <a:pt x="310150" y="375989"/>
                </a:lnTo>
                <a:lnTo>
                  <a:pt x="310419" y="379335"/>
                </a:lnTo>
                <a:lnTo>
                  <a:pt x="310699" y="382778"/>
                </a:lnTo>
                <a:lnTo>
                  <a:pt x="310934" y="386229"/>
                </a:lnTo>
                <a:lnTo>
                  <a:pt x="311170" y="389681"/>
                </a:lnTo>
                <a:lnTo>
                  <a:pt x="311383" y="393192"/>
                </a:lnTo>
                <a:lnTo>
                  <a:pt x="311561" y="396699"/>
                </a:lnTo>
                <a:lnTo>
                  <a:pt x="311739" y="400207"/>
                </a:lnTo>
                <a:lnTo>
                  <a:pt x="312346" y="421399"/>
                </a:lnTo>
                <a:lnTo>
                  <a:pt x="312534" y="425075"/>
                </a:lnTo>
                <a:lnTo>
                  <a:pt x="312420" y="428447"/>
                </a:lnTo>
                <a:lnTo>
                  <a:pt x="312305" y="431818"/>
                </a:lnTo>
                <a:lnTo>
                  <a:pt x="312071" y="435085"/>
                </a:lnTo>
                <a:lnTo>
                  <a:pt x="311589" y="438099"/>
                </a:lnTo>
                <a:lnTo>
                  <a:pt x="311107" y="441114"/>
                </a:lnTo>
                <a:lnTo>
                  <a:pt x="310260" y="443915"/>
                </a:lnTo>
                <a:lnTo>
                  <a:pt x="309528" y="446533"/>
                </a:lnTo>
                <a:lnTo>
                  <a:pt x="308797" y="449152"/>
                </a:lnTo>
                <a:lnTo>
                  <a:pt x="308081" y="451539"/>
                </a:lnTo>
                <a:lnTo>
                  <a:pt x="307202" y="453809"/>
                </a:lnTo>
                <a:lnTo>
                  <a:pt x="306323" y="456079"/>
                </a:lnTo>
                <a:lnTo>
                  <a:pt x="305206" y="458148"/>
                </a:lnTo>
                <a:lnTo>
                  <a:pt x="304255" y="460153"/>
                </a:lnTo>
                <a:lnTo>
                  <a:pt x="303304" y="462157"/>
                </a:lnTo>
                <a:lnTo>
                  <a:pt x="302470" y="464011"/>
                </a:lnTo>
                <a:lnTo>
                  <a:pt x="301498" y="465837"/>
                </a:lnTo>
                <a:lnTo>
                  <a:pt x="300525" y="467663"/>
                </a:lnTo>
                <a:lnTo>
                  <a:pt x="299386" y="469388"/>
                </a:lnTo>
                <a:lnTo>
                  <a:pt x="298421" y="471109"/>
                </a:lnTo>
                <a:lnTo>
                  <a:pt x="297455" y="472830"/>
                </a:lnTo>
                <a:lnTo>
                  <a:pt x="296651" y="474640"/>
                </a:lnTo>
                <a:lnTo>
                  <a:pt x="295705" y="476164"/>
                </a:lnTo>
                <a:lnTo>
                  <a:pt x="294761" y="477687"/>
                </a:lnTo>
                <a:lnTo>
                  <a:pt x="293819" y="479232"/>
                </a:lnTo>
                <a:lnTo>
                  <a:pt x="292749" y="480250"/>
                </a:lnTo>
                <a:lnTo>
                  <a:pt x="287092" y="482592"/>
                </a:lnTo>
                <a:lnTo>
                  <a:pt x="286168" y="482037"/>
                </a:lnTo>
                <a:lnTo>
                  <a:pt x="285243" y="481482"/>
                </a:lnTo>
                <a:lnTo>
                  <a:pt x="284573" y="480419"/>
                </a:lnTo>
                <a:lnTo>
                  <a:pt x="283745" y="478941"/>
                </a:lnTo>
                <a:lnTo>
                  <a:pt x="282917" y="477464"/>
                </a:lnTo>
                <a:lnTo>
                  <a:pt x="281985" y="475156"/>
                </a:lnTo>
                <a:lnTo>
                  <a:pt x="281199" y="473174"/>
                </a:lnTo>
                <a:lnTo>
                  <a:pt x="280412" y="471192"/>
                </a:lnTo>
                <a:lnTo>
                  <a:pt x="279387" y="468071"/>
                </a:lnTo>
                <a:lnTo>
                  <a:pt x="279024" y="46705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7907587" y="1330814"/>
            <a:ext cx="1192530" cy="460375"/>
            <a:chOff x="7907587" y="1330814"/>
            <a:chExt cx="1192530" cy="460375"/>
          </a:xfrm>
        </p:grpSpPr>
        <p:sp>
          <p:nvSpPr>
            <p:cNvPr id="56" name="object 56"/>
            <p:cNvSpPr/>
            <p:nvPr/>
          </p:nvSpPr>
          <p:spPr>
            <a:xfrm>
              <a:off x="7917112" y="1445019"/>
              <a:ext cx="1173480" cy="336550"/>
            </a:xfrm>
            <a:custGeom>
              <a:avLst/>
              <a:gdLst/>
              <a:ahLst/>
              <a:cxnLst/>
              <a:rect l="l" t="t" r="r" b="b"/>
              <a:pathLst>
                <a:path w="1173479" h="336550">
                  <a:moveTo>
                    <a:pt x="5442" y="182154"/>
                  </a:moveTo>
                  <a:lnTo>
                    <a:pt x="5442" y="182007"/>
                  </a:lnTo>
                  <a:lnTo>
                    <a:pt x="5442" y="181319"/>
                  </a:lnTo>
                  <a:lnTo>
                    <a:pt x="5590" y="181411"/>
                  </a:lnTo>
                  <a:lnTo>
                    <a:pt x="5442" y="181862"/>
                  </a:lnTo>
                  <a:lnTo>
                    <a:pt x="5295" y="182314"/>
                  </a:lnTo>
                  <a:lnTo>
                    <a:pt x="4902" y="182910"/>
                  </a:lnTo>
                  <a:lnTo>
                    <a:pt x="4557" y="183977"/>
                  </a:lnTo>
                  <a:lnTo>
                    <a:pt x="4214" y="185044"/>
                  </a:lnTo>
                  <a:lnTo>
                    <a:pt x="3764" y="186332"/>
                  </a:lnTo>
                  <a:lnTo>
                    <a:pt x="3381" y="188263"/>
                  </a:lnTo>
                  <a:lnTo>
                    <a:pt x="2998" y="190193"/>
                  </a:lnTo>
                  <a:lnTo>
                    <a:pt x="2597" y="192788"/>
                  </a:lnTo>
                  <a:lnTo>
                    <a:pt x="2259" y="195558"/>
                  </a:lnTo>
                  <a:lnTo>
                    <a:pt x="1921" y="198329"/>
                  </a:lnTo>
                  <a:lnTo>
                    <a:pt x="1612" y="201726"/>
                  </a:lnTo>
                  <a:lnTo>
                    <a:pt x="1354" y="204888"/>
                  </a:lnTo>
                  <a:lnTo>
                    <a:pt x="1096" y="208050"/>
                  </a:lnTo>
                  <a:lnTo>
                    <a:pt x="209" y="227812"/>
                  </a:lnTo>
                  <a:lnTo>
                    <a:pt x="0" y="231504"/>
                  </a:lnTo>
                  <a:lnTo>
                    <a:pt x="98" y="234620"/>
                  </a:lnTo>
                  <a:lnTo>
                    <a:pt x="196" y="237736"/>
                  </a:lnTo>
                  <a:lnTo>
                    <a:pt x="571" y="240544"/>
                  </a:lnTo>
                  <a:lnTo>
                    <a:pt x="899" y="243161"/>
                  </a:lnTo>
                  <a:lnTo>
                    <a:pt x="1230" y="245779"/>
                  </a:lnTo>
                  <a:lnTo>
                    <a:pt x="1537" y="248257"/>
                  </a:lnTo>
                  <a:lnTo>
                    <a:pt x="2073" y="250328"/>
                  </a:lnTo>
                  <a:lnTo>
                    <a:pt x="2609" y="252399"/>
                  </a:lnTo>
                  <a:lnTo>
                    <a:pt x="3274" y="254143"/>
                  </a:lnTo>
                  <a:lnTo>
                    <a:pt x="4117" y="255589"/>
                  </a:lnTo>
                  <a:lnTo>
                    <a:pt x="4960" y="257035"/>
                  </a:lnTo>
                  <a:lnTo>
                    <a:pt x="5984" y="258116"/>
                  </a:lnTo>
                  <a:lnTo>
                    <a:pt x="7133" y="259003"/>
                  </a:lnTo>
                  <a:lnTo>
                    <a:pt x="8281" y="259890"/>
                  </a:lnTo>
                  <a:lnTo>
                    <a:pt x="9606" y="260455"/>
                  </a:lnTo>
                  <a:lnTo>
                    <a:pt x="11007" y="260912"/>
                  </a:lnTo>
                  <a:lnTo>
                    <a:pt x="12407" y="261370"/>
                  </a:lnTo>
                  <a:lnTo>
                    <a:pt x="13952" y="261728"/>
                  </a:lnTo>
                  <a:lnTo>
                    <a:pt x="15536" y="261746"/>
                  </a:lnTo>
                  <a:lnTo>
                    <a:pt x="17119" y="261763"/>
                  </a:lnTo>
                  <a:lnTo>
                    <a:pt x="25737" y="257856"/>
                  </a:lnTo>
                  <a:lnTo>
                    <a:pt x="27502" y="256396"/>
                  </a:lnTo>
                  <a:lnTo>
                    <a:pt x="40982" y="230471"/>
                  </a:lnTo>
                  <a:lnTo>
                    <a:pt x="42426" y="225863"/>
                  </a:lnTo>
                  <a:lnTo>
                    <a:pt x="43905" y="220535"/>
                  </a:lnTo>
                  <a:lnTo>
                    <a:pt x="45148" y="215189"/>
                  </a:lnTo>
                  <a:lnTo>
                    <a:pt x="46391" y="209843"/>
                  </a:lnTo>
                  <a:lnTo>
                    <a:pt x="47362" y="203789"/>
                  </a:lnTo>
                  <a:lnTo>
                    <a:pt x="48441" y="198394"/>
                  </a:lnTo>
                  <a:lnTo>
                    <a:pt x="49520" y="192998"/>
                  </a:lnTo>
                  <a:lnTo>
                    <a:pt x="50514" y="187759"/>
                  </a:lnTo>
                  <a:lnTo>
                    <a:pt x="51622" y="182813"/>
                  </a:lnTo>
                  <a:lnTo>
                    <a:pt x="59000" y="156881"/>
                  </a:lnTo>
                  <a:lnTo>
                    <a:pt x="60375" y="153458"/>
                  </a:lnTo>
                  <a:lnTo>
                    <a:pt x="79919" y="137709"/>
                  </a:lnTo>
                  <a:lnTo>
                    <a:pt x="81971" y="137709"/>
                  </a:lnTo>
                  <a:lnTo>
                    <a:pt x="83432" y="137724"/>
                  </a:lnTo>
                  <a:lnTo>
                    <a:pt x="84891" y="137739"/>
                  </a:lnTo>
                  <a:lnTo>
                    <a:pt x="86166" y="137915"/>
                  </a:lnTo>
                  <a:lnTo>
                    <a:pt x="86947" y="138072"/>
                  </a:lnTo>
                  <a:lnTo>
                    <a:pt x="87727" y="138229"/>
                  </a:lnTo>
                  <a:lnTo>
                    <a:pt x="88102" y="138463"/>
                  </a:lnTo>
                  <a:lnTo>
                    <a:pt x="88116" y="138664"/>
                  </a:lnTo>
                  <a:lnTo>
                    <a:pt x="88129" y="138865"/>
                  </a:lnTo>
                  <a:lnTo>
                    <a:pt x="87843" y="138794"/>
                  </a:lnTo>
                  <a:lnTo>
                    <a:pt x="87028" y="139278"/>
                  </a:lnTo>
                  <a:lnTo>
                    <a:pt x="86214" y="139762"/>
                  </a:lnTo>
                  <a:lnTo>
                    <a:pt x="84761" y="140434"/>
                  </a:lnTo>
                  <a:lnTo>
                    <a:pt x="83229" y="141567"/>
                  </a:lnTo>
                  <a:lnTo>
                    <a:pt x="81697" y="142699"/>
                  </a:lnTo>
                  <a:lnTo>
                    <a:pt x="79760" y="144072"/>
                  </a:lnTo>
                  <a:lnTo>
                    <a:pt x="77834" y="146073"/>
                  </a:lnTo>
                  <a:lnTo>
                    <a:pt x="65296" y="163955"/>
                  </a:lnTo>
                  <a:lnTo>
                    <a:pt x="63185" y="167802"/>
                  </a:lnTo>
                  <a:lnTo>
                    <a:pt x="60917" y="172149"/>
                  </a:lnTo>
                  <a:lnTo>
                    <a:pt x="59008" y="176660"/>
                  </a:lnTo>
                  <a:lnTo>
                    <a:pt x="57096" y="181171"/>
                  </a:lnTo>
                  <a:lnTo>
                    <a:pt x="55318" y="186209"/>
                  </a:lnTo>
                  <a:lnTo>
                    <a:pt x="53833" y="191023"/>
                  </a:lnTo>
                  <a:lnTo>
                    <a:pt x="52347" y="195836"/>
                  </a:lnTo>
                  <a:lnTo>
                    <a:pt x="48471" y="223920"/>
                  </a:lnTo>
                  <a:lnTo>
                    <a:pt x="48639" y="228396"/>
                  </a:lnTo>
                  <a:lnTo>
                    <a:pt x="49354" y="232431"/>
                  </a:lnTo>
                  <a:lnTo>
                    <a:pt x="50069" y="236466"/>
                  </a:lnTo>
                  <a:lnTo>
                    <a:pt x="58963" y="252954"/>
                  </a:lnTo>
                  <a:lnTo>
                    <a:pt x="61326" y="255633"/>
                  </a:lnTo>
                  <a:lnTo>
                    <a:pt x="75666" y="264072"/>
                  </a:lnTo>
                  <a:lnTo>
                    <a:pt x="78630" y="265196"/>
                  </a:lnTo>
                  <a:lnTo>
                    <a:pt x="81698" y="265903"/>
                  </a:lnTo>
                  <a:lnTo>
                    <a:pt x="84837" y="266472"/>
                  </a:lnTo>
                  <a:lnTo>
                    <a:pt x="87976" y="267042"/>
                  </a:lnTo>
                  <a:lnTo>
                    <a:pt x="91364" y="267589"/>
                  </a:lnTo>
                  <a:lnTo>
                    <a:pt x="94499" y="267490"/>
                  </a:lnTo>
                  <a:lnTo>
                    <a:pt x="97635" y="267390"/>
                  </a:lnTo>
                  <a:lnTo>
                    <a:pt x="100754" y="266734"/>
                  </a:lnTo>
                  <a:lnTo>
                    <a:pt x="103649" y="265874"/>
                  </a:lnTo>
                  <a:lnTo>
                    <a:pt x="106544" y="265015"/>
                  </a:lnTo>
                  <a:lnTo>
                    <a:pt x="124643" y="249118"/>
                  </a:lnTo>
                  <a:lnTo>
                    <a:pt x="126185" y="246220"/>
                  </a:lnTo>
                  <a:lnTo>
                    <a:pt x="127234" y="243056"/>
                  </a:lnTo>
                  <a:lnTo>
                    <a:pt x="128368" y="239271"/>
                  </a:lnTo>
                  <a:lnTo>
                    <a:pt x="129502" y="235485"/>
                  </a:lnTo>
                  <a:lnTo>
                    <a:pt x="130561" y="230876"/>
                  </a:lnTo>
                  <a:lnTo>
                    <a:pt x="131446" y="226406"/>
                  </a:lnTo>
                  <a:lnTo>
                    <a:pt x="132331" y="221936"/>
                  </a:lnTo>
                  <a:lnTo>
                    <a:pt x="135103" y="198554"/>
                  </a:lnTo>
                  <a:lnTo>
                    <a:pt x="135471" y="194025"/>
                  </a:lnTo>
                  <a:lnTo>
                    <a:pt x="135553" y="189424"/>
                  </a:lnTo>
                  <a:lnTo>
                    <a:pt x="135886" y="185280"/>
                  </a:lnTo>
                  <a:lnTo>
                    <a:pt x="136219" y="181135"/>
                  </a:lnTo>
                  <a:lnTo>
                    <a:pt x="136693" y="177231"/>
                  </a:lnTo>
                  <a:lnTo>
                    <a:pt x="137098" y="173689"/>
                  </a:lnTo>
                  <a:lnTo>
                    <a:pt x="137504" y="170146"/>
                  </a:lnTo>
                  <a:lnTo>
                    <a:pt x="137799" y="166959"/>
                  </a:lnTo>
                  <a:lnTo>
                    <a:pt x="138319" y="164026"/>
                  </a:lnTo>
                  <a:lnTo>
                    <a:pt x="143026" y="150355"/>
                  </a:lnTo>
                  <a:lnTo>
                    <a:pt x="144102" y="148644"/>
                  </a:lnTo>
                  <a:lnTo>
                    <a:pt x="145351" y="147103"/>
                  </a:lnTo>
                  <a:lnTo>
                    <a:pt x="146687" y="145820"/>
                  </a:lnTo>
                  <a:lnTo>
                    <a:pt x="148024" y="144536"/>
                  </a:lnTo>
                  <a:lnTo>
                    <a:pt x="149509" y="143505"/>
                  </a:lnTo>
                  <a:lnTo>
                    <a:pt x="151041" y="142654"/>
                  </a:lnTo>
                  <a:lnTo>
                    <a:pt x="152574" y="141802"/>
                  </a:lnTo>
                  <a:lnTo>
                    <a:pt x="154514" y="141201"/>
                  </a:lnTo>
                  <a:lnTo>
                    <a:pt x="155885" y="140710"/>
                  </a:lnTo>
                  <a:lnTo>
                    <a:pt x="157256" y="140219"/>
                  </a:lnTo>
                  <a:lnTo>
                    <a:pt x="158504" y="139787"/>
                  </a:lnTo>
                  <a:lnTo>
                    <a:pt x="159266" y="139708"/>
                  </a:lnTo>
                  <a:lnTo>
                    <a:pt x="160028" y="139628"/>
                  </a:lnTo>
                  <a:lnTo>
                    <a:pt x="160423" y="139650"/>
                  </a:lnTo>
                  <a:lnTo>
                    <a:pt x="160456" y="140231"/>
                  </a:lnTo>
                  <a:lnTo>
                    <a:pt x="160489" y="140813"/>
                  </a:lnTo>
                  <a:lnTo>
                    <a:pt x="160243" y="141942"/>
                  </a:lnTo>
                  <a:lnTo>
                    <a:pt x="159464" y="143198"/>
                  </a:lnTo>
                  <a:lnTo>
                    <a:pt x="158684" y="144453"/>
                  </a:lnTo>
                  <a:lnTo>
                    <a:pt x="157276" y="145944"/>
                  </a:lnTo>
                  <a:lnTo>
                    <a:pt x="155781" y="147765"/>
                  </a:lnTo>
                  <a:lnTo>
                    <a:pt x="154285" y="149587"/>
                  </a:lnTo>
                  <a:lnTo>
                    <a:pt x="152239" y="151595"/>
                  </a:lnTo>
                  <a:lnTo>
                    <a:pt x="150493" y="154127"/>
                  </a:lnTo>
                  <a:lnTo>
                    <a:pt x="148746" y="156658"/>
                  </a:lnTo>
                  <a:lnTo>
                    <a:pt x="147025" y="159763"/>
                  </a:lnTo>
                  <a:lnTo>
                    <a:pt x="145302" y="162956"/>
                  </a:lnTo>
                  <a:lnTo>
                    <a:pt x="143580" y="166150"/>
                  </a:lnTo>
                  <a:lnTo>
                    <a:pt x="141723" y="169570"/>
                  </a:lnTo>
                  <a:lnTo>
                    <a:pt x="140158" y="173288"/>
                  </a:lnTo>
                  <a:lnTo>
                    <a:pt x="138593" y="177007"/>
                  </a:lnTo>
                  <a:lnTo>
                    <a:pt x="137132" y="181035"/>
                  </a:lnTo>
                  <a:lnTo>
                    <a:pt x="135912" y="185268"/>
                  </a:lnTo>
                  <a:lnTo>
                    <a:pt x="134691" y="189502"/>
                  </a:lnTo>
                  <a:lnTo>
                    <a:pt x="129682" y="229634"/>
                  </a:lnTo>
                  <a:lnTo>
                    <a:pt x="129670" y="233553"/>
                  </a:lnTo>
                  <a:lnTo>
                    <a:pt x="130223" y="237108"/>
                  </a:lnTo>
                  <a:lnTo>
                    <a:pt x="130776" y="240664"/>
                  </a:lnTo>
                  <a:lnTo>
                    <a:pt x="145991" y="260658"/>
                  </a:lnTo>
                  <a:lnTo>
                    <a:pt x="148746" y="262243"/>
                  </a:lnTo>
                  <a:lnTo>
                    <a:pt x="151851" y="263409"/>
                  </a:lnTo>
                  <a:lnTo>
                    <a:pt x="155032" y="264365"/>
                  </a:lnTo>
                  <a:lnTo>
                    <a:pt x="158213" y="265321"/>
                  </a:lnTo>
                  <a:lnTo>
                    <a:pt x="174805" y="267240"/>
                  </a:lnTo>
                  <a:lnTo>
                    <a:pt x="178040" y="267251"/>
                  </a:lnTo>
                  <a:lnTo>
                    <a:pt x="181390" y="267131"/>
                  </a:lnTo>
                  <a:lnTo>
                    <a:pt x="184486" y="266465"/>
                  </a:lnTo>
                  <a:lnTo>
                    <a:pt x="187583" y="265799"/>
                  </a:lnTo>
                  <a:lnTo>
                    <a:pt x="201262" y="257576"/>
                  </a:lnTo>
                  <a:lnTo>
                    <a:pt x="203727" y="255349"/>
                  </a:lnTo>
                  <a:lnTo>
                    <a:pt x="213430" y="239827"/>
                  </a:lnTo>
                  <a:lnTo>
                    <a:pt x="214895" y="235974"/>
                  </a:lnTo>
                  <a:lnTo>
                    <a:pt x="216324" y="231442"/>
                  </a:lnTo>
                  <a:lnTo>
                    <a:pt x="216963" y="226765"/>
                  </a:lnTo>
                  <a:lnTo>
                    <a:pt x="217603" y="222087"/>
                  </a:lnTo>
                  <a:lnTo>
                    <a:pt x="217590" y="216944"/>
                  </a:lnTo>
                  <a:lnTo>
                    <a:pt x="217265" y="211765"/>
                  </a:lnTo>
                  <a:lnTo>
                    <a:pt x="216941" y="206587"/>
                  </a:lnTo>
                  <a:lnTo>
                    <a:pt x="216210" y="200979"/>
                  </a:lnTo>
                  <a:lnTo>
                    <a:pt x="215017" y="195694"/>
                  </a:lnTo>
                  <a:lnTo>
                    <a:pt x="213824" y="190408"/>
                  </a:lnTo>
                  <a:lnTo>
                    <a:pt x="196132" y="155169"/>
                  </a:lnTo>
                  <a:lnTo>
                    <a:pt x="193526" y="151949"/>
                  </a:lnTo>
                  <a:lnTo>
                    <a:pt x="190774" y="149279"/>
                  </a:lnTo>
                  <a:lnTo>
                    <a:pt x="188177" y="147069"/>
                  </a:lnTo>
                  <a:lnTo>
                    <a:pt x="185581" y="144858"/>
                  </a:lnTo>
                  <a:lnTo>
                    <a:pt x="183146" y="143237"/>
                  </a:lnTo>
                  <a:lnTo>
                    <a:pt x="180554" y="141908"/>
                  </a:lnTo>
                  <a:lnTo>
                    <a:pt x="177961" y="140578"/>
                  </a:lnTo>
                  <a:lnTo>
                    <a:pt x="175214" y="139461"/>
                  </a:lnTo>
                  <a:lnTo>
                    <a:pt x="172622" y="139093"/>
                  </a:lnTo>
                  <a:lnTo>
                    <a:pt x="170031" y="138725"/>
                  </a:lnTo>
                  <a:lnTo>
                    <a:pt x="153551" y="151329"/>
                  </a:lnTo>
                  <a:lnTo>
                    <a:pt x="152013" y="154409"/>
                  </a:lnTo>
                  <a:lnTo>
                    <a:pt x="150702" y="158298"/>
                  </a:lnTo>
                  <a:lnTo>
                    <a:pt x="149613" y="162162"/>
                  </a:lnTo>
                  <a:lnTo>
                    <a:pt x="148523" y="166026"/>
                  </a:lnTo>
                  <a:lnTo>
                    <a:pt x="147549" y="170178"/>
                  </a:lnTo>
                  <a:lnTo>
                    <a:pt x="147015" y="174515"/>
                  </a:lnTo>
                  <a:lnTo>
                    <a:pt x="146483" y="178851"/>
                  </a:lnTo>
                  <a:lnTo>
                    <a:pt x="146137" y="183609"/>
                  </a:lnTo>
                  <a:lnTo>
                    <a:pt x="146415" y="188182"/>
                  </a:lnTo>
                  <a:lnTo>
                    <a:pt x="146693" y="192754"/>
                  </a:lnTo>
                  <a:lnTo>
                    <a:pt x="147457" y="197595"/>
                  </a:lnTo>
                  <a:lnTo>
                    <a:pt x="148683" y="201951"/>
                  </a:lnTo>
                  <a:lnTo>
                    <a:pt x="149909" y="206306"/>
                  </a:lnTo>
                  <a:lnTo>
                    <a:pt x="170236" y="233351"/>
                  </a:lnTo>
                  <a:lnTo>
                    <a:pt x="173435" y="235818"/>
                  </a:lnTo>
                  <a:lnTo>
                    <a:pt x="176893" y="237864"/>
                  </a:lnTo>
                  <a:lnTo>
                    <a:pt x="180365" y="239558"/>
                  </a:lnTo>
                  <a:lnTo>
                    <a:pt x="183837" y="241252"/>
                  </a:lnTo>
                  <a:lnTo>
                    <a:pt x="187611" y="242496"/>
                  </a:lnTo>
                  <a:lnTo>
                    <a:pt x="191072" y="243516"/>
                  </a:lnTo>
                  <a:lnTo>
                    <a:pt x="194532" y="244537"/>
                  </a:lnTo>
                  <a:lnTo>
                    <a:pt x="197822" y="245316"/>
                  </a:lnTo>
                  <a:lnTo>
                    <a:pt x="201131" y="245678"/>
                  </a:lnTo>
                  <a:lnTo>
                    <a:pt x="204441" y="246040"/>
                  </a:lnTo>
                  <a:lnTo>
                    <a:pt x="219808" y="243738"/>
                  </a:lnTo>
                  <a:lnTo>
                    <a:pt x="222588" y="242685"/>
                  </a:lnTo>
                  <a:lnTo>
                    <a:pt x="233541" y="232765"/>
                  </a:lnTo>
                  <a:lnTo>
                    <a:pt x="235195" y="230123"/>
                  </a:lnTo>
                  <a:lnTo>
                    <a:pt x="236477" y="226998"/>
                  </a:lnTo>
                  <a:lnTo>
                    <a:pt x="237532" y="223513"/>
                  </a:lnTo>
                  <a:lnTo>
                    <a:pt x="238588" y="220028"/>
                  </a:lnTo>
                  <a:lnTo>
                    <a:pt x="240993" y="199209"/>
                  </a:lnTo>
                  <a:lnTo>
                    <a:pt x="241232" y="194827"/>
                  </a:lnTo>
                  <a:lnTo>
                    <a:pt x="241280" y="189956"/>
                  </a:lnTo>
                  <a:lnTo>
                    <a:pt x="241310" y="185564"/>
                  </a:lnTo>
                  <a:lnTo>
                    <a:pt x="241340" y="181171"/>
                  </a:lnTo>
                  <a:lnTo>
                    <a:pt x="241105" y="176653"/>
                  </a:lnTo>
                  <a:lnTo>
                    <a:pt x="241172" y="172855"/>
                  </a:lnTo>
                  <a:lnTo>
                    <a:pt x="241240" y="169057"/>
                  </a:lnTo>
                  <a:lnTo>
                    <a:pt x="241345" y="165630"/>
                  </a:lnTo>
                  <a:lnTo>
                    <a:pt x="241715" y="162774"/>
                  </a:lnTo>
                  <a:lnTo>
                    <a:pt x="242085" y="159919"/>
                  </a:lnTo>
                  <a:lnTo>
                    <a:pt x="246231" y="153151"/>
                  </a:lnTo>
                  <a:lnTo>
                    <a:pt x="247195" y="153036"/>
                  </a:lnTo>
                  <a:lnTo>
                    <a:pt x="256451" y="170850"/>
                  </a:lnTo>
                  <a:lnTo>
                    <a:pt x="257686" y="174402"/>
                  </a:lnTo>
                  <a:lnTo>
                    <a:pt x="264514" y="208712"/>
                  </a:lnTo>
                  <a:lnTo>
                    <a:pt x="265007" y="212980"/>
                  </a:lnTo>
                  <a:lnTo>
                    <a:pt x="265345" y="217357"/>
                  </a:lnTo>
                  <a:lnTo>
                    <a:pt x="265620" y="221315"/>
                  </a:lnTo>
                  <a:lnTo>
                    <a:pt x="265896" y="225272"/>
                  </a:lnTo>
                  <a:lnTo>
                    <a:pt x="266048" y="229033"/>
                  </a:lnTo>
                  <a:lnTo>
                    <a:pt x="266167" y="232457"/>
                  </a:lnTo>
                  <a:lnTo>
                    <a:pt x="266288" y="235880"/>
                  </a:lnTo>
                  <a:lnTo>
                    <a:pt x="266172" y="239284"/>
                  </a:lnTo>
                  <a:lnTo>
                    <a:pt x="266341" y="241859"/>
                  </a:lnTo>
                  <a:lnTo>
                    <a:pt x="266510" y="244434"/>
                  </a:lnTo>
                  <a:lnTo>
                    <a:pt x="266724" y="246638"/>
                  </a:lnTo>
                  <a:lnTo>
                    <a:pt x="267183" y="247908"/>
                  </a:lnTo>
                  <a:lnTo>
                    <a:pt x="267644" y="249180"/>
                  </a:lnTo>
                  <a:lnTo>
                    <a:pt x="268279" y="249671"/>
                  </a:lnTo>
                  <a:lnTo>
                    <a:pt x="269102" y="249484"/>
                  </a:lnTo>
                  <a:lnTo>
                    <a:pt x="269923" y="249297"/>
                  </a:lnTo>
                  <a:lnTo>
                    <a:pt x="275164" y="238873"/>
                  </a:lnTo>
                  <a:lnTo>
                    <a:pt x="276245" y="235582"/>
                  </a:lnTo>
                  <a:lnTo>
                    <a:pt x="277372" y="231419"/>
                  </a:lnTo>
                  <a:lnTo>
                    <a:pt x="278599" y="227042"/>
                  </a:lnTo>
                  <a:lnTo>
                    <a:pt x="279825" y="222666"/>
                  </a:lnTo>
                  <a:lnTo>
                    <a:pt x="281138" y="217672"/>
                  </a:lnTo>
                  <a:lnTo>
                    <a:pt x="282524" y="212612"/>
                  </a:lnTo>
                  <a:lnTo>
                    <a:pt x="283910" y="207551"/>
                  </a:lnTo>
                  <a:lnTo>
                    <a:pt x="285537" y="201960"/>
                  </a:lnTo>
                  <a:lnTo>
                    <a:pt x="286915" y="196681"/>
                  </a:lnTo>
                  <a:lnTo>
                    <a:pt x="288291" y="191402"/>
                  </a:lnTo>
                  <a:lnTo>
                    <a:pt x="289503" y="185872"/>
                  </a:lnTo>
                  <a:lnTo>
                    <a:pt x="290790" y="180939"/>
                  </a:lnTo>
                  <a:lnTo>
                    <a:pt x="292075" y="176006"/>
                  </a:lnTo>
                  <a:lnTo>
                    <a:pt x="293316" y="170857"/>
                  </a:lnTo>
                  <a:lnTo>
                    <a:pt x="294633" y="167083"/>
                  </a:lnTo>
                  <a:lnTo>
                    <a:pt x="302168" y="154420"/>
                  </a:lnTo>
                  <a:lnTo>
                    <a:pt x="303180" y="154089"/>
                  </a:lnTo>
                  <a:lnTo>
                    <a:pt x="304045" y="154959"/>
                  </a:lnTo>
                  <a:lnTo>
                    <a:pt x="304762" y="156312"/>
                  </a:lnTo>
                  <a:lnTo>
                    <a:pt x="305480" y="157664"/>
                  </a:lnTo>
                  <a:lnTo>
                    <a:pt x="305879" y="159982"/>
                  </a:lnTo>
                  <a:lnTo>
                    <a:pt x="306475" y="162536"/>
                  </a:lnTo>
                  <a:lnTo>
                    <a:pt x="311190" y="193043"/>
                  </a:lnTo>
                  <a:lnTo>
                    <a:pt x="311532" y="196575"/>
                  </a:lnTo>
                  <a:lnTo>
                    <a:pt x="311647" y="200235"/>
                  </a:lnTo>
                  <a:lnTo>
                    <a:pt x="312011" y="203591"/>
                  </a:lnTo>
                  <a:lnTo>
                    <a:pt x="312374" y="206947"/>
                  </a:lnTo>
                  <a:lnTo>
                    <a:pt x="312912" y="210188"/>
                  </a:lnTo>
                  <a:lnTo>
                    <a:pt x="313373" y="213181"/>
                  </a:lnTo>
                  <a:lnTo>
                    <a:pt x="313833" y="216173"/>
                  </a:lnTo>
                  <a:lnTo>
                    <a:pt x="314196" y="218949"/>
                  </a:lnTo>
                  <a:lnTo>
                    <a:pt x="314774" y="221546"/>
                  </a:lnTo>
                  <a:lnTo>
                    <a:pt x="319775" y="234175"/>
                  </a:lnTo>
                  <a:lnTo>
                    <a:pt x="320888" y="235676"/>
                  </a:lnTo>
                  <a:lnTo>
                    <a:pt x="328819" y="239839"/>
                  </a:lnTo>
                  <a:lnTo>
                    <a:pt x="330709" y="240196"/>
                  </a:lnTo>
                  <a:lnTo>
                    <a:pt x="332664" y="240204"/>
                  </a:lnTo>
                  <a:lnTo>
                    <a:pt x="334866" y="239913"/>
                  </a:lnTo>
                  <a:lnTo>
                    <a:pt x="337069" y="239621"/>
                  </a:lnTo>
                  <a:lnTo>
                    <a:pt x="339606" y="239100"/>
                  </a:lnTo>
                  <a:lnTo>
                    <a:pt x="342032" y="238091"/>
                  </a:lnTo>
                  <a:lnTo>
                    <a:pt x="344458" y="237083"/>
                  </a:lnTo>
                  <a:lnTo>
                    <a:pt x="347003" y="235648"/>
                  </a:lnTo>
                  <a:lnTo>
                    <a:pt x="349423" y="233862"/>
                  </a:lnTo>
                  <a:lnTo>
                    <a:pt x="351844" y="232077"/>
                  </a:lnTo>
                  <a:lnTo>
                    <a:pt x="354255" y="229987"/>
                  </a:lnTo>
                  <a:lnTo>
                    <a:pt x="356555" y="227380"/>
                  </a:lnTo>
                  <a:lnTo>
                    <a:pt x="358857" y="224773"/>
                  </a:lnTo>
                  <a:lnTo>
                    <a:pt x="361232" y="221826"/>
                  </a:lnTo>
                  <a:lnTo>
                    <a:pt x="363230" y="218220"/>
                  </a:lnTo>
                  <a:lnTo>
                    <a:pt x="365228" y="214613"/>
                  </a:lnTo>
                  <a:lnTo>
                    <a:pt x="367034" y="210412"/>
                  </a:lnTo>
                  <a:lnTo>
                    <a:pt x="368541" y="205739"/>
                  </a:lnTo>
                  <a:lnTo>
                    <a:pt x="370047" y="201066"/>
                  </a:lnTo>
                  <a:lnTo>
                    <a:pt x="371263" y="195774"/>
                  </a:lnTo>
                  <a:lnTo>
                    <a:pt x="372267" y="190182"/>
                  </a:lnTo>
                  <a:lnTo>
                    <a:pt x="373272" y="184592"/>
                  </a:lnTo>
                  <a:lnTo>
                    <a:pt x="373985" y="178473"/>
                  </a:lnTo>
                  <a:lnTo>
                    <a:pt x="374567" y="172195"/>
                  </a:lnTo>
                  <a:lnTo>
                    <a:pt x="375151" y="165917"/>
                  </a:lnTo>
                  <a:lnTo>
                    <a:pt x="376205" y="132673"/>
                  </a:lnTo>
                  <a:lnTo>
                    <a:pt x="376277" y="126167"/>
                  </a:lnTo>
                  <a:lnTo>
                    <a:pt x="376383" y="119572"/>
                  </a:lnTo>
                  <a:lnTo>
                    <a:pt x="376194" y="113476"/>
                  </a:lnTo>
                  <a:lnTo>
                    <a:pt x="376005" y="107379"/>
                  </a:lnTo>
                  <a:lnTo>
                    <a:pt x="375508" y="101392"/>
                  </a:lnTo>
                  <a:lnTo>
                    <a:pt x="375074" y="96094"/>
                  </a:lnTo>
                  <a:lnTo>
                    <a:pt x="374639" y="90797"/>
                  </a:lnTo>
                  <a:lnTo>
                    <a:pt x="374220" y="85983"/>
                  </a:lnTo>
                  <a:lnTo>
                    <a:pt x="373589" y="81691"/>
                  </a:lnTo>
                  <a:lnTo>
                    <a:pt x="372959" y="77399"/>
                  </a:lnTo>
                  <a:lnTo>
                    <a:pt x="372060" y="73695"/>
                  </a:lnTo>
                  <a:lnTo>
                    <a:pt x="371291" y="70341"/>
                  </a:lnTo>
                  <a:lnTo>
                    <a:pt x="370522" y="66986"/>
                  </a:lnTo>
                  <a:lnTo>
                    <a:pt x="369830" y="63877"/>
                  </a:lnTo>
                  <a:lnTo>
                    <a:pt x="364346" y="55329"/>
                  </a:lnTo>
                  <a:lnTo>
                    <a:pt x="363577" y="55800"/>
                  </a:lnTo>
                  <a:lnTo>
                    <a:pt x="362808" y="56270"/>
                  </a:lnTo>
                  <a:lnTo>
                    <a:pt x="358841" y="95442"/>
                  </a:lnTo>
                  <a:lnTo>
                    <a:pt x="358743" y="101039"/>
                  </a:lnTo>
                  <a:lnTo>
                    <a:pt x="358712" y="107348"/>
                  </a:lnTo>
                  <a:lnTo>
                    <a:pt x="358689" y="113517"/>
                  </a:lnTo>
                  <a:lnTo>
                    <a:pt x="358666" y="119685"/>
                  </a:lnTo>
                  <a:lnTo>
                    <a:pt x="358538" y="126164"/>
                  </a:lnTo>
                  <a:lnTo>
                    <a:pt x="358706" y="132453"/>
                  </a:lnTo>
                  <a:lnTo>
                    <a:pt x="358871" y="138743"/>
                  </a:lnTo>
                  <a:lnTo>
                    <a:pt x="359307" y="145090"/>
                  </a:lnTo>
                  <a:lnTo>
                    <a:pt x="359687" y="151255"/>
                  </a:lnTo>
                  <a:lnTo>
                    <a:pt x="360067" y="157421"/>
                  </a:lnTo>
                  <a:lnTo>
                    <a:pt x="360415" y="163655"/>
                  </a:lnTo>
                  <a:lnTo>
                    <a:pt x="360985" y="169447"/>
                  </a:lnTo>
                  <a:lnTo>
                    <a:pt x="361555" y="175240"/>
                  </a:lnTo>
                  <a:lnTo>
                    <a:pt x="362243" y="180799"/>
                  </a:lnTo>
                  <a:lnTo>
                    <a:pt x="363105" y="186010"/>
                  </a:lnTo>
                  <a:lnTo>
                    <a:pt x="363968" y="191221"/>
                  </a:lnTo>
                  <a:lnTo>
                    <a:pt x="365150" y="196236"/>
                  </a:lnTo>
                  <a:lnTo>
                    <a:pt x="366160" y="200712"/>
                  </a:lnTo>
                  <a:lnTo>
                    <a:pt x="367170" y="205189"/>
                  </a:lnTo>
                  <a:lnTo>
                    <a:pt x="389463" y="234925"/>
                  </a:lnTo>
                  <a:lnTo>
                    <a:pt x="391483" y="235363"/>
                  </a:lnTo>
                  <a:lnTo>
                    <a:pt x="409302" y="228113"/>
                  </a:lnTo>
                  <a:lnTo>
                    <a:pt x="411448" y="225956"/>
                  </a:lnTo>
                  <a:lnTo>
                    <a:pt x="425901" y="186309"/>
                  </a:lnTo>
                  <a:lnTo>
                    <a:pt x="428200" y="146472"/>
                  </a:lnTo>
                  <a:lnTo>
                    <a:pt x="428169" y="142210"/>
                  </a:lnTo>
                  <a:lnTo>
                    <a:pt x="428137" y="138370"/>
                  </a:lnTo>
                  <a:lnTo>
                    <a:pt x="428106" y="134531"/>
                  </a:lnTo>
                  <a:lnTo>
                    <a:pt x="427864" y="130965"/>
                  </a:lnTo>
                  <a:lnTo>
                    <a:pt x="427930" y="127987"/>
                  </a:lnTo>
                  <a:lnTo>
                    <a:pt x="427995" y="125010"/>
                  </a:lnTo>
                  <a:lnTo>
                    <a:pt x="439859" y="111899"/>
                  </a:lnTo>
                  <a:lnTo>
                    <a:pt x="441895" y="111639"/>
                  </a:lnTo>
                  <a:lnTo>
                    <a:pt x="443896" y="111976"/>
                  </a:lnTo>
                  <a:lnTo>
                    <a:pt x="445896" y="112313"/>
                  </a:lnTo>
                  <a:lnTo>
                    <a:pt x="448024" y="113129"/>
                  </a:lnTo>
                  <a:lnTo>
                    <a:pt x="450095" y="114117"/>
                  </a:lnTo>
                  <a:lnTo>
                    <a:pt x="452166" y="115106"/>
                  </a:lnTo>
                  <a:lnTo>
                    <a:pt x="454273" y="116320"/>
                  </a:lnTo>
                  <a:lnTo>
                    <a:pt x="456322" y="117909"/>
                  </a:lnTo>
                  <a:lnTo>
                    <a:pt x="458372" y="119498"/>
                  </a:lnTo>
                  <a:lnTo>
                    <a:pt x="460552" y="121590"/>
                  </a:lnTo>
                  <a:lnTo>
                    <a:pt x="462388" y="123651"/>
                  </a:lnTo>
                  <a:lnTo>
                    <a:pt x="464225" y="125713"/>
                  </a:lnTo>
                  <a:lnTo>
                    <a:pt x="470901" y="137986"/>
                  </a:lnTo>
                  <a:lnTo>
                    <a:pt x="471722" y="140722"/>
                  </a:lnTo>
                  <a:lnTo>
                    <a:pt x="472182" y="143661"/>
                  </a:lnTo>
                  <a:lnTo>
                    <a:pt x="472270" y="146696"/>
                  </a:lnTo>
                  <a:lnTo>
                    <a:pt x="472357" y="149731"/>
                  </a:lnTo>
                  <a:lnTo>
                    <a:pt x="471868" y="153084"/>
                  </a:lnTo>
                  <a:lnTo>
                    <a:pt x="471427" y="156194"/>
                  </a:lnTo>
                  <a:lnTo>
                    <a:pt x="467720" y="171604"/>
                  </a:lnTo>
                  <a:lnTo>
                    <a:pt x="466758" y="174562"/>
                  </a:lnTo>
                  <a:lnTo>
                    <a:pt x="465797" y="177521"/>
                  </a:lnTo>
                  <a:lnTo>
                    <a:pt x="464742" y="180410"/>
                  </a:lnTo>
                  <a:lnTo>
                    <a:pt x="463852" y="183109"/>
                  </a:lnTo>
                  <a:lnTo>
                    <a:pt x="462962" y="185809"/>
                  </a:lnTo>
                  <a:lnTo>
                    <a:pt x="462121" y="188353"/>
                  </a:lnTo>
                  <a:lnTo>
                    <a:pt x="461418" y="190758"/>
                  </a:lnTo>
                  <a:lnTo>
                    <a:pt x="460716" y="193164"/>
                  </a:lnTo>
                  <a:lnTo>
                    <a:pt x="459830" y="195546"/>
                  </a:lnTo>
                  <a:lnTo>
                    <a:pt x="459635" y="197542"/>
                  </a:lnTo>
                  <a:lnTo>
                    <a:pt x="474754" y="209360"/>
                  </a:lnTo>
                  <a:lnTo>
                    <a:pt x="477507" y="209432"/>
                  </a:lnTo>
                  <a:lnTo>
                    <a:pt x="516311" y="195780"/>
                  </a:lnTo>
                  <a:lnTo>
                    <a:pt x="525802" y="187570"/>
                  </a:lnTo>
                  <a:lnTo>
                    <a:pt x="528762" y="184480"/>
                  </a:lnTo>
                  <a:lnTo>
                    <a:pt x="544506" y="154058"/>
                  </a:lnTo>
                  <a:lnTo>
                    <a:pt x="545609" y="150290"/>
                  </a:lnTo>
                  <a:lnTo>
                    <a:pt x="546344" y="146595"/>
                  </a:lnTo>
                  <a:lnTo>
                    <a:pt x="546941" y="143219"/>
                  </a:lnTo>
                  <a:lnTo>
                    <a:pt x="547539" y="139844"/>
                  </a:lnTo>
                  <a:lnTo>
                    <a:pt x="547994" y="136557"/>
                  </a:lnTo>
                  <a:lnTo>
                    <a:pt x="548089" y="133805"/>
                  </a:lnTo>
                  <a:lnTo>
                    <a:pt x="548185" y="131052"/>
                  </a:lnTo>
                  <a:lnTo>
                    <a:pt x="540853" y="118331"/>
                  </a:lnTo>
                  <a:lnTo>
                    <a:pt x="539167" y="117314"/>
                  </a:lnTo>
                  <a:lnTo>
                    <a:pt x="537305" y="116520"/>
                  </a:lnTo>
                  <a:lnTo>
                    <a:pt x="535176" y="115865"/>
                  </a:lnTo>
                  <a:lnTo>
                    <a:pt x="533048" y="115210"/>
                  </a:lnTo>
                  <a:lnTo>
                    <a:pt x="530361" y="114618"/>
                  </a:lnTo>
                  <a:lnTo>
                    <a:pt x="528077" y="114403"/>
                  </a:lnTo>
                  <a:lnTo>
                    <a:pt x="525794" y="114188"/>
                  </a:lnTo>
                  <a:lnTo>
                    <a:pt x="523595" y="114093"/>
                  </a:lnTo>
                  <a:lnTo>
                    <a:pt x="521475" y="114576"/>
                  </a:lnTo>
                  <a:lnTo>
                    <a:pt x="519354" y="115060"/>
                  </a:lnTo>
                  <a:lnTo>
                    <a:pt x="501901" y="138017"/>
                  </a:lnTo>
                  <a:lnTo>
                    <a:pt x="501042" y="141248"/>
                  </a:lnTo>
                  <a:lnTo>
                    <a:pt x="500432" y="144772"/>
                  </a:lnTo>
                  <a:lnTo>
                    <a:pt x="499934" y="148302"/>
                  </a:lnTo>
                  <a:lnTo>
                    <a:pt x="499436" y="151832"/>
                  </a:lnTo>
                  <a:lnTo>
                    <a:pt x="499144" y="155678"/>
                  </a:lnTo>
                  <a:lnTo>
                    <a:pt x="498912" y="159200"/>
                  </a:lnTo>
                  <a:lnTo>
                    <a:pt x="498678" y="162722"/>
                  </a:lnTo>
                  <a:lnTo>
                    <a:pt x="498449" y="166221"/>
                  </a:lnTo>
                  <a:lnTo>
                    <a:pt x="498536" y="169435"/>
                  </a:lnTo>
                  <a:lnTo>
                    <a:pt x="498623" y="172649"/>
                  </a:lnTo>
                  <a:lnTo>
                    <a:pt x="498905" y="175676"/>
                  </a:lnTo>
                  <a:lnTo>
                    <a:pt x="499432" y="178484"/>
                  </a:lnTo>
                  <a:lnTo>
                    <a:pt x="499958" y="181293"/>
                  </a:lnTo>
                  <a:lnTo>
                    <a:pt x="505143" y="192138"/>
                  </a:lnTo>
                  <a:lnTo>
                    <a:pt x="506440" y="193761"/>
                  </a:lnTo>
                  <a:lnTo>
                    <a:pt x="507788" y="195000"/>
                  </a:lnTo>
                  <a:lnTo>
                    <a:pt x="509480" y="196020"/>
                  </a:lnTo>
                  <a:lnTo>
                    <a:pt x="511172" y="197040"/>
                  </a:lnTo>
                  <a:lnTo>
                    <a:pt x="513250" y="197712"/>
                  </a:lnTo>
                  <a:lnTo>
                    <a:pt x="515294" y="198258"/>
                  </a:lnTo>
                  <a:lnTo>
                    <a:pt x="517338" y="198803"/>
                  </a:lnTo>
                  <a:lnTo>
                    <a:pt x="519576" y="199076"/>
                  </a:lnTo>
                  <a:lnTo>
                    <a:pt x="521743" y="199292"/>
                  </a:lnTo>
                  <a:lnTo>
                    <a:pt x="523910" y="199507"/>
                  </a:lnTo>
                  <a:lnTo>
                    <a:pt x="526142" y="199683"/>
                  </a:lnTo>
                  <a:lnTo>
                    <a:pt x="528297" y="199549"/>
                  </a:lnTo>
                  <a:lnTo>
                    <a:pt x="530452" y="199416"/>
                  </a:lnTo>
                  <a:lnTo>
                    <a:pt x="532596" y="199218"/>
                  </a:lnTo>
                  <a:lnTo>
                    <a:pt x="534674" y="198490"/>
                  </a:lnTo>
                  <a:lnTo>
                    <a:pt x="536752" y="197762"/>
                  </a:lnTo>
                  <a:lnTo>
                    <a:pt x="538929" y="196526"/>
                  </a:lnTo>
                  <a:lnTo>
                    <a:pt x="540763" y="195183"/>
                  </a:lnTo>
                  <a:lnTo>
                    <a:pt x="542597" y="193840"/>
                  </a:lnTo>
                  <a:lnTo>
                    <a:pt x="549158" y="183109"/>
                  </a:lnTo>
                  <a:lnTo>
                    <a:pt x="550103" y="180367"/>
                  </a:lnTo>
                  <a:lnTo>
                    <a:pt x="550783" y="177210"/>
                  </a:lnTo>
                  <a:lnTo>
                    <a:pt x="551339" y="173979"/>
                  </a:lnTo>
                  <a:lnTo>
                    <a:pt x="551896" y="170749"/>
                  </a:lnTo>
                  <a:lnTo>
                    <a:pt x="552377" y="167096"/>
                  </a:lnTo>
                  <a:lnTo>
                    <a:pt x="552497" y="163728"/>
                  </a:lnTo>
                  <a:lnTo>
                    <a:pt x="552617" y="160361"/>
                  </a:lnTo>
                  <a:lnTo>
                    <a:pt x="552327" y="156933"/>
                  </a:lnTo>
                  <a:lnTo>
                    <a:pt x="552062" y="153775"/>
                  </a:lnTo>
                  <a:lnTo>
                    <a:pt x="551796" y="150617"/>
                  </a:lnTo>
                  <a:lnTo>
                    <a:pt x="548698" y="136904"/>
                  </a:lnTo>
                  <a:lnTo>
                    <a:pt x="547790" y="134596"/>
                  </a:lnTo>
                  <a:lnTo>
                    <a:pt x="542251" y="127807"/>
                  </a:lnTo>
                  <a:lnTo>
                    <a:pt x="541276" y="127387"/>
                  </a:lnTo>
                  <a:lnTo>
                    <a:pt x="540367" y="127767"/>
                  </a:lnTo>
                  <a:lnTo>
                    <a:pt x="539607" y="128409"/>
                  </a:lnTo>
                  <a:lnTo>
                    <a:pt x="538847" y="129050"/>
                  </a:lnTo>
                  <a:lnTo>
                    <a:pt x="535789" y="148139"/>
                  </a:lnTo>
                  <a:lnTo>
                    <a:pt x="535967" y="151478"/>
                  </a:lnTo>
                  <a:lnTo>
                    <a:pt x="536406" y="154585"/>
                  </a:lnTo>
                  <a:lnTo>
                    <a:pt x="536843" y="157693"/>
                  </a:lnTo>
                  <a:lnTo>
                    <a:pt x="537546" y="160926"/>
                  </a:lnTo>
                  <a:lnTo>
                    <a:pt x="538429" y="163924"/>
                  </a:lnTo>
                  <a:lnTo>
                    <a:pt x="539312" y="166923"/>
                  </a:lnTo>
                  <a:lnTo>
                    <a:pt x="540453" y="169848"/>
                  </a:lnTo>
                  <a:lnTo>
                    <a:pt x="541704" y="172577"/>
                  </a:lnTo>
                  <a:lnTo>
                    <a:pt x="542954" y="175307"/>
                  </a:lnTo>
                  <a:lnTo>
                    <a:pt x="544414" y="178023"/>
                  </a:lnTo>
                  <a:lnTo>
                    <a:pt x="545931" y="180301"/>
                  </a:lnTo>
                  <a:lnTo>
                    <a:pt x="547447" y="182579"/>
                  </a:lnTo>
                  <a:lnTo>
                    <a:pt x="556047" y="190293"/>
                  </a:lnTo>
                  <a:lnTo>
                    <a:pt x="557826" y="191368"/>
                  </a:lnTo>
                  <a:lnTo>
                    <a:pt x="568780" y="193992"/>
                  </a:lnTo>
                  <a:lnTo>
                    <a:pt x="570605" y="193957"/>
                  </a:lnTo>
                  <a:lnTo>
                    <a:pt x="592266" y="159068"/>
                  </a:lnTo>
                  <a:lnTo>
                    <a:pt x="594369" y="129021"/>
                  </a:lnTo>
                  <a:lnTo>
                    <a:pt x="594456" y="124941"/>
                  </a:lnTo>
                  <a:lnTo>
                    <a:pt x="594297" y="120868"/>
                  </a:lnTo>
                  <a:lnTo>
                    <a:pt x="594428" y="117450"/>
                  </a:lnTo>
                  <a:lnTo>
                    <a:pt x="594561" y="114031"/>
                  </a:lnTo>
                  <a:lnTo>
                    <a:pt x="601081" y="99233"/>
                  </a:lnTo>
                  <a:lnTo>
                    <a:pt x="602420" y="99433"/>
                  </a:lnTo>
                  <a:lnTo>
                    <a:pt x="618756" y="111960"/>
                  </a:lnTo>
                  <a:lnTo>
                    <a:pt x="620392" y="113775"/>
                  </a:lnTo>
                  <a:lnTo>
                    <a:pt x="621815" y="115874"/>
                  </a:lnTo>
                  <a:lnTo>
                    <a:pt x="623276" y="117650"/>
                  </a:lnTo>
                  <a:lnTo>
                    <a:pt x="624738" y="119426"/>
                  </a:lnTo>
                  <a:lnTo>
                    <a:pt x="626400" y="121162"/>
                  </a:lnTo>
                  <a:lnTo>
                    <a:pt x="627526" y="122616"/>
                  </a:lnTo>
                  <a:lnTo>
                    <a:pt x="630589" y="127688"/>
                  </a:lnTo>
                  <a:lnTo>
                    <a:pt x="630359" y="128009"/>
                  </a:lnTo>
                  <a:lnTo>
                    <a:pt x="630129" y="128330"/>
                  </a:lnTo>
                  <a:lnTo>
                    <a:pt x="629491" y="128323"/>
                  </a:lnTo>
                  <a:lnTo>
                    <a:pt x="628654" y="128301"/>
                  </a:lnTo>
                  <a:lnTo>
                    <a:pt x="627818" y="128278"/>
                  </a:lnTo>
                  <a:lnTo>
                    <a:pt x="626632" y="128063"/>
                  </a:lnTo>
                  <a:lnTo>
                    <a:pt x="625339" y="127873"/>
                  </a:lnTo>
                  <a:lnTo>
                    <a:pt x="624047" y="127682"/>
                  </a:lnTo>
                  <a:lnTo>
                    <a:pt x="622494" y="127399"/>
                  </a:lnTo>
                  <a:lnTo>
                    <a:pt x="620898" y="127157"/>
                  </a:lnTo>
                  <a:lnTo>
                    <a:pt x="619303" y="126915"/>
                  </a:lnTo>
                  <a:lnTo>
                    <a:pt x="617535" y="126647"/>
                  </a:lnTo>
                  <a:lnTo>
                    <a:pt x="615764" y="126420"/>
                  </a:lnTo>
                  <a:lnTo>
                    <a:pt x="613994" y="126193"/>
                  </a:lnTo>
                  <a:lnTo>
                    <a:pt x="612125" y="125683"/>
                  </a:lnTo>
                  <a:lnTo>
                    <a:pt x="610273" y="125796"/>
                  </a:lnTo>
                  <a:lnTo>
                    <a:pt x="608421" y="125911"/>
                  </a:lnTo>
                  <a:lnTo>
                    <a:pt x="606377" y="126251"/>
                  </a:lnTo>
                  <a:lnTo>
                    <a:pt x="604652" y="127106"/>
                  </a:lnTo>
                  <a:lnTo>
                    <a:pt x="602926" y="127961"/>
                  </a:lnTo>
                  <a:lnTo>
                    <a:pt x="595555" y="137124"/>
                  </a:lnTo>
                  <a:lnTo>
                    <a:pt x="594254" y="139507"/>
                  </a:lnTo>
                  <a:lnTo>
                    <a:pt x="593087" y="142300"/>
                  </a:lnTo>
                  <a:lnTo>
                    <a:pt x="592115" y="145224"/>
                  </a:lnTo>
                  <a:lnTo>
                    <a:pt x="591142" y="148148"/>
                  </a:lnTo>
                  <a:lnTo>
                    <a:pt x="590216" y="151381"/>
                  </a:lnTo>
                  <a:lnTo>
                    <a:pt x="589721" y="154668"/>
                  </a:lnTo>
                  <a:lnTo>
                    <a:pt x="589226" y="157955"/>
                  </a:lnTo>
                  <a:lnTo>
                    <a:pt x="589020" y="161595"/>
                  </a:lnTo>
                  <a:lnTo>
                    <a:pt x="589143" y="164947"/>
                  </a:lnTo>
                  <a:lnTo>
                    <a:pt x="589264" y="168299"/>
                  </a:lnTo>
                  <a:lnTo>
                    <a:pt x="589750" y="171818"/>
                  </a:lnTo>
                  <a:lnTo>
                    <a:pt x="590454" y="174781"/>
                  </a:lnTo>
                  <a:lnTo>
                    <a:pt x="591159" y="177743"/>
                  </a:lnTo>
                  <a:lnTo>
                    <a:pt x="598368" y="189247"/>
                  </a:lnTo>
                  <a:lnTo>
                    <a:pt x="600211" y="191120"/>
                  </a:lnTo>
                  <a:lnTo>
                    <a:pt x="611778" y="196960"/>
                  </a:lnTo>
                  <a:lnTo>
                    <a:pt x="614418" y="197734"/>
                  </a:lnTo>
                  <a:lnTo>
                    <a:pt x="617441" y="198359"/>
                  </a:lnTo>
                  <a:lnTo>
                    <a:pt x="620278" y="198598"/>
                  </a:lnTo>
                  <a:lnTo>
                    <a:pt x="623113" y="198836"/>
                  </a:lnTo>
                  <a:lnTo>
                    <a:pt x="626049" y="198755"/>
                  </a:lnTo>
                  <a:lnTo>
                    <a:pt x="628796" y="198390"/>
                  </a:lnTo>
                  <a:lnTo>
                    <a:pt x="631542" y="198026"/>
                  </a:lnTo>
                  <a:lnTo>
                    <a:pt x="634230" y="197457"/>
                  </a:lnTo>
                  <a:lnTo>
                    <a:pt x="636760" y="196411"/>
                  </a:lnTo>
                  <a:lnTo>
                    <a:pt x="639290" y="195365"/>
                  </a:lnTo>
                  <a:lnTo>
                    <a:pt x="641691" y="193912"/>
                  </a:lnTo>
                  <a:lnTo>
                    <a:pt x="643976" y="192113"/>
                  </a:lnTo>
                  <a:lnTo>
                    <a:pt x="646263" y="190314"/>
                  </a:lnTo>
                  <a:lnTo>
                    <a:pt x="648555" y="188077"/>
                  </a:lnTo>
                  <a:lnTo>
                    <a:pt x="650478" y="185618"/>
                  </a:lnTo>
                  <a:lnTo>
                    <a:pt x="652402" y="183159"/>
                  </a:lnTo>
                  <a:lnTo>
                    <a:pt x="654102" y="180614"/>
                  </a:lnTo>
                  <a:lnTo>
                    <a:pt x="655517" y="177359"/>
                  </a:lnTo>
                  <a:lnTo>
                    <a:pt x="656931" y="174103"/>
                  </a:lnTo>
                  <a:lnTo>
                    <a:pt x="661037" y="152565"/>
                  </a:lnTo>
                  <a:lnTo>
                    <a:pt x="661553" y="147665"/>
                  </a:lnTo>
                  <a:lnTo>
                    <a:pt x="661838" y="142314"/>
                  </a:lnTo>
                  <a:lnTo>
                    <a:pt x="662064" y="136684"/>
                  </a:lnTo>
                  <a:lnTo>
                    <a:pt x="662291" y="131054"/>
                  </a:lnTo>
                  <a:lnTo>
                    <a:pt x="662500" y="125002"/>
                  </a:lnTo>
                  <a:lnTo>
                    <a:pt x="662396" y="118784"/>
                  </a:lnTo>
                  <a:lnTo>
                    <a:pt x="662292" y="112567"/>
                  </a:lnTo>
                  <a:lnTo>
                    <a:pt x="661838" y="106013"/>
                  </a:lnTo>
                  <a:lnTo>
                    <a:pt x="661439" y="99379"/>
                  </a:lnTo>
                  <a:lnTo>
                    <a:pt x="661040" y="92746"/>
                  </a:lnTo>
                  <a:lnTo>
                    <a:pt x="660627" y="85582"/>
                  </a:lnTo>
                  <a:lnTo>
                    <a:pt x="660001" y="78984"/>
                  </a:lnTo>
                  <a:lnTo>
                    <a:pt x="659374" y="72386"/>
                  </a:lnTo>
                  <a:lnTo>
                    <a:pt x="658462" y="65839"/>
                  </a:lnTo>
                  <a:lnTo>
                    <a:pt x="657681" y="59790"/>
                  </a:lnTo>
                  <a:lnTo>
                    <a:pt x="656900" y="53742"/>
                  </a:lnTo>
                  <a:lnTo>
                    <a:pt x="656041" y="47438"/>
                  </a:lnTo>
                  <a:lnTo>
                    <a:pt x="655315" y="42693"/>
                  </a:lnTo>
                  <a:lnTo>
                    <a:pt x="654591" y="37947"/>
                  </a:lnTo>
                  <a:lnTo>
                    <a:pt x="654051" y="33721"/>
                  </a:lnTo>
                  <a:lnTo>
                    <a:pt x="653329" y="31318"/>
                  </a:lnTo>
                  <a:lnTo>
                    <a:pt x="652608" y="28915"/>
                  </a:lnTo>
                  <a:lnTo>
                    <a:pt x="651730" y="28068"/>
                  </a:lnTo>
                  <a:lnTo>
                    <a:pt x="650985" y="28276"/>
                  </a:lnTo>
                  <a:lnTo>
                    <a:pt x="650241" y="28485"/>
                  </a:lnTo>
                  <a:lnTo>
                    <a:pt x="649491" y="30060"/>
                  </a:lnTo>
                  <a:lnTo>
                    <a:pt x="648862" y="32572"/>
                  </a:lnTo>
                  <a:lnTo>
                    <a:pt x="648232" y="35083"/>
                  </a:lnTo>
                  <a:lnTo>
                    <a:pt x="645387" y="77231"/>
                  </a:lnTo>
                  <a:lnTo>
                    <a:pt x="645216" y="83567"/>
                  </a:lnTo>
                  <a:lnTo>
                    <a:pt x="644973" y="90590"/>
                  </a:lnTo>
                  <a:lnTo>
                    <a:pt x="645044" y="97077"/>
                  </a:lnTo>
                  <a:lnTo>
                    <a:pt x="645116" y="103565"/>
                  </a:lnTo>
                  <a:lnTo>
                    <a:pt x="645487" y="109959"/>
                  </a:lnTo>
                  <a:lnTo>
                    <a:pt x="645816" y="116157"/>
                  </a:lnTo>
                  <a:lnTo>
                    <a:pt x="646144" y="122354"/>
                  </a:lnTo>
                  <a:lnTo>
                    <a:pt x="646465" y="128527"/>
                  </a:lnTo>
                  <a:lnTo>
                    <a:pt x="647012" y="134263"/>
                  </a:lnTo>
                  <a:lnTo>
                    <a:pt x="654675" y="171631"/>
                  </a:lnTo>
                  <a:lnTo>
                    <a:pt x="656088" y="174813"/>
                  </a:lnTo>
                  <a:lnTo>
                    <a:pt x="657501" y="177995"/>
                  </a:lnTo>
                  <a:lnTo>
                    <a:pt x="659057" y="180829"/>
                  </a:lnTo>
                  <a:lnTo>
                    <a:pt x="660650" y="183188"/>
                  </a:lnTo>
                  <a:lnTo>
                    <a:pt x="662243" y="185547"/>
                  </a:lnTo>
                  <a:lnTo>
                    <a:pt x="663789" y="187422"/>
                  </a:lnTo>
                  <a:lnTo>
                    <a:pt x="665643" y="188969"/>
                  </a:lnTo>
                  <a:lnTo>
                    <a:pt x="667496" y="190516"/>
                  </a:lnTo>
                  <a:lnTo>
                    <a:pt x="669512" y="191739"/>
                  </a:lnTo>
                  <a:lnTo>
                    <a:pt x="671771" y="192470"/>
                  </a:lnTo>
                  <a:lnTo>
                    <a:pt x="674030" y="193200"/>
                  </a:lnTo>
                  <a:lnTo>
                    <a:pt x="676675" y="193448"/>
                  </a:lnTo>
                  <a:lnTo>
                    <a:pt x="679194" y="193351"/>
                  </a:lnTo>
                  <a:lnTo>
                    <a:pt x="694293" y="187733"/>
                  </a:lnTo>
                  <a:lnTo>
                    <a:pt x="696675" y="185799"/>
                  </a:lnTo>
                  <a:lnTo>
                    <a:pt x="699122" y="183273"/>
                  </a:lnTo>
                  <a:lnTo>
                    <a:pt x="701179" y="180285"/>
                  </a:lnTo>
                  <a:lnTo>
                    <a:pt x="703236" y="177296"/>
                  </a:lnTo>
                  <a:lnTo>
                    <a:pt x="705091" y="173695"/>
                  </a:lnTo>
                  <a:lnTo>
                    <a:pt x="706635" y="169803"/>
                  </a:lnTo>
                  <a:lnTo>
                    <a:pt x="708181" y="165910"/>
                  </a:lnTo>
                  <a:lnTo>
                    <a:pt x="709424" y="161646"/>
                  </a:lnTo>
                  <a:lnTo>
                    <a:pt x="710449" y="156932"/>
                  </a:lnTo>
                  <a:lnTo>
                    <a:pt x="711476" y="152218"/>
                  </a:lnTo>
                  <a:lnTo>
                    <a:pt x="712201" y="146726"/>
                  </a:lnTo>
                  <a:lnTo>
                    <a:pt x="712793" y="141518"/>
                  </a:lnTo>
                  <a:lnTo>
                    <a:pt x="713386" y="136309"/>
                  </a:lnTo>
                  <a:lnTo>
                    <a:pt x="714443" y="110560"/>
                  </a:lnTo>
                  <a:lnTo>
                    <a:pt x="714512" y="105860"/>
                  </a:lnTo>
                  <a:lnTo>
                    <a:pt x="714613" y="101447"/>
                  </a:lnTo>
                  <a:lnTo>
                    <a:pt x="714420" y="97480"/>
                  </a:lnTo>
                  <a:lnTo>
                    <a:pt x="714228" y="93514"/>
                  </a:lnTo>
                  <a:lnTo>
                    <a:pt x="713726" y="89539"/>
                  </a:lnTo>
                  <a:lnTo>
                    <a:pt x="713287" y="86761"/>
                  </a:lnTo>
                  <a:lnTo>
                    <a:pt x="712849" y="83983"/>
                  </a:lnTo>
                  <a:lnTo>
                    <a:pt x="712277" y="81935"/>
                  </a:lnTo>
                  <a:lnTo>
                    <a:pt x="711791" y="80813"/>
                  </a:lnTo>
                  <a:lnTo>
                    <a:pt x="711304" y="79692"/>
                  </a:lnTo>
                  <a:lnTo>
                    <a:pt x="710796" y="79397"/>
                  </a:lnTo>
                  <a:lnTo>
                    <a:pt x="710368" y="80031"/>
                  </a:lnTo>
                  <a:lnTo>
                    <a:pt x="709940" y="80666"/>
                  </a:lnTo>
                  <a:lnTo>
                    <a:pt x="708412" y="93764"/>
                  </a:lnTo>
                  <a:lnTo>
                    <a:pt x="708192" y="97228"/>
                  </a:lnTo>
                  <a:lnTo>
                    <a:pt x="708035" y="101203"/>
                  </a:lnTo>
                  <a:lnTo>
                    <a:pt x="707905" y="105403"/>
                  </a:lnTo>
                  <a:lnTo>
                    <a:pt x="707776" y="109602"/>
                  </a:lnTo>
                  <a:lnTo>
                    <a:pt x="707552" y="114372"/>
                  </a:lnTo>
                  <a:lnTo>
                    <a:pt x="707638" y="118963"/>
                  </a:lnTo>
                  <a:lnTo>
                    <a:pt x="707724" y="123554"/>
                  </a:lnTo>
                  <a:lnTo>
                    <a:pt x="708093" y="128352"/>
                  </a:lnTo>
                  <a:lnTo>
                    <a:pt x="708419" y="132948"/>
                  </a:lnTo>
                  <a:lnTo>
                    <a:pt x="708745" y="137543"/>
                  </a:lnTo>
                  <a:lnTo>
                    <a:pt x="709054" y="142278"/>
                  </a:lnTo>
                  <a:lnTo>
                    <a:pt x="709593" y="146536"/>
                  </a:lnTo>
                  <a:lnTo>
                    <a:pt x="710131" y="150795"/>
                  </a:lnTo>
                  <a:lnTo>
                    <a:pt x="710799" y="154840"/>
                  </a:lnTo>
                  <a:lnTo>
                    <a:pt x="711647" y="158501"/>
                  </a:lnTo>
                  <a:lnTo>
                    <a:pt x="712493" y="162162"/>
                  </a:lnTo>
                  <a:lnTo>
                    <a:pt x="728966" y="186385"/>
                  </a:lnTo>
                  <a:lnTo>
                    <a:pt x="731011" y="187353"/>
                  </a:lnTo>
                  <a:lnTo>
                    <a:pt x="733229" y="188097"/>
                  </a:lnTo>
                  <a:lnTo>
                    <a:pt x="735378" y="188431"/>
                  </a:lnTo>
                  <a:lnTo>
                    <a:pt x="737527" y="188765"/>
                  </a:lnTo>
                  <a:lnTo>
                    <a:pt x="739729" y="188869"/>
                  </a:lnTo>
                  <a:lnTo>
                    <a:pt x="741859" y="188387"/>
                  </a:lnTo>
                  <a:lnTo>
                    <a:pt x="743989" y="187904"/>
                  </a:lnTo>
                  <a:lnTo>
                    <a:pt x="746105" y="186935"/>
                  </a:lnTo>
                  <a:lnTo>
                    <a:pt x="748158" y="185536"/>
                  </a:lnTo>
                  <a:lnTo>
                    <a:pt x="750211" y="184138"/>
                  </a:lnTo>
                  <a:lnTo>
                    <a:pt x="764550" y="160090"/>
                  </a:lnTo>
                  <a:lnTo>
                    <a:pt x="765868" y="155971"/>
                  </a:lnTo>
                  <a:lnTo>
                    <a:pt x="766943" y="151243"/>
                  </a:lnTo>
                  <a:lnTo>
                    <a:pt x="767833" y="146686"/>
                  </a:lnTo>
                  <a:lnTo>
                    <a:pt x="768722" y="142128"/>
                  </a:lnTo>
                  <a:lnTo>
                    <a:pt x="769215" y="137190"/>
                  </a:lnTo>
                  <a:lnTo>
                    <a:pt x="769886" y="132746"/>
                  </a:lnTo>
                  <a:lnTo>
                    <a:pt x="770557" y="128303"/>
                  </a:lnTo>
                  <a:lnTo>
                    <a:pt x="771264" y="123950"/>
                  </a:lnTo>
                  <a:lnTo>
                    <a:pt x="771859" y="120024"/>
                  </a:lnTo>
                  <a:lnTo>
                    <a:pt x="772455" y="116098"/>
                  </a:lnTo>
                  <a:lnTo>
                    <a:pt x="773001" y="112484"/>
                  </a:lnTo>
                  <a:lnTo>
                    <a:pt x="773457" y="109189"/>
                  </a:lnTo>
                  <a:lnTo>
                    <a:pt x="773913" y="105894"/>
                  </a:lnTo>
                  <a:lnTo>
                    <a:pt x="774139" y="102822"/>
                  </a:lnTo>
                  <a:lnTo>
                    <a:pt x="774596" y="100255"/>
                  </a:lnTo>
                  <a:lnTo>
                    <a:pt x="775052" y="97689"/>
                  </a:lnTo>
                  <a:lnTo>
                    <a:pt x="775522" y="95556"/>
                  </a:lnTo>
                  <a:lnTo>
                    <a:pt x="776196" y="93791"/>
                  </a:lnTo>
                  <a:lnTo>
                    <a:pt x="776869" y="92025"/>
                  </a:lnTo>
                  <a:lnTo>
                    <a:pt x="781973" y="87398"/>
                  </a:lnTo>
                  <a:lnTo>
                    <a:pt x="783211" y="87011"/>
                  </a:lnTo>
                  <a:lnTo>
                    <a:pt x="784609" y="87173"/>
                  </a:lnTo>
                  <a:lnTo>
                    <a:pt x="786069" y="87339"/>
                  </a:lnTo>
                  <a:lnTo>
                    <a:pt x="787531" y="87505"/>
                  </a:lnTo>
                  <a:lnTo>
                    <a:pt x="789413" y="87979"/>
                  </a:lnTo>
                  <a:lnTo>
                    <a:pt x="790736" y="88393"/>
                  </a:lnTo>
                  <a:lnTo>
                    <a:pt x="792059" y="88806"/>
                  </a:lnTo>
                  <a:lnTo>
                    <a:pt x="793422" y="89355"/>
                  </a:lnTo>
                  <a:lnTo>
                    <a:pt x="794009" y="89823"/>
                  </a:lnTo>
                  <a:lnTo>
                    <a:pt x="794597" y="90290"/>
                  </a:lnTo>
                  <a:lnTo>
                    <a:pt x="794584" y="90636"/>
                  </a:lnTo>
                  <a:lnTo>
                    <a:pt x="794260" y="91198"/>
                  </a:lnTo>
                  <a:lnTo>
                    <a:pt x="793939" y="91760"/>
                  </a:lnTo>
                  <a:lnTo>
                    <a:pt x="793091" y="92388"/>
                  </a:lnTo>
                  <a:lnTo>
                    <a:pt x="792074" y="93197"/>
                  </a:lnTo>
                  <a:lnTo>
                    <a:pt x="791057" y="94005"/>
                  </a:lnTo>
                  <a:lnTo>
                    <a:pt x="789642" y="94962"/>
                  </a:lnTo>
                  <a:lnTo>
                    <a:pt x="788156" y="96052"/>
                  </a:lnTo>
                  <a:lnTo>
                    <a:pt x="786669" y="97141"/>
                  </a:lnTo>
                  <a:lnTo>
                    <a:pt x="784769" y="98394"/>
                  </a:lnTo>
                  <a:lnTo>
                    <a:pt x="783152" y="99734"/>
                  </a:lnTo>
                  <a:lnTo>
                    <a:pt x="781536" y="101073"/>
                  </a:lnTo>
                  <a:lnTo>
                    <a:pt x="780012" y="102410"/>
                  </a:lnTo>
                  <a:lnTo>
                    <a:pt x="778458" y="104088"/>
                  </a:lnTo>
                  <a:lnTo>
                    <a:pt x="776905" y="105767"/>
                  </a:lnTo>
                  <a:lnTo>
                    <a:pt x="775237" y="107507"/>
                  </a:lnTo>
                  <a:lnTo>
                    <a:pt x="764644" y="145588"/>
                  </a:lnTo>
                  <a:lnTo>
                    <a:pt x="764567" y="149128"/>
                  </a:lnTo>
                  <a:lnTo>
                    <a:pt x="764488" y="152667"/>
                  </a:lnTo>
                  <a:lnTo>
                    <a:pt x="767067" y="168350"/>
                  </a:lnTo>
                  <a:lnTo>
                    <a:pt x="767955" y="170989"/>
                  </a:lnTo>
                  <a:lnTo>
                    <a:pt x="775557" y="180681"/>
                  </a:lnTo>
                  <a:lnTo>
                    <a:pt x="777585" y="182243"/>
                  </a:lnTo>
                  <a:lnTo>
                    <a:pt x="791030" y="186976"/>
                  </a:lnTo>
                  <a:lnTo>
                    <a:pt x="794036" y="187443"/>
                  </a:lnTo>
                  <a:lnTo>
                    <a:pt x="797434" y="187562"/>
                  </a:lnTo>
                  <a:lnTo>
                    <a:pt x="800584" y="187364"/>
                  </a:lnTo>
                  <a:lnTo>
                    <a:pt x="803734" y="187166"/>
                  </a:lnTo>
                  <a:lnTo>
                    <a:pt x="806804" y="186580"/>
                  </a:lnTo>
                  <a:lnTo>
                    <a:pt x="809934" y="185787"/>
                  </a:lnTo>
                  <a:lnTo>
                    <a:pt x="813063" y="184996"/>
                  </a:lnTo>
                  <a:lnTo>
                    <a:pt x="841922" y="156743"/>
                  </a:lnTo>
                  <a:lnTo>
                    <a:pt x="846008" y="142044"/>
                  </a:lnTo>
                  <a:lnTo>
                    <a:pt x="847095" y="136704"/>
                  </a:lnTo>
                  <a:lnTo>
                    <a:pt x="847837" y="130805"/>
                  </a:lnTo>
                  <a:lnTo>
                    <a:pt x="848441" y="124708"/>
                  </a:lnTo>
                  <a:lnTo>
                    <a:pt x="849045" y="118611"/>
                  </a:lnTo>
                  <a:lnTo>
                    <a:pt x="849372" y="112081"/>
                  </a:lnTo>
                  <a:lnTo>
                    <a:pt x="849632" y="105463"/>
                  </a:lnTo>
                  <a:lnTo>
                    <a:pt x="849892" y="98845"/>
                  </a:lnTo>
                  <a:lnTo>
                    <a:pt x="849957" y="91931"/>
                  </a:lnTo>
                  <a:lnTo>
                    <a:pt x="850000" y="84997"/>
                  </a:lnTo>
                  <a:lnTo>
                    <a:pt x="850044" y="78064"/>
                  </a:lnTo>
                  <a:lnTo>
                    <a:pt x="849966" y="70659"/>
                  </a:lnTo>
                  <a:lnTo>
                    <a:pt x="849894" y="63862"/>
                  </a:lnTo>
                  <a:lnTo>
                    <a:pt x="849823" y="57066"/>
                  </a:lnTo>
                  <a:lnTo>
                    <a:pt x="849687" y="50379"/>
                  </a:lnTo>
                  <a:lnTo>
                    <a:pt x="849569" y="44217"/>
                  </a:lnTo>
                  <a:lnTo>
                    <a:pt x="849452" y="38054"/>
                  </a:lnTo>
                  <a:lnTo>
                    <a:pt x="849310" y="32127"/>
                  </a:lnTo>
                  <a:lnTo>
                    <a:pt x="849190" y="26887"/>
                  </a:lnTo>
                  <a:lnTo>
                    <a:pt x="849070" y="21647"/>
                  </a:lnTo>
                  <a:lnTo>
                    <a:pt x="848950" y="16664"/>
                  </a:lnTo>
                  <a:lnTo>
                    <a:pt x="848848" y="12776"/>
                  </a:lnTo>
                  <a:lnTo>
                    <a:pt x="848748" y="8888"/>
                  </a:lnTo>
                  <a:lnTo>
                    <a:pt x="848658" y="5667"/>
                  </a:lnTo>
                  <a:lnTo>
                    <a:pt x="848583" y="3559"/>
                  </a:lnTo>
                  <a:lnTo>
                    <a:pt x="848509" y="1450"/>
                  </a:lnTo>
                  <a:lnTo>
                    <a:pt x="848450" y="247"/>
                  </a:lnTo>
                  <a:lnTo>
                    <a:pt x="848353" y="0"/>
                  </a:lnTo>
                  <a:lnTo>
                    <a:pt x="848320" y="1042"/>
                  </a:lnTo>
                  <a:lnTo>
                    <a:pt x="848293" y="2817"/>
                  </a:lnTo>
                  <a:lnTo>
                    <a:pt x="848266" y="4591"/>
                  </a:lnTo>
                  <a:lnTo>
                    <a:pt x="848250" y="7316"/>
                  </a:lnTo>
                  <a:lnTo>
                    <a:pt x="848238" y="10770"/>
                  </a:lnTo>
                  <a:lnTo>
                    <a:pt x="848227" y="14224"/>
                  </a:lnTo>
                  <a:lnTo>
                    <a:pt x="848223" y="18801"/>
                  </a:lnTo>
                  <a:lnTo>
                    <a:pt x="848221" y="23539"/>
                  </a:lnTo>
                  <a:lnTo>
                    <a:pt x="848219" y="28277"/>
                  </a:lnTo>
                  <a:lnTo>
                    <a:pt x="848222" y="33739"/>
                  </a:lnTo>
                  <a:lnTo>
                    <a:pt x="848224" y="39199"/>
                  </a:lnTo>
                  <a:lnTo>
                    <a:pt x="848228" y="44658"/>
                  </a:lnTo>
                  <a:lnTo>
                    <a:pt x="848234" y="50666"/>
                  </a:lnTo>
                  <a:lnTo>
                    <a:pt x="848238" y="56295"/>
                  </a:lnTo>
                  <a:lnTo>
                    <a:pt x="848243" y="61924"/>
                  </a:lnTo>
                  <a:lnTo>
                    <a:pt x="848250" y="67478"/>
                  </a:lnTo>
                  <a:lnTo>
                    <a:pt x="848255" y="72972"/>
                  </a:lnTo>
                  <a:lnTo>
                    <a:pt x="848260" y="78466"/>
                  </a:lnTo>
                  <a:lnTo>
                    <a:pt x="848118" y="84028"/>
                  </a:lnTo>
                  <a:lnTo>
                    <a:pt x="848270" y="89258"/>
                  </a:lnTo>
                  <a:lnTo>
                    <a:pt x="848422" y="94487"/>
                  </a:lnTo>
                  <a:lnTo>
                    <a:pt x="848672" y="99698"/>
                  </a:lnTo>
                  <a:lnTo>
                    <a:pt x="849166" y="104348"/>
                  </a:lnTo>
                  <a:lnTo>
                    <a:pt x="849660" y="108999"/>
                  </a:lnTo>
                  <a:lnTo>
                    <a:pt x="850506" y="113295"/>
                  </a:lnTo>
                  <a:lnTo>
                    <a:pt x="851235" y="117160"/>
                  </a:lnTo>
                  <a:lnTo>
                    <a:pt x="851964" y="121025"/>
                  </a:lnTo>
                  <a:lnTo>
                    <a:pt x="852668" y="124429"/>
                  </a:lnTo>
                  <a:lnTo>
                    <a:pt x="860060" y="141649"/>
                  </a:lnTo>
                  <a:lnTo>
                    <a:pt x="861366" y="143221"/>
                  </a:lnTo>
                  <a:lnTo>
                    <a:pt x="868988" y="147142"/>
                  </a:lnTo>
                  <a:lnTo>
                    <a:pt x="870608" y="147573"/>
                  </a:lnTo>
                  <a:lnTo>
                    <a:pt x="872305" y="147877"/>
                  </a:lnTo>
                  <a:lnTo>
                    <a:pt x="874011" y="147845"/>
                  </a:lnTo>
                  <a:lnTo>
                    <a:pt x="875718" y="147814"/>
                  </a:lnTo>
                  <a:lnTo>
                    <a:pt x="877474" y="147653"/>
                  </a:lnTo>
                  <a:lnTo>
                    <a:pt x="879227" y="146954"/>
                  </a:lnTo>
                  <a:lnTo>
                    <a:pt x="880982" y="146254"/>
                  </a:lnTo>
                  <a:lnTo>
                    <a:pt x="882763" y="145152"/>
                  </a:lnTo>
                  <a:lnTo>
                    <a:pt x="884537" y="143647"/>
                  </a:lnTo>
                  <a:lnTo>
                    <a:pt x="886312" y="142143"/>
                  </a:lnTo>
                  <a:lnTo>
                    <a:pt x="888098" y="140315"/>
                  </a:lnTo>
                  <a:lnTo>
                    <a:pt x="889875" y="137927"/>
                  </a:lnTo>
                  <a:lnTo>
                    <a:pt x="891654" y="135538"/>
                  </a:lnTo>
                  <a:lnTo>
                    <a:pt x="904367" y="95494"/>
                  </a:lnTo>
                  <a:lnTo>
                    <a:pt x="906308" y="73164"/>
                  </a:lnTo>
                  <a:lnTo>
                    <a:pt x="906574" y="68973"/>
                  </a:lnTo>
                  <a:lnTo>
                    <a:pt x="906519" y="65458"/>
                  </a:lnTo>
                  <a:lnTo>
                    <a:pt x="906465" y="61944"/>
                  </a:lnTo>
                  <a:lnTo>
                    <a:pt x="906063" y="58580"/>
                  </a:lnTo>
                  <a:lnTo>
                    <a:pt x="905707" y="56324"/>
                  </a:lnTo>
                  <a:lnTo>
                    <a:pt x="905351" y="54068"/>
                  </a:lnTo>
                  <a:lnTo>
                    <a:pt x="904978" y="52575"/>
                  </a:lnTo>
                  <a:lnTo>
                    <a:pt x="904385" y="51921"/>
                  </a:lnTo>
                  <a:lnTo>
                    <a:pt x="903792" y="51267"/>
                  </a:lnTo>
                  <a:lnTo>
                    <a:pt x="902907" y="51553"/>
                  </a:lnTo>
                  <a:lnTo>
                    <a:pt x="902149" y="52401"/>
                  </a:lnTo>
                  <a:lnTo>
                    <a:pt x="901391" y="53249"/>
                  </a:lnTo>
                  <a:lnTo>
                    <a:pt x="896430" y="76379"/>
                  </a:lnTo>
                  <a:lnTo>
                    <a:pt x="896031" y="80313"/>
                  </a:lnTo>
                  <a:lnTo>
                    <a:pt x="894819" y="106784"/>
                  </a:lnTo>
                  <a:lnTo>
                    <a:pt x="894610" y="110830"/>
                  </a:lnTo>
                  <a:lnTo>
                    <a:pt x="894709" y="114771"/>
                  </a:lnTo>
                  <a:lnTo>
                    <a:pt x="894808" y="118712"/>
                  </a:lnTo>
                  <a:lnTo>
                    <a:pt x="895053" y="122613"/>
                  </a:lnTo>
                  <a:lnTo>
                    <a:pt x="895545" y="126163"/>
                  </a:lnTo>
                  <a:lnTo>
                    <a:pt x="896036" y="129713"/>
                  </a:lnTo>
                  <a:lnTo>
                    <a:pt x="896759" y="133025"/>
                  </a:lnTo>
                  <a:lnTo>
                    <a:pt x="897659" y="136070"/>
                  </a:lnTo>
                  <a:lnTo>
                    <a:pt x="898558" y="139116"/>
                  </a:lnTo>
                  <a:lnTo>
                    <a:pt x="899693" y="142013"/>
                  </a:lnTo>
                  <a:lnTo>
                    <a:pt x="900938" y="144436"/>
                  </a:lnTo>
                  <a:lnTo>
                    <a:pt x="902182" y="146859"/>
                  </a:lnTo>
                  <a:lnTo>
                    <a:pt x="903626" y="148909"/>
                  </a:lnTo>
                  <a:lnTo>
                    <a:pt x="905126" y="150609"/>
                  </a:lnTo>
                  <a:lnTo>
                    <a:pt x="906626" y="152308"/>
                  </a:lnTo>
                  <a:lnTo>
                    <a:pt x="908125" y="153586"/>
                  </a:lnTo>
                  <a:lnTo>
                    <a:pt x="909942" y="154635"/>
                  </a:lnTo>
                  <a:lnTo>
                    <a:pt x="911757" y="155685"/>
                  </a:lnTo>
                  <a:lnTo>
                    <a:pt x="913913" y="156359"/>
                  </a:lnTo>
                  <a:lnTo>
                    <a:pt x="916020" y="156904"/>
                  </a:lnTo>
                  <a:lnTo>
                    <a:pt x="918127" y="157450"/>
                  </a:lnTo>
                  <a:lnTo>
                    <a:pt x="920246" y="158003"/>
                  </a:lnTo>
                  <a:lnTo>
                    <a:pt x="922583" y="157909"/>
                  </a:lnTo>
                  <a:lnTo>
                    <a:pt x="924920" y="157815"/>
                  </a:lnTo>
                  <a:lnTo>
                    <a:pt x="937561" y="152870"/>
                  </a:lnTo>
                  <a:lnTo>
                    <a:pt x="939861" y="151358"/>
                  </a:lnTo>
                  <a:lnTo>
                    <a:pt x="941879" y="149597"/>
                  </a:lnTo>
                  <a:lnTo>
                    <a:pt x="943836" y="147268"/>
                  </a:lnTo>
                  <a:lnTo>
                    <a:pt x="945794" y="144940"/>
                  </a:lnTo>
                  <a:lnTo>
                    <a:pt x="947704" y="142125"/>
                  </a:lnTo>
                  <a:lnTo>
                    <a:pt x="949305" y="138900"/>
                  </a:lnTo>
                  <a:lnTo>
                    <a:pt x="950907" y="135675"/>
                  </a:lnTo>
                  <a:lnTo>
                    <a:pt x="958069" y="92840"/>
                  </a:lnTo>
                  <a:lnTo>
                    <a:pt x="958027" y="86914"/>
                  </a:lnTo>
                  <a:lnTo>
                    <a:pt x="957697" y="81634"/>
                  </a:lnTo>
                  <a:lnTo>
                    <a:pt x="957367" y="76353"/>
                  </a:lnTo>
                  <a:lnTo>
                    <a:pt x="951667" y="53004"/>
                  </a:lnTo>
                  <a:lnTo>
                    <a:pt x="950053" y="49003"/>
                  </a:lnTo>
                  <a:lnTo>
                    <a:pt x="939149" y="35392"/>
                  </a:lnTo>
                  <a:lnTo>
                    <a:pt x="936591" y="33488"/>
                  </a:lnTo>
                  <a:lnTo>
                    <a:pt x="933614" y="31887"/>
                  </a:lnTo>
                  <a:lnTo>
                    <a:pt x="930813" y="31118"/>
                  </a:lnTo>
                  <a:lnTo>
                    <a:pt x="928013" y="30349"/>
                  </a:lnTo>
                  <a:lnTo>
                    <a:pt x="925087" y="30258"/>
                  </a:lnTo>
                  <a:lnTo>
                    <a:pt x="922346" y="30776"/>
                  </a:lnTo>
                  <a:lnTo>
                    <a:pt x="919605" y="31294"/>
                  </a:lnTo>
                  <a:lnTo>
                    <a:pt x="916909" y="32564"/>
                  </a:lnTo>
                  <a:lnTo>
                    <a:pt x="914369" y="34228"/>
                  </a:lnTo>
                  <a:lnTo>
                    <a:pt x="911829" y="35891"/>
                  </a:lnTo>
                  <a:lnTo>
                    <a:pt x="909263" y="38215"/>
                  </a:lnTo>
                  <a:lnTo>
                    <a:pt x="907108" y="40758"/>
                  </a:lnTo>
                  <a:lnTo>
                    <a:pt x="904953" y="43302"/>
                  </a:lnTo>
                  <a:lnTo>
                    <a:pt x="903035" y="46347"/>
                  </a:lnTo>
                  <a:lnTo>
                    <a:pt x="901439" y="49487"/>
                  </a:lnTo>
                  <a:lnTo>
                    <a:pt x="899843" y="52627"/>
                  </a:lnTo>
                  <a:lnTo>
                    <a:pt x="898576" y="56105"/>
                  </a:lnTo>
                  <a:lnTo>
                    <a:pt x="897531" y="59600"/>
                  </a:lnTo>
                  <a:lnTo>
                    <a:pt x="896485" y="63094"/>
                  </a:lnTo>
                  <a:lnTo>
                    <a:pt x="895759" y="66787"/>
                  </a:lnTo>
                  <a:lnTo>
                    <a:pt x="895166" y="70454"/>
                  </a:lnTo>
                  <a:lnTo>
                    <a:pt x="894574" y="74121"/>
                  </a:lnTo>
                  <a:lnTo>
                    <a:pt x="893946" y="78031"/>
                  </a:lnTo>
                  <a:lnTo>
                    <a:pt x="893976" y="81603"/>
                  </a:lnTo>
                  <a:lnTo>
                    <a:pt x="894005" y="85176"/>
                  </a:lnTo>
                  <a:lnTo>
                    <a:pt x="894567" y="88676"/>
                  </a:lnTo>
                  <a:lnTo>
                    <a:pt x="895345" y="91889"/>
                  </a:lnTo>
                  <a:lnTo>
                    <a:pt x="896122" y="95101"/>
                  </a:lnTo>
                  <a:lnTo>
                    <a:pt x="897329" y="98245"/>
                  </a:lnTo>
                  <a:lnTo>
                    <a:pt x="898644" y="100879"/>
                  </a:lnTo>
                  <a:lnTo>
                    <a:pt x="899959" y="103513"/>
                  </a:lnTo>
                  <a:lnTo>
                    <a:pt x="901431" y="105648"/>
                  </a:lnTo>
                  <a:lnTo>
                    <a:pt x="903233" y="107692"/>
                  </a:lnTo>
                  <a:lnTo>
                    <a:pt x="905034" y="109737"/>
                  </a:lnTo>
                  <a:lnTo>
                    <a:pt x="917204" y="116988"/>
                  </a:lnTo>
                  <a:lnTo>
                    <a:pt x="919843" y="118026"/>
                  </a:lnTo>
                  <a:lnTo>
                    <a:pt x="922646" y="118768"/>
                  </a:lnTo>
                  <a:lnTo>
                    <a:pt x="925285" y="119374"/>
                  </a:lnTo>
                  <a:lnTo>
                    <a:pt x="927924" y="119981"/>
                  </a:lnTo>
                  <a:lnTo>
                    <a:pt x="930408" y="120634"/>
                  </a:lnTo>
                  <a:lnTo>
                    <a:pt x="933043" y="120627"/>
                  </a:lnTo>
                  <a:lnTo>
                    <a:pt x="935676" y="120619"/>
                  </a:lnTo>
                  <a:lnTo>
                    <a:pt x="938610" y="120085"/>
                  </a:lnTo>
                  <a:lnTo>
                    <a:pt x="941088" y="119329"/>
                  </a:lnTo>
                  <a:lnTo>
                    <a:pt x="943565" y="118574"/>
                  </a:lnTo>
                  <a:lnTo>
                    <a:pt x="945784" y="117537"/>
                  </a:lnTo>
                  <a:lnTo>
                    <a:pt x="947909" y="116094"/>
                  </a:lnTo>
                  <a:lnTo>
                    <a:pt x="950035" y="114651"/>
                  </a:lnTo>
                  <a:lnTo>
                    <a:pt x="952108" y="112802"/>
                  </a:lnTo>
                  <a:lnTo>
                    <a:pt x="953844" y="110671"/>
                  </a:lnTo>
                  <a:lnTo>
                    <a:pt x="955581" y="108539"/>
                  </a:lnTo>
                  <a:lnTo>
                    <a:pt x="956933" y="106156"/>
                  </a:lnTo>
                  <a:lnTo>
                    <a:pt x="958327" y="103306"/>
                  </a:lnTo>
                  <a:lnTo>
                    <a:pt x="959720" y="100456"/>
                  </a:lnTo>
                  <a:lnTo>
                    <a:pt x="961073" y="97179"/>
                  </a:lnTo>
                  <a:lnTo>
                    <a:pt x="962205" y="93570"/>
                  </a:lnTo>
                  <a:lnTo>
                    <a:pt x="963338" y="89960"/>
                  </a:lnTo>
                  <a:lnTo>
                    <a:pt x="964313" y="85762"/>
                  </a:lnTo>
                  <a:lnTo>
                    <a:pt x="965123" y="81649"/>
                  </a:lnTo>
                  <a:lnTo>
                    <a:pt x="965933" y="77536"/>
                  </a:lnTo>
                  <a:lnTo>
                    <a:pt x="966406" y="73149"/>
                  </a:lnTo>
                  <a:lnTo>
                    <a:pt x="967064" y="68893"/>
                  </a:lnTo>
                  <a:lnTo>
                    <a:pt x="967722" y="64639"/>
                  </a:lnTo>
                  <a:lnTo>
                    <a:pt x="968453" y="60165"/>
                  </a:lnTo>
                  <a:lnTo>
                    <a:pt x="969071" y="56120"/>
                  </a:lnTo>
                  <a:lnTo>
                    <a:pt x="969688" y="52076"/>
                  </a:lnTo>
                  <a:lnTo>
                    <a:pt x="970129" y="48025"/>
                  </a:lnTo>
                  <a:lnTo>
                    <a:pt x="970770" y="44625"/>
                  </a:lnTo>
                  <a:lnTo>
                    <a:pt x="971410" y="41226"/>
                  </a:lnTo>
                  <a:lnTo>
                    <a:pt x="972073" y="38223"/>
                  </a:lnTo>
                  <a:lnTo>
                    <a:pt x="972910" y="35724"/>
                  </a:lnTo>
                  <a:lnTo>
                    <a:pt x="973747" y="33225"/>
                  </a:lnTo>
                  <a:lnTo>
                    <a:pt x="979440" y="25980"/>
                  </a:lnTo>
                  <a:lnTo>
                    <a:pt x="980763" y="25365"/>
                  </a:lnTo>
                  <a:lnTo>
                    <a:pt x="982370" y="25356"/>
                  </a:lnTo>
                  <a:lnTo>
                    <a:pt x="983734" y="25939"/>
                  </a:lnTo>
                  <a:lnTo>
                    <a:pt x="985098" y="26522"/>
                  </a:lnTo>
                  <a:lnTo>
                    <a:pt x="986322" y="27806"/>
                  </a:lnTo>
                  <a:lnTo>
                    <a:pt x="987621" y="29478"/>
                  </a:lnTo>
                  <a:lnTo>
                    <a:pt x="988921" y="31151"/>
                  </a:lnTo>
                  <a:lnTo>
                    <a:pt x="994783" y="44616"/>
                  </a:lnTo>
                  <a:lnTo>
                    <a:pt x="995722" y="47725"/>
                  </a:lnTo>
                  <a:lnTo>
                    <a:pt x="998936" y="68887"/>
                  </a:lnTo>
                  <a:lnTo>
                    <a:pt x="998792" y="72232"/>
                  </a:lnTo>
                  <a:lnTo>
                    <a:pt x="998650" y="75589"/>
                  </a:lnTo>
                  <a:lnTo>
                    <a:pt x="998508" y="78946"/>
                  </a:lnTo>
                  <a:lnTo>
                    <a:pt x="998150" y="82376"/>
                  </a:lnTo>
                  <a:lnTo>
                    <a:pt x="997837" y="85536"/>
                  </a:lnTo>
                  <a:lnTo>
                    <a:pt x="997525" y="88696"/>
                  </a:lnTo>
                  <a:lnTo>
                    <a:pt x="997118" y="91732"/>
                  </a:lnTo>
                  <a:lnTo>
                    <a:pt x="996774" y="94552"/>
                  </a:lnTo>
                  <a:lnTo>
                    <a:pt x="996429" y="97371"/>
                  </a:lnTo>
                  <a:lnTo>
                    <a:pt x="996069" y="99989"/>
                  </a:lnTo>
                  <a:lnTo>
                    <a:pt x="995766" y="102454"/>
                  </a:lnTo>
                  <a:lnTo>
                    <a:pt x="995463" y="104919"/>
                  </a:lnTo>
                  <a:lnTo>
                    <a:pt x="995188" y="107177"/>
                  </a:lnTo>
                  <a:lnTo>
                    <a:pt x="994957" y="109340"/>
                  </a:lnTo>
                  <a:lnTo>
                    <a:pt x="994727" y="111504"/>
                  </a:lnTo>
                  <a:lnTo>
                    <a:pt x="994392" y="113641"/>
                  </a:lnTo>
                  <a:lnTo>
                    <a:pt x="994385" y="115433"/>
                  </a:lnTo>
                  <a:lnTo>
                    <a:pt x="994378" y="117225"/>
                  </a:lnTo>
                  <a:lnTo>
                    <a:pt x="994513" y="118791"/>
                  </a:lnTo>
                  <a:lnTo>
                    <a:pt x="994914" y="120092"/>
                  </a:lnTo>
                  <a:lnTo>
                    <a:pt x="995314" y="121394"/>
                  </a:lnTo>
                  <a:lnTo>
                    <a:pt x="995957" y="122408"/>
                  </a:lnTo>
                  <a:lnTo>
                    <a:pt x="996787" y="123244"/>
                  </a:lnTo>
                  <a:lnTo>
                    <a:pt x="997618" y="124079"/>
                  </a:lnTo>
                  <a:lnTo>
                    <a:pt x="998552" y="124792"/>
                  </a:lnTo>
                  <a:lnTo>
                    <a:pt x="999899" y="125105"/>
                  </a:lnTo>
                  <a:lnTo>
                    <a:pt x="1001245" y="125417"/>
                  </a:lnTo>
                  <a:lnTo>
                    <a:pt x="1003051" y="125417"/>
                  </a:lnTo>
                  <a:lnTo>
                    <a:pt x="1004869" y="125120"/>
                  </a:lnTo>
                  <a:lnTo>
                    <a:pt x="1006688" y="124824"/>
                  </a:lnTo>
                  <a:lnTo>
                    <a:pt x="1008770" y="124318"/>
                  </a:lnTo>
                  <a:lnTo>
                    <a:pt x="1010809" y="123325"/>
                  </a:lnTo>
                  <a:lnTo>
                    <a:pt x="1012849" y="122332"/>
                  </a:lnTo>
                  <a:lnTo>
                    <a:pt x="1015010" y="120924"/>
                  </a:lnTo>
                  <a:lnTo>
                    <a:pt x="1017108" y="119162"/>
                  </a:lnTo>
                  <a:lnTo>
                    <a:pt x="1019207" y="117400"/>
                  </a:lnTo>
                  <a:lnTo>
                    <a:pt x="1021335" y="115337"/>
                  </a:lnTo>
                  <a:lnTo>
                    <a:pt x="1023401" y="112753"/>
                  </a:lnTo>
                  <a:lnTo>
                    <a:pt x="1025466" y="110169"/>
                  </a:lnTo>
                  <a:lnTo>
                    <a:pt x="1027658" y="106950"/>
                  </a:lnTo>
                  <a:lnTo>
                    <a:pt x="1029504" y="103657"/>
                  </a:lnTo>
                  <a:lnTo>
                    <a:pt x="1031351" y="100364"/>
                  </a:lnTo>
                  <a:lnTo>
                    <a:pt x="1033054" y="96672"/>
                  </a:lnTo>
                  <a:lnTo>
                    <a:pt x="1034476" y="92995"/>
                  </a:lnTo>
                  <a:lnTo>
                    <a:pt x="1035898" y="89318"/>
                  </a:lnTo>
                  <a:lnTo>
                    <a:pt x="1037068" y="85280"/>
                  </a:lnTo>
                  <a:lnTo>
                    <a:pt x="1038036" y="81594"/>
                  </a:lnTo>
                  <a:lnTo>
                    <a:pt x="1039005" y="77908"/>
                  </a:lnTo>
                  <a:lnTo>
                    <a:pt x="1039710" y="74236"/>
                  </a:lnTo>
                  <a:lnTo>
                    <a:pt x="1040286" y="70877"/>
                  </a:lnTo>
                  <a:lnTo>
                    <a:pt x="1040863" y="67517"/>
                  </a:lnTo>
                  <a:lnTo>
                    <a:pt x="1041362" y="64211"/>
                  </a:lnTo>
                  <a:lnTo>
                    <a:pt x="1041498" y="61439"/>
                  </a:lnTo>
                  <a:lnTo>
                    <a:pt x="1041634" y="58667"/>
                  </a:lnTo>
                  <a:lnTo>
                    <a:pt x="1041503" y="56105"/>
                  </a:lnTo>
                  <a:lnTo>
                    <a:pt x="1041100" y="54245"/>
                  </a:lnTo>
                  <a:lnTo>
                    <a:pt x="1040698" y="52385"/>
                  </a:lnTo>
                  <a:lnTo>
                    <a:pt x="1039832" y="51074"/>
                  </a:lnTo>
                  <a:lnTo>
                    <a:pt x="1039081" y="50281"/>
                  </a:lnTo>
                  <a:lnTo>
                    <a:pt x="1038330" y="49489"/>
                  </a:lnTo>
                  <a:lnTo>
                    <a:pt x="1037392" y="49172"/>
                  </a:lnTo>
                  <a:lnTo>
                    <a:pt x="1036594" y="49490"/>
                  </a:lnTo>
                  <a:lnTo>
                    <a:pt x="1032485" y="57943"/>
                  </a:lnTo>
                  <a:lnTo>
                    <a:pt x="1031971" y="60247"/>
                  </a:lnTo>
                  <a:lnTo>
                    <a:pt x="1031561" y="63213"/>
                  </a:lnTo>
                  <a:lnTo>
                    <a:pt x="1031223" y="66016"/>
                  </a:lnTo>
                  <a:lnTo>
                    <a:pt x="1030883" y="68818"/>
                  </a:lnTo>
                  <a:lnTo>
                    <a:pt x="1030351" y="71889"/>
                  </a:lnTo>
                  <a:lnTo>
                    <a:pt x="1030451" y="74759"/>
                  </a:lnTo>
                  <a:lnTo>
                    <a:pt x="1030551" y="77630"/>
                  </a:lnTo>
                  <a:lnTo>
                    <a:pt x="1044314" y="101387"/>
                  </a:lnTo>
                  <a:lnTo>
                    <a:pt x="1046073" y="102525"/>
                  </a:lnTo>
                  <a:lnTo>
                    <a:pt x="1047940" y="103470"/>
                  </a:lnTo>
                  <a:lnTo>
                    <a:pt x="1049793" y="103973"/>
                  </a:lnTo>
                  <a:lnTo>
                    <a:pt x="1051645" y="104475"/>
                  </a:lnTo>
                  <a:lnTo>
                    <a:pt x="1053547" y="104600"/>
                  </a:lnTo>
                  <a:lnTo>
                    <a:pt x="1055425" y="104405"/>
                  </a:lnTo>
                  <a:lnTo>
                    <a:pt x="1057303" y="104209"/>
                  </a:lnTo>
                  <a:lnTo>
                    <a:pt x="1059195" y="103755"/>
                  </a:lnTo>
                  <a:lnTo>
                    <a:pt x="1061062" y="102802"/>
                  </a:lnTo>
                  <a:lnTo>
                    <a:pt x="1062928" y="101849"/>
                  </a:lnTo>
                  <a:lnTo>
                    <a:pt x="1064788" y="100445"/>
                  </a:lnTo>
                  <a:lnTo>
                    <a:pt x="1066627" y="98685"/>
                  </a:lnTo>
                  <a:lnTo>
                    <a:pt x="1068465" y="96926"/>
                  </a:lnTo>
                  <a:lnTo>
                    <a:pt x="1070287" y="94844"/>
                  </a:lnTo>
                  <a:lnTo>
                    <a:pt x="1072094" y="92243"/>
                  </a:lnTo>
                  <a:lnTo>
                    <a:pt x="1073901" y="89642"/>
                  </a:lnTo>
                  <a:lnTo>
                    <a:pt x="1075836" y="86396"/>
                  </a:lnTo>
                  <a:lnTo>
                    <a:pt x="1077467" y="83079"/>
                  </a:lnTo>
                  <a:lnTo>
                    <a:pt x="1079099" y="79763"/>
                  </a:lnTo>
                  <a:lnTo>
                    <a:pt x="1090779" y="40725"/>
                  </a:lnTo>
                  <a:lnTo>
                    <a:pt x="1092247" y="31071"/>
                  </a:lnTo>
                  <a:lnTo>
                    <a:pt x="1092737" y="28459"/>
                  </a:lnTo>
                  <a:lnTo>
                    <a:pt x="1096157" y="19160"/>
                  </a:lnTo>
                  <a:lnTo>
                    <a:pt x="1096528" y="19909"/>
                  </a:lnTo>
                  <a:lnTo>
                    <a:pt x="1096837" y="21695"/>
                  </a:lnTo>
                  <a:lnTo>
                    <a:pt x="1097146" y="23482"/>
                  </a:lnTo>
                  <a:lnTo>
                    <a:pt x="1097389" y="26329"/>
                  </a:lnTo>
                  <a:lnTo>
                    <a:pt x="1097590" y="29891"/>
                  </a:lnTo>
                  <a:lnTo>
                    <a:pt x="1097791" y="33453"/>
                  </a:lnTo>
                  <a:lnTo>
                    <a:pt x="1098264" y="60035"/>
                  </a:lnTo>
                  <a:lnTo>
                    <a:pt x="1098314" y="66115"/>
                  </a:lnTo>
                  <a:lnTo>
                    <a:pt x="1098474" y="72648"/>
                  </a:lnTo>
                  <a:lnTo>
                    <a:pt x="1098336" y="79549"/>
                  </a:lnTo>
                  <a:lnTo>
                    <a:pt x="1098198" y="86450"/>
                  </a:lnTo>
                  <a:lnTo>
                    <a:pt x="1097939" y="93829"/>
                  </a:lnTo>
                  <a:lnTo>
                    <a:pt x="1097435" y="101442"/>
                  </a:lnTo>
                  <a:lnTo>
                    <a:pt x="1096932" y="109055"/>
                  </a:lnTo>
                  <a:lnTo>
                    <a:pt x="1096212" y="117077"/>
                  </a:lnTo>
                  <a:lnTo>
                    <a:pt x="1095316" y="125225"/>
                  </a:lnTo>
                  <a:lnTo>
                    <a:pt x="1094421" y="133374"/>
                  </a:lnTo>
                  <a:lnTo>
                    <a:pt x="1087914" y="176256"/>
                  </a:lnTo>
                  <a:lnTo>
                    <a:pt x="1078820" y="215587"/>
                  </a:lnTo>
                  <a:lnTo>
                    <a:pt x="1066481" y="251773"/>
                  </a:lnTo>
                  <a:lnTo>
                    <a:pt x="1056956" y="272941"/>
                  </a:lnTo>
                  <a:lnTo>
                    <a:pt x="1053675" y="279641"/>
                  </a:lnTo>
                  <a:lnTo>
                    <a:pt x="1050242" y="286198"/>
                  </a:lnTo>
                  <a:lnTo>
                    <a:pt x="1046794" y="291972"/>
                  </a:lnTo>
                  <a:lnTo>
                    <a:pt x="1043347" y="297746"/>
                  </a:lnTo>
                  <a:lnTo>
                    <a:pt x="1026472" y="319716"/>
                  </a:lnTo>
                  <a:lnTo>
                    <a:pt x="1023249" y="323127"/>
                  </a:lnTo>
                  <a:lnTo>
                    <a:pt x="992769" y="336028"/>
                  </a:lnTo>
                  <a:lnTo>
                    <a:pt x="989820" y="335500"/>
                  </a:lnTo>
                  <a:lnTo>
                    <a:pt x="971526" y="325646"/>
                  </a:lnTo>
                  <a:lnTo>
                    <a:pt x="968503" y="322841"/>
                  </a:lnTo>
                  <a:lnTo>
                    <a:pt x="946571" y="285455"/>
                  </a:lnTo>
                  <a:lnTo>
                    <a:pt x="944460" y="279572"/>
                  </a:lnTo>
                  <a:lnTo>
                    <a:pt x="938690" y="246484"/>
                  </a:lnTo>
                  <a:lnTo>
                    <a:pt x="938441" y="239609"/>
                  </a:lnTo>
                  <a:lnTo>
                    <a:pt x="938824" y="232224"/>
                  </a:lnTo>
                  <a:lnTo>
                    <a:pt x="939739" y="225442"/>
                  </a:lnTo>
                  <a:lnTo>
                    <a:pt x="940654" y="218660"/>
                  </a:lnTo>
                  <a:lnTo>
                    <a:pt x="942099" y="211964"/>
                  </a:lnTo>
                  <a:lnTo>
                    <a:pt x="944177" y="205793"/>
                  </a:lnTo>
                  <a:lnTo>
                    <a:pt x="946254" y="199621"/>
                  </a:lnTo>
                  <a:lnTo>
                    <a:pt x="964207" y="173351"/>
                  </a:lnTo>
                  <a:lnTo>
                    <a:pt x="968787" y="168803"/>
                  </a:lnTo>
                  <a:lnTo>
                    <a:pt x="974087" y="164913"/>
                  </a:lnTo>
                  <a:lnTo>
                    <a:pt x="979689" y="161125"/>
                  </a:lnTo>
                  <a:lnTo>
                    <a:pt x="985291" y="157338"/>
                  </a:lnTo>
                  <a:lnTo>
                    <a:pt x="991479" y="153833"/>
                  </a:lnTo>
                  <a:lnTo>
                    <a:pt x="997819" y="150628"/>
                  </a:lnTo>
                  <a:lnTo>
                    <a:pt x="1004159" y="147422"/>
                  </a:lnTo>
                  <a:lnTo>
                    <a:pt x="1010918" y="144557"/>
                  </a:lnTo>
                  <a:lnTo>
                    <a:pt x="1017728" y="141893"/>
                  </a:lnTo>
                  <a:lnTo>
                    <a:pt x="1024539" y="139229"/>
                  </a:lnTo>
                  <a:lnTo>
                    <a:pt x="1031613" y="137024"/>
                  </a:lnTo>
                  <a:lnTo>
                    <a:pt x="1038680" y="134641"/>
                  </a:lnTo>
                  <a:lnTo>
                    <a:pt x="1045747" y="132258"/>
                  </a:lnTo>
                  <a:lnTo>
                    <a:pt x="1053104" y="129874"/>
                  </a:lnTo>
                  <a:lnTo>
                    <a:pt x="1060130" y="127594"/>
                  </a:lnTo>
                  <a:lnTo>
                    <a:pt x="1067156" y="125315"/>
                  </a:lnTo>
                  <a:lnTo>
                    <a:pt x="1074140" y="123099"/>
                  </a:lnTo>
                  <a:lnTo>
                    <a:pt x="1080836" y="120963"/>
                  </a:lnTo>
                  <a:lnTo>
                    <a:pt x="1087531" y="118828"/>
                  </a:lnTo>
                  <a:lnTo>
                    <a:pt x="1094174" y="116778"/>
                  </a:lnTo>
                  <a:lnTo>
                    <a:pt x="1100302" y="114783"/>
                  </a:lnTo>
                  <a:lnTo>
                    <a:pt x="1132664" y="103501"/>
                  </a:lnTo>
                  <a:lnTo>
                    <a:pt x="1137363" y="101703"/>
                  </a:lnTo>
                  <a:lnTo>
                    <a:pt x="1141807" y="100099"/>
                  </a:lnTo>
                  <a:lnTo>
                    <a:pt x="1145801" y="98205"/>
                  </a:lnTo>
                  <a:lnTo>
                    <a:pt x="1149795" y="96311"/>
                  </a:lnTo>
                  <a:lnTo>
                    <a:pt x="1164466" y="85835"/>
                  </a:lnTo>
                  <a:lnTo>
                    <a:pt x="1166607" y="83597"/>
                  </a:lnTo>
                  <a:lnTo>
                    <a:pt x="1172212" y="70626"/>
                  </a:lnTo>
                  <a:lnTo>
                    <a:pt x="1172859" y="68079"/>
                  </a:lnTo>
                  <a:lnTo>
                    <a:pt x="1173164" y="64630"/>
                  </a:lnTo>
                  <a:lnTo>
                    <a:pt x="1173353" y="63431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250330" y="1517836"/>
              <a:ext cx="120650" cy="21590"/>
            </a:xfrm>
            <a:custGeom>
              <a:avLst/>
              <a:gdLst/>
              <a:ahLst/>
              <a:cxnLst/>
              <a:rect l="l" t="t" r="r" b="b"/>
              <a:pathLst>
                <a:path w="120650" h="21590">
                  <a:moveTo>
                    <a:pt x="0" y="20890"/>
                  </a:moveTo>
                  <a:lnTo>
                    <a:pt x="0" y="20890"/>
                  </a:lnTo>
                  <a:lnTo>
                    <a:pt x="4114" y="20890"/>
                  </a:lnTo>
                  <a:lnTo>
                    <a:pt x="5851" y="21037"/>
                  </a:lnTo>
                  <a:lnTo>
                    <a:pt x="20917" y="18671"/>
                  </a:lnTo>
                  <a:lnTo>
                    <a:pt x="24258" y="17944"/>
                  </a:lnTo>
                  <a:lnTo>
                    <a:pt x="27598" y="17218"/>
                  </a:lnTo>
                  <a:lnTo>
                    <a:pt x="31448" y="16514"/>
                  </a:lnTo>
                  <a:lnTo>
                    <a:pt x="35265" y="15645"/>
                  </a:lnTo>
                  <a:lnTo>
                    <a:pt x="39082" y="14777"/>
                  </a:lnTo>
                  <a:lnTo>
                    <a:pt x="43013" y="13673"/>
                  </a:lnTo>
                  <a:lnTo>
                    <a:pt x="47156" y="12734"/>
                  </a:lnTo>
                  <a:lnTo>
                    <a:pt x="51299" y="11795"/>
                  </a:lnTo>
                  <a:lnTo>
                    <a:pt x="55783" y="10826"/>
                  </a:lnTo>
                  <a:lnTo>
                    <a:pt x="60121" y="10012"/>
                  </a:lnTo>
                  <a:lnTo>
                    <a:pt x="64460" y="9197"/>
                  </a:lnTo>
                  <a:lnTo>
                    <a:pt x="68900" y="8608"/>
                  </a:lnTo>
                  <a:lnTo>
                    <a:pt x="73189" y="7846"/>
                  </a:lnTo>
                  <a:lnTo>
                    <a:pt x="77478" y="7084"/>
                  </a:lnTo>
                  <a:lnTo>
                    <a:pt x="81877" y="6196"/>
                  </a:lnTo>
                  <a:lnTo>
                    <a:pt x="85854" y="5443"/>
                  </a:lnTo>
                  <a:lnTo>
                    <a:pt x="89831" y="4690"/>
                  </a:lnTo>
                  <a:lnTo>
                    <a:pt x="93610" y="3950"/>
                  </a:lnTo>
                  <a:lnTo>
                    <a:pt x="97050" y="3329"/>
                  </a:lnTo>
                  <a:lnTo>
                    <a:pt x="114337" y="636"/>
                  </a:lnTo>
                  <a:lnTo>
                    <a:pt x="116597" y="349"/>
                  </a:lnTo>
                  <a:lnTo>
                    <a:pt x="119098" y="106"/>
                  </a:lnTo>
                  <a:lnTo>
                    <a:pt x="12005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4858" y="1330814"/>
              <a:ext cx="86678" cy="7319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692567" y="1460790"/>
              <a:ext cx="87630" cy="15875"/>
            </a:xfrm>
            <a:custGeom>
              <a:avLst/>
              <a:gdLst/>
              <a:ahLst/>
              <a:cxnLst/>
              <a:rect l="l" t="t" r="r" b="b"/>
              <a:pathLst>
                <a:path w="87629" h="15875">
                  <a:moveTo>
                    <a:pt x="0" y="15502"/>
                  </a:moveTo>
                  <a:lnTo>
                    <a:pt x="148" y="15502"/>
                  </a:lnTo>
                  <a:lnTo>
                    <a:pt x="885" y="15502"/>
                  </a:lnTo>
                  <a:lnTo>
                    <a:pt x="1523" y="15502"/>
                  </a:lnTo>
                  <a:lnTo>
                    <a:pt x="2464" y="15650"/>
                  </a:lnTo>
                  <a:lnTo>
                    <a:pt x="3829" y="15502"/>
                  </a:lnTo>
                  <a:lnTo>
                    <a:pt x="5195" y="15355"/>
                  </a:lnTo>
                  <a:lnTo>
                    <a:pt x="6841" y="14961"/>
                  </a:lnTo>
                  <a:lnTo>
                    <a:pt x="9073" y="14618"/>
                  </a:lnTo>
                  <a:lnTo>
                    <a:pt x="11307" y="14274"/>
                  </a:lnTo>
                  <a:lnTo>
                    <a:pt x="14204" y="13972"/>
                  </a:lnTo>
                  <a:lnTo>
                    <a:pt x="17229" y="13441"/>
                  </a:lnTo>
                  <a:lnTo>
                    <a:pt x="20254" y="12911"/>
                  </a:lnTo>
                  <a:lnTo>
                    <a:pt x="23579" y="12116"/>
                  </a:lnTo>
                  <a:lnTo>
                    <a:pt x="27223" y="11434"/>
                  </a:lnTo>
                  <a:lnTo>
                    <a:pt x="30866" y="10753"/>
                  </a:lnTo>
                  <a:lnTo>
                    <a:pt x="35167" y="10142"/>
                  </a:lnTo>
                  <a:lnTo>
                    <a:pt x="39090" y="9354"/>
                  </a:lnTo>
                  <a:lnTo>
                    <a:pt x="43013" y="8565"/>
                  </a:lnTo>
                  <a:lnTo>
                    <a:pt x="46922" y="7560"/>
                  </a:lnTo>
                  <a:lnTo>
                    <a:pt x="50761" y="6705"/>
                  </a:lnTo>
                  <a:lnTo>
                    <a:pt x="54598" y="5850"/>
                  </a:lnTo>
                  <a:lnTo>
                    <a:pt x="58533" y="4966"/>
                  </a:lnTo>
                  <a:lnTo>
                    <a:pt x="62119" y="4223"/>
                  </a:lnTo>
                  <a:lnTo>
                    <a:pt x="65704" y="3480"/>
                  </a:lnTo>
                  <a:lnTo>
                    <a:pt x="69129" y="2807"/>
                  </a:lnTo>
                  <a:lnTo>
                    <a:pt x="72273" y="2246"/>
                  </a:lnTo>
                  <a:lnTo>
                    <a:pt x="75418" y="1685"/>
                  </a:lnTo>
                  <a:lnTo>
                    <a:pt x="78448" y="1232"/>
                  </a:lnTo>
                  <a:lnTo>
                    <a:pt x="80985" y="858"/>
                  </a:lnTo>
                  <a:lnTo>
                    <a:pt x="83522" y="483"/>
                  </a:lnTo>
                  <a:lnTo>
                    <a:pt x="86409" y="143"/>
                  </a:lnTo>
                  <a:lnTo>
                    <a:pt x="87494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92527" y="2493751"/>
            <a:ext cx="601345" cy="381635"/>
            <a:chOff x="3192527" y="2493751"/>
            <a:chExt cx="601345" cy="3816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5650" y="2068456"/>
            <a:ext cx="6993255" cy="1783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90"/>
              </a:spcBef>
              <a:tabLst>
                <a:tab pos="32581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$24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5313045">
              <a:lnSpc>
                <a:spcPct val="10000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Contradiction!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5352415">
              <a:lnSpc>
                <a:spcPct val="100000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2256" y="2736107"/>
            <a:ext cx="1846580" cy="614045"/>
            <a:chOff x="4502256" y="2736107"/>
            <a:chExt cx="1846580" cy="61404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2256" y="2736107"/>
              <a:ext cx="1846573" cy="6135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39051" y="2824184"/>
              <a:ext cx="1668780" cy="454659"/>
            </a:xfrm>
            <a:custGeom>
              <a:avLst/>
              <a:gdLst/>
              <a:ahLst/>
              <a:cxnLst/>
              <a:rect l="l" t="t" r="r" b="b"/>
              <a:pathLst>
                <a:path w="1668779" h="454660">
                  <a:moveTo>
                    <a:pt x="1668762" y="414823"/>
                  </a:moveTo>
                  <a:lnTo>
                    <a:pt x="1626637" y="424115"/>
                  </a:lnTo>
                  <a:lnTo>
                    <a:pt x="1584204" y="432175"/>
                  </a:lnTo>
                  <a:lnTo>
                    <a:pt x="1541461" y="439003"/>
                  </a:lnTo>
                  <a:lnTo>
                    <a:pt x="1498410" y="444599"/>
                  </a:lnTo>
                  <a:lnTo>
                    <a:pt x="1455050" y="448962"/>
                  </a:lnTo>
                  <a:lnTo>
                    <a:pt x="1411381" y="452094"/>
                  </a:lnTo>
                  <a:lnTo>
                    <a:pt x="1367403" y="453993"/>
                  </a:lnTo>
                  <a:lnTo>
                    <a:pt x="1323117" y="454660"/>
                  </a:lnTo>
                  <a:lnTo>
                    <a:pt x="1278522" y="454095"/>
                  </a:lnTo>
                  <a:lnTo>
                    <a:pt x="1233618" y="452298"/>
                  </a:lnTo>
                  <a:lnTo>
                    <a:pt x="1188406" y="449268"/>
                  </a:lnTo>
                  <a:lnTo>
                    <a:pt x="1142884" y="445007"/>
                  </a:lnTo>
                  <a:lnTo>
                    <a:pt x="1097054" y="439513"/>
                  </a:lnTo>
                  <a:lnTo>
                    <a:pt x="1050916" y="432788"/>
                  </a:lnTo>
                  <a:lnTo>
                    <a:pt x="1004468" y="424830"/>
                  </a:lnTo>
                  <a:lnTo>
                    <a:pt x="957712" y="415640"/>
                  </a:lnTo>
                  <a:lnTo>
                    <a:pt x="910647" y="405218"/>
                  </a:lnTo>
                  <a:lnTo>
                    <a:pt x="863273" y="393563"/>
                  </a:lnTo>
                  <a:lnTo>
                    <a:pt x="815590" y="380677"/>
                  </a:lnTo>
                  <a:lnTo>
                    <a:pt x="767599" y="366558"/>
                  </a:lnTo>
                  <a:lnTo>
                    <a:pt x="719299" y="351207"/>
                  </a:lnTo>
                  <a:lnTo>
                    <a:pt x="670690" y="334624"/>
                  </a:lnTo>
                  <a:lnTo>
                    <a:pt x="621772" y="316809"/>
                  </a:lnTo>
                  <a:lnTo>
                    <a:pt x="572546" y="297762"/>
                  </a:lnTo>
                  <a:lnTo>
                    <a:pt x="523011" y="277483"/>
                  </a:lnTo>
                  <a:lnTo>
                    <a:pt x="473167" y="255971"/>
                  </a:lnTo>
                  <a:lnTo>
                    <a:pt x="423014" y="233228"/>
                  </a:lnTo>
                  <a:lnTo>
                    <a:pt x="372553" y="209252"/>
                  </a:lnTo>
                  <a:lnTo>
                    <a:pt x="321782" y="184044"/>
                  </a:lnTo>
                  <a:lnTo>
                    <a:pt x="270703" y="157604"/>
                  </a:lnTo>
                  <a:lnTo>
                    <a:pt x="219316" y="129932"/>
                  </a:lnTo>
                  <a:lnTo>
                    <a:pt x="167619" y="101027"/>
                  </a:lnTo>
                  <a:lnTo>
                    <a:pt x="115614" y="70891"/>
                  </a:lnTo>
                  <a:lnTo>
                    <a:pt x="63300" y="39522"/>
                  </a:lnTo>
                  <a:lnTo>
                    <a:pt x="10677" y="692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47402" y="276477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46" y="117469"/>
                  </a:lnTo>
                  <a:lnTo>
                    <a:pt x="135464" y="15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678100" y="1746671"/>
            <a:ext cx="433705" cy="1270635"/>
            <a:chOff x="6678100" y="1746671"/>
            <a:chExt cx="433705" cy="127063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8100" y="1746671"/>
              <a:ext cx="433306" cy="12706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92300" y="1859585"/>
              <a:ext cx="268605" cy="1090930"/>
            </a:xfrm>
            <a:custGeom>
              <a:avLst/>
              <a:gdLst/>
              <a:ahLst/>
              <a:cxnLst/>
              <a:rect l="l" t="t" r="r" b="b"/>
              <a:pathLst>
                <a:path w="268604" h="1090930">
                  <a:moveTo>
                    <a:pt x="76515" y="1090598"/>
                  </a:moveTo>
                  <a:lnTo>
                    <a:pt x="107135" y="1058550"/>
                  </a:lnTo>
                  <a:lnTo>
                    <a:pt x="135093" y="1025742"/>
                  </a:lnTo>
                  <a:lnTo>
                    <a:pt x="160390" y="992172"/>
                  </a:lnTo>
                  <a:lnTo>
                    <a:pt x="183026" y="957842"/>
                  </a:lnTo>
                  <a:lnTo>
                    <a:pt x="203001" y="922752"/>
                  </a:lnTo>
                  <a:lnTo>
                    <a:pt x="220314" y="886900"/>
                  </a:lnTo>
                  <a:lnTo>
                    <a:pt x="234966" y="850288"/>
                  </a:lnTo>
                  <a:lnTo>
                    <a:pt x="246957" y="812915"/>
                  </a:lnTo>
                  <a:lnTo>
                    <a:pt x="256286" y="774781"/>
                  </a:lnTo>
                  <a:lnTo>
                    <a:pt x="262954" y="735886"/>
                  </a:lnTo>
                  <a:lnTo>
                    <a:pt x="266961" y="696231"/>
                  </a:lnTo>
                  <a:lnTo>
                    <a:pt x="268306" y="655815"/>
                  </a:lnTo>
                  <a:lnTo>
                    <a:pt x="266990" y="614639"/>
                  </a:lnTo>
                  <a:lnTo>
                    <a:pt x="263013" y="572701"/>
                  </a:lnTo>
                  <a:lnTo>
                    <a:pt x="256374" y="530003"/>
                  </a:lnTo>
                  <a:lnTo>
                    <a:pt x="247074" y="486544"/>
                  </a:lnTo>
                  <a:lnTo>
                    <a:pt x="235113" y="442324"/>
                  </a:lnTo>
                  <a:lnTo>
                    <a:pt x="220490" y="397344"/>
                  </a:lnTo>
                  <a:lnTo>
                    <a:pt x="203207" y="351603"/>
                  </a:lnTo>
                  <a:lnTo>
                    <a:pt x="183261" y="305101"/>
                  </a:lnTo>
                  <a:lnTo>
                    <a:pt x="160655" y="257839"/>
                  </a:lnTo>
                  <a:lnTo>
                    <a:pt x="135387" y="209815"/>
                  </a:lnTo>
                  <a:lnTo>
                    <a:pt x="107458" y="161031"/>
                  </a:lnTo>
                  <a:lnTo>
                    <a:pt x="76868" y="111486"/>
                  </a:lnTo>
                  <a:lnTo>
                    <a:pt x="43616" y="61181"/>
                  </a:lnTo>
                  <a:lnTo>
                    <a:pt x="7703" y="1011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26127" y="1772693"/>
              <a:ext cx="122555" cy="133985"/>
            </a:xfrm>
            <a:custGeom>
              <a:avLst/>
              <a:gdLst/>
              <a:ahLst/>
              <a:cxnLst/>
              <a:rect l="l" t="t" r="r" b="b"/>
              <a:pathLst>
                <a:path w="122554" h="133985">
                  <a:moveTo>
                    <a:pt x="0" y="0"/>
                  </a:moveTo>
                  <a:lnTo>
                    <a:pt x="25370" y="133929"/>
                  </a:lnTo>
                  <a:lnTo>
                    <a:pt x="122365" y="60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803235" y="1508322"/>
            <a:ext cx="346075" cy="381635"/>
            <a:chOff x="4803235" y="1508322"/>
            <a:chExt cx="346075" cy="38163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3235" y="1508322"/>
              <a:ext cx="345534" cy="381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460481" y="1508322"/>
            <a:ext cx="601345" cy="381635"/>
            <a:chOff x="5460481" y="1508322"/>
            <a:chExt cx="601345" cy="38163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0481" y="1508322"/>
              <a:ext cx="364476" cy="3813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03344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03344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7065" y="1508322"/>
              <a:ext cx="364476" cy="38136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39927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1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29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8" y="97768"/>
                  </a:lnTo>
                  <a:lnTo>
                    <a:pt x="262040" y="61499"/>
                  </a:lnTo>
                  <a:lnTo>
                    <a:pt x="259031" y="37774"/>
                  </a:lnTo>
                  <a:lnTo>
                    <a:pt x="256658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9927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333179" y="156286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29152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  $10	</a:t>
            </a:r>
            <a:r>
              <a:rPr sz="2100" baseline="6000" dirty="0">
                <a:latin typeface="Arial MT"/>
                <a:cs typeface="Arial MT"/>
              </a:rPr>
              <a:t>+</a:t>
            </a:r>
            <a:endParaRPr sz="2100" baseline="60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69552" y="1538347"/>
            <a:ext cx="52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533900" y="1508322"/>
            <a:ext cx="346075" cy="381635"/>
            <a:chOff x="4533900" y="1508322"/>
            <a:chExt cx="346075" cy="381635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3900" y="1508322"/>
              <a:ext cx="345534" cy="38136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5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3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827444" y="1508322"/>
            <a:ext cx="497205" cy="421005"/>
            <a:chOff x="3827444" y="1508322"/>
            <a:chExt cx="497205" cy="42100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7444" y="1508322"/>
              <a:ext cx="496880" cy="4206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4" y="0"/>
                  </a:moveTo>
                  <a:lnTo>
                    <a:pt x="140307" y="59709"/>
                  </a:lnTo>
                  <a:lnTo>
                    <a:pt x="233399" y="127779"/>
                  </a:lnTo>
                  <a:lnTo>
                    <a:pt x="0" y="127779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5" y="272252"/>
                  </a:lnTo>
                  <a:lnTo>
                    <a:pt x="184245" y="331769"/>
                  </a:lnTo>
                  <a:lnTo>
                    <a:pt x="407979" y="165933"/>
                  </a:lnTo>
                  <a:lnTo>
                    <a:pt x="1840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5" y="0"/>
                  </a:moveTo>
                  <a:lnTo>
                    <a:pt x="140306" y="59709"/>
                  </a:lnTo>
                  <a:lnTo>
                    <a:pt x="233399" y="127780"/>
                  </a:lnTo>
                  <a:lnTo>
                    <a:pt x="0" y="127780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6" y="272252"/>
                  </a:lnTo>
                  <a:lnTo>
                    <a:pt x="184246" y="331770"/>
                  </a:lnTo>
                  <a:lnTo>
                    <a:pt x="407980" y="165932"/>
                  </a:lnTo>
                  <a:lnTo>
                    <a:pt x="184055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29309" y="3868805"/>
          <a:ext cx="7075170" cy="524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24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Complete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313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Redundant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0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Contradictory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9131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996950">
                        <a:lnSpc>
                          <a:spcPts val="1620"/>
                        </a:lnSpc>
                        <a:spcBef>
                          <a:spcPts val="41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629309" y="1300113"/>
          <a:ext cx="7049133" cy="159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522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2960">
                        <a:lnSpc>
                          <a:spcPts val="159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4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2706" y="1441881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847" y="144188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5565" y="143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09BD78-3A09-9FFD-8F3C-5902B018A98E}"/>
              </a:ext>
            </a:extLst>
          </p:cNvPr>
          <p:cNvGrpSpPr/>
          <p:nvPr/>
        </p:nvGrpSpPr>
        <p:grpSpPr>
          <a:xfrm>
            <a:off x="1307025" y="1843180"/>
            <a:ext cx="1081080" cy="243000"/>
            <a:chOff x="1307025" y="1843180"/>
            <a:chExt cx="10810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182AA-A922-D82C-918C-01D09EF964A5}"/>
                    </a:ext>
                  </a:extLst>
                </p14:cNvPr>
                <p14:cNvContentPartPr/>
                <p14:nvPr/>
              </p14:nvContentPartPr>
              <p14:xfrm>
                <a:off x="1307025" y="1904380"/>
                <a:ext cx="173160" cy="180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182AA-A922-D82C-918C-01D09EF964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8385" y="1895380"/>
                  <a:ext cx="190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A8EAB8-AA2D-9BB5-F643-9E6E29A61E56}"/>
                    </a:ext>
                  </a:extLst>
                </p14:cNvPr>
                <p14:cNvContentPartPr/>
                <p14:nvPr/>
              </p14:nvContentPartPr>
              <p14:xfrm>
                <a:off x="1556865" y="1920940"/>
                <a:ext cx="16200" cy="16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A8EAB8-AA2D-9BB5-F643-9E6E29A61E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8225" y="1911940"/>
                  <a:ext cx="33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8D1F7B-8351-100F-5814-63A122524A5F}"/>
                    </a:ext>
                  </a:extLst>
                </p14:cNvPr>
                <p14:cNvContentPartPr/>
                <p14:nvPr/>
              </p14:nvContentPartPr>
              <p14:xfrm>
                <a:off x="1483785" y="1974940"/>
                <a:ext cx="132840" cy="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8D1F7B-8351-100F-5814-63A122524A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4785" y="1965940"/>
                  <a:ext cx="150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CB30B9-C8B7-4771-8DA7-77775AC6AA75}"/>
                    </a:ext>
                  </a:extLst>
                </p14:cNvPr>
                <p14:cNvContentPartPr/>
                <p14:nvPr/>
              </p14:nvContentPartPr>
              <p14:xfrm>
                <a:off x="1701585" y="1843180"/>
                <a:ext cx="106200" cy="24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CB30B9-C8B7-4771-8DA7-77775AC6AA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2585" y="1834540"/>
                  <a:ext cx="123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F75A7C-3501-EADF-292D-71776A2CB3D7}"/>
                    </a:ext>
                  </a:extLst>
                </p14:cNvPr>
                <p14:cNvContentPartPr/>
                <p14:nvPr/>
              </p14:nvContentPartPr>
              <p14:xfrm>
                <a:off x="1884825" y="1939300"/>
                <a:ext cx="131760" cy="5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F75A7C-3501-EADF-292D-71776A2CB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5825" y="1930660"/>
                  <a:ext cx="149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6C0D20-7C64-E96B-1375-40726460A871}"/>
                    </a:ext>
                  </a:extLst>
                </p14:cNvPr>
                <p14:cNvContentPartPr/>
                <p14:nvPr/>
              </p14:nvContentPartPr>
              <p14:xfrm>
                <a:off x="2101185" y="1856860"/>
                <a:ext cx="117000" cy="225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6C0D20-7C64-E96B-1375-40726460A8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2545" y="1847860"/>
                  <a:ext cx="134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3F9494-F92C-2C08-D8DE-A40E8B8128FF}"/>
                    </a:ext>
                  </a:extLst>
                </p14:cNvPr>
                <p14:cNvContentPartPr/>
                <p14:nvPr/>
              </p14:nvContentPartPr>
              <p14:xfrm>
                <a:off x="2271465" y="1852900"/>
                <a:ext cx="116640" cy="20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3F9494-F92C-2C08-D8DE-A40E8B812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2825" y="1844260"/>
                  <a:ext cx="1342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0092E7-F0B6-2580-9DEB-2DD19DF40DB4}"/>
              </a:ext>
            </a:extLst>
          </p:cNvPr>
          <p:cNvGrpSpPr/>
          <p:nvPr/>
        </p:nvGrpSpPr>
        <p:grpSpPr>
          <a:xfrm>
            <a:off x="1168785" y="2279500"/>
            <a:ext cx="1470600" cy="302040"/>
            <a:chOff x="1168785" y="2279500"/>
            <a:chExt cx="147060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3CA7BD-540B-A35F-72DD-44DFBAAC2534}"/>
                    </a:ext>
                  </a:extLst>
                </p14:cNvPr>
                <p14:cNvContentPartPr/>
                <p14:nvPr/>
              </p14:nvContentPartPr>
              <p14:xfrm>
                <a:off x="1168785" y="2333860"/>
                <a:ext cx="167040" cy="247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3CA7BD-540B-A35F-72DD-44DFBAAC25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9785" y="2324860"/>
                  <a:ext cx="184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66A0BB-4729-B81B-3400-E47C0B1B2ECA}"/>
                    </a:ext>
                  </a:extLst>
                </p14:cNvPr>
                <p14:cNvContentPartPr/>
                <p14:nvPr/>
              </p14:nvContentPartPr>
              <p14:xfrm>
                <a:off x="1367145" y="2369860"/>
                <a:ext cx="121680" cy="176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66A0BB-4729-B81B-3400-E47C0B1B2E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58505" y="2360860"/>
                  <a:ext cx="139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FF7910-8DC1-175E-FA3F-98D019F63170}"/>
                    </a:ext>
                  </a:extLst>
                </p14:cNvPr>
                <p14:cNvContentPartPr/>
                <p14:nvPr/>
              </p14:nvContentPartPr>
              <p14:xfrm>
                <a:off x="1601865" y="2351140"/>
                <a:ext cx="1440" cy="18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FF7910-8DC1-175E-FA3F-98D019F631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3225" y="2342140"/>
                  <a:ext cx="19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005952-D77D-7A55-0142-B775E897C388}"/>
                    </a:ext>
                  </a:extLst>
                </p14:cNvPr>
                <p14:cNvContentPartPr/>
                <p14:nvPr/>
              </p14:nvContentPartPr>
              <p14:xfrm>
                <a:off x="1532385" y="2448340"/>
                <a:ext cx="140400" cy="4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005952-D77D-7A55-0142-B775E897C3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3745" y="2439340"/>
                  <a:ext cx="1580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9A513F-8A48-6EF8-3BCD-8C33612EFE7C}"/>
                    </a:ext>
                  </a:extLst>
                </p14:cNvPr>
                <p14:cNvContentPartPr/>
                <p14:nvPr/>
              </p14:nvContentPartPr>
              <p14:xfrm>
                <a:off x="1761345" y="2321260"/>
                <a:ext cx="111600" cy="22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9A513F-8A48-6EF8-3BCD-8C33612EFE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2345" y="2312620"/>
                  <a:ext cx="129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F5CB79-1989-2D7E-50C0-BB8AB4F658C6}"/>
                    </a:ext>
                  </a:extLst>
                </p14:cNvPr>
                <p14:cNvContentPartPr/>
                <p14:nvPr/>
              </p14:nvContentPartPr>
              <p14:xfrm>
                <a:off x="1977705" y="2282020"/>
                <a:ext cx="109800" cy="273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F5CB79-1989-2D7E-50C0-BB8AB4F658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8705" y="2273380"/>
                  <a:ext cx="127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0988A8-CF2E-0536-8F58-E9B98182C1C8}"/>
                    </a:ext>
                  </a:extLst>
                </p14:cNvPr>
                <p14:cNvContentPartPr/>
                <p14:nvPr/>
              </p14:nvContentPartPr>
              <p14:xfrm>
                <a:off x="2169225" y="2403340"/>
                <a:ext cx="138240" cy="54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0988A8-CF2E-0536-8F58-E9B98182C1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0225" y="2394700"/>
                  <a:ext cx="155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328AAA-F4D6-DC9C-0861-F43DADCA5D7D}"/>
                    </a:ext>
                  </a:extLst>
                </p14:cNvPr>
                <p14:cNvContentPartPr/>
                <p14:nvPr/>
              </p14:nvContentPartPr>
              <p14:xfrm>
                <a:off x="2378025" y="2297860"/>
                <a:ext cx="114480" cy="22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328AAA-F4D6-DC9C-0861-F43DADCA5D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69025" y="2289220"/>
                  <a:ext cx="132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748D9D-6B11-64F8-08A2-CEC6160E8544}"/>
                    </a:ext>
                  </a:extLst>
                </p14:cNvPr>
                <p14:cNvContentPartPr/>
                <p14:nvPr/>
              </p14:nvContentPartPr>
              <p14:xfrm>
                <a:off x="2524185" y="2279500"/>
                <a:ext cx="115200" cy="22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748D9D-6B11-64F8-08A2-CEC6160E85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15185" y="2270860"/>
                  <a:ext cx="1328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0F86105-5A96-B4FA-5B44-1355A446D2DC}"/>
              </a:ext>
            </a:extLst>
          </p:cNvPr>
          <p:cNvGrpSpPr/>
          <p:nvPr/>
        </p:nvGrpSpPr>
        <p:grpSpPr>
          <a:xfrm>
            <a:off x="324225" y="2753620"/>
            <a:ext cx="1935360" cy="397440"/>
            <a:chOff x="324225" y="2753620"/>
            <a:chExt cx="193536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9D153B-EE1A-5692-6C81-8E3B3FA93816}"/>
                    </a:ext>
                  </a:extLst>
                </p14:cNvPr>
                <p14:cNvContentPartPr/>
                <p14:nvPr/>
              </p14:nvContentPartPr>
              <p14:xfrm>
                <a:off x="324225" y="2941180"/>
                <a:ext cx="154800" cy="209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9D153B-EE1A-5692-6C81-8E3B3FA938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5585" y="2932180"/>
                  <a:ext cx="172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24B433-E23E-362D-34C5-667EDB768BBB}"/>
                    </a:ext>
                  </a:extLst>
                </p14:cNvPr>
                <p14:cNvContentPartPr/>
                <p14:nvPr/>
              </p14:nvContentPartPr>
              <p14:xfrm>
                <a:off x="559305" y="3055660"/>
                <a:ext cx="9360" cy="4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24B433-E23E-362D-34C5-667EDB768B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0305" y="3047020"/>
                  <a:ext cx="27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5CDC58-E1B7-D2C3-782E-57AD9C7F7A3F}"/>
                    </a:ext>
                  </a:extLst>
                </p14:cNvPr>
                <p14:cNvContentPartPr/>
                <p14:nvPr/>
              </p14:nvContentPartPr>
              <p14:xfrm>
                <a:off x="650025" y="2888620"/>
                <a:ext cx="105480" cy="158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5CDC58-E1B7-D2C3-782E-57AD9C7F7A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025" y="2879620"/>
                  <a:ext cx="123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2041A1-E119-8229-17E5-1F0987DF1579}"/>
                    </a:ext>
                  </a:extLst>
                </p14:cNvPr>
                <p14:cNvContentPartPr/>
                <p14:nvPr/>
              </p14:nvContentPartPr>
              <p14:xfrm>
                <a:off x="700425" y="2877100"/>
                <a:ext cx="12960" cy="257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2041A1-E119-8229-17E5-1F0987DF15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1425" y="2868100"/>
                  <a:ext cx="30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8A5E60-839B-274C-ED96-5B61E5005572}"/>
                    </a:ext>
                  </a:extLst>
                </p14:cNvPr>
                <p14:cNvContentPartPr/>
                <p14:nvPr/>
              </p14:nvContentPartPr>
              <p14:xfrm>
                <a:off x="841185" y="2954860"/>
                <a:ext cx="184680" cy="155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8A5E60-839B-274C-ED96-5B61E50055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545" y="2946220"/>
                  <a:ext cx="202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F88391-2733-54BD-DA12-1373B352C854}"/>
                    </a:ext>
                  </a:extLst>
                </p14:cNvPr>
                <p14:cNvContentPartPr/>
                <p14:nvPr/>
              </p14:nvContentPartPr>
              <p14:xfrm>
                <a:off x="1161585" y="2968900"/>
                <a:ext cx="151200" cy="12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F88391-2733-54BD-DA12-1373B352C8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2945" y="2959900"/>
                  <a:ext cx="168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3EDE6E-716C-4A0B-C7DD-FEF582E3AB08}"/>
                    </a:ext>
                  </a:extLst>
                </p14:cNvPr>
                <p14:cNvContentPartPr/>
                <p14:nvPr/>
              </p14:nvContentPartPr>
              <p14:xfrm>
                <a:off x="1366785" y="2818060"/>
                <a:ext cx="176760" cy="206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3EDE6E-716C-4A0B-C7DD-FEF582E3AB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8145" y="2809060"/>
                  <a:ext cx="194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7B3477-5F34-1728-0AA4-C201391C7B77}"/>
                    </a:ext>
                  </a:extLst>
                </p14:cNvPr>
                <p14:cNvContentPartPr/>
                <p14:nvPr/>
              </p14:nvContentPartPr>
              <p14:xfrm>
                <a:off x="1497825" y="2798620"/>
                <a:ext cx="6480" cy="29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7B3477-5F34-1728-0AA4-C201391C7B7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88825" y="2789620"/>
                  <a:ext cx="24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55DE91-324E-5D71-80F6-4385C459F4F2}"/>
                    </a:ext>
                  </a:extLst>
                </p14:cNvPr>
                <p14:cNvContentPartPr/>
                <p14:nvPr/>
              </p14:nvContentPartPr>
              <p14:xfrm>
                <a:off x="1570905" y="2839300"/>
                <a:ext cx="99720" cy="228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55DE91-324E-5D71-80F6-4385C459F4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62265" y="2830660"/>
                  <a:ext cx="117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471EF39-DF98-5930-23A2-33A971114E25}"/>
                    </a:ext>
                  </a:extLst>
                </p14:cNvPr>
                <p14:cNvContentPartPr/>
                <p14:nvPr/>
              </p14:nvContentPartPr>
              <p14:xfrm>
                <a:off x="1715625" y="2995900"/>
                <a:ext cx="10800" cy="39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471EF39-DF98-5930-23A2-33A971114E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06985" y="2986900"/>
                  <a:ext cx="28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7E8990-7CF3-E6F5-6B66-EAF1F8911249}"/>
                    </a:ext>
                  </a:extLst>
                </p14:cNvPr>
                <p14:cNvContentPartPr/>
                <p14:nvPr/>
              </p14:nvContentPartPr>
              <p14:xfrm>
                <a:off x="1812105" y="2828500"/>
                <a:ext cx="77760" cy="230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7E8990-7CF3-E6F5-6B66-EAF1F89112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03465" y="2819860"/>
                  <a:ext cx="95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C1C391E-FF38-7C7B-37AC-3F51342820A8}"/>
                    </a:ext>
                  </a:extLst>
                </p14:cNvPr>
                <p14:cNvContentPartPr/>
                <p14:nvPr/>
              </p14:nvContentPartPr>
              <p14:xfrm>
                <a:off x="1931985" y="2818060"/>
                <a:ext cx="114840" cy="219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C1C391E-FF38-7C7B-37AC-3F51342820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22985" y="2809420"/>
                  <a:ext cx="132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EFBEAD-C964-83FC-49B8-3F1363767A3C}"/>
                    </a:ext>
                  </a:extLst>
                </p14:cNvPr>
                <p14:cNvContentPartPr/>
                <p14:nvPr/>
              </p14:nvContentPartPr>
              <p14:xfrm>
                <a:off x="2163465" y="2753620"/>
                <a:ext cx="96120" cy="30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EFBEAD-C964-83FC-49B8-3F1363767A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4825" y="2744980"/>
                  <a:ext cx="1137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3660A15-EC03-1241-EAB0-F0B2F90BED29}"/>
              </a:ext>
            </a:extLst>
          </p:cNvPr>
          <p:cNvGrpSpPr/>
          <p:nvPr/>
        </p:nvGrpSpPr>
        <p:grpSpPr>
          <a:xfrm>
            <a:off x="2476305" y="2833540"/>
            <a:ext cx="561960" cy="254880"/>
            <a:chOff x="2476305" y="2833540"/>
            <a:chExt cx="56196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D57D02F-2BD0-C9DC-B074-0A73DC058C31}"/>
                    </a:ext>
                  </a:extLst>
                </p14:cNvPr>
                <p14:cNvContentPartPr/>
                <p14:nvPr/>
              </p14:nvContentPartPr>
              <p14:xfrm>
                <a:off x="2476305" y="2944060"/>
                <a:ext cx="159120" cy="12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D57D02F-2BD0-C9DC-B074-0A73DC058C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67305" y="2935420"/>
                  <a:ext cx="176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F24BD4C-9A93-93F0-FB2B-68D3C124847C}"/>
                    </a:ext>
                  </a:extLst>
                </p14:cNvPr>
                <p14:cNvContentPartPr/>
                <p14:nvPr/>
              </p14:nvContentPartPr>
              <p14:xfrm>
                <a:off x="2560905" y="2833540"/>
                <a:ext cx="9720" cy="216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F24BD4C-9A93-93F0-FB2B-68D3C12484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51905" y="2824540"/>
                  <a:ext cx="2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5B28469-662B-16E3-6DBC-5D64D263D75D}"/>
                    </a:ext>
                  </a:extLst>
                </p14:cNvPr>
                <p14:cNvContentPartPr/>
                <p14:nvPr/>
              </p14:nvContentPartPr>
              <p14:xfrm>
                <a:off x="2676465" y="2852980"/>
                <a:ext cx="191520" cy="235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5B28469-662B-16E3-6DBC-5D64D263D7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67825" y="2843980"/>
                  <a:ext cx="209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C5B228C-8BBD-7FE8-0249-8FA349AF7D5A}"/>
                    </a:ext>
                  </a:extLst>
                </p14:cNvPr>
                <p14:cNvContentPartPr/>
                <p14:nvPr/>
              </p14:nvContentPartPr>
              <p14:xfrm>
                <a:off x="2905065" y="2869900"/>
                <a:ext cx="133200" cy="177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C5B228C-8BBD-7FE8-0249-8FA349AF7D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6065" y="2860900"/>
                  <a:ext cx="150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D35924-7F0C-7C6E-FF6C-EA7E31E83C25}"/>
              </a:ext>
            </a:extLst>
          </p:cNvPr>
          <p:cNvGrpSpPr/>
          <p:nvPr/>
        </p:nvGrpSpPr>
        <p:grpSpPr>
          <a:xfrm>
            <a:off x="3184065" y="2917060"/>
            <a:ext cx="113040" cy="43560"/>
            <a:chOff x="3184065" y="2917060"/>
            <a:chExt cx="11304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94559B-A7BF-C7E0-7D52-3C59CFF3F728}"/>
                    </a:ext>
                  </a:extLst>
                </p14:cNvPr>
                <p14:cNvContentPartPr/>
                <p14:nvPr/>
              </p14:nvContentPartPr>
              <p14:xfrm>
                <a:off x="3184065" y="2917060"/>
                <a:ext cx="105480" cy="12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94559B-A7BF-C7E0-7D52-3C59CFF3F7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5425" y="2908420"/>
                  <a:ext cx="123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57980D-EBD8-BC6B-7FB5-E0CD1ACF4C3A}"/>
                    </a:ext>
                  </a:extLst>
                </p14:cNvPr>
                <p14:cNvContentPartPr/>
                <p14:nvPr/>
              </p14:nvContentPartPr>
              <p14:xfrm>
                <a:off x="3189825" y="2960260"/>
                <a:ext cx="10728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57980D-EBD8-BC6B-7FB5-E0CD1ACF4C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1185" y="2951620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E9DAEEA-532C-6886-825B-0F47603FBF60}"/>
              </a:ext>
            </a:extLst>
          </p:cNvPr>
          <p:cNvGrpSpPr/>
          <p:nvPr/>
        </p:nvGrpSpPr>
        <p:grpSpPr>
          <a:xfrm>
            <a:off x="3452625" y="2815180"/>
            <a:ext cx="612720" cy="222120"/>
            <a:chOff x="3452625" y="2815180"/>
            <a:chExt cx="61272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17C1B3-1B61-9728-805E-259115F3E204}"/>
                    </a:ext>
                  </a:extLst>
                </p14:cNvPr>
                <p14:cNvContentPartPr/>
                <p14:nvPr/>
              </p14:nvContentPartPr>
              <p14:xfrm>
                <a:off x="3452625" y="2820220"/>
                <a:ext cx="108360" cy="217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17C1B3-1B61-9728-805E-259115F3E2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43985" y="2811220"/>
                  <a:ext cx="126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64A046F-F74B-6A57-C7A9-3CC997760100}"/>
                    </a:ext>
                  </a:extLst>
                </p14:cNvPr>
                <p14:cNvContentPartPr/>
                <p14:nvPr/>
              </p14:nvContentPartPr>
              <p14:xfrm>
                <a:off x="3592665" y="2844700"/>
                <a:ext cx="99720" cy="184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64A046F-F74B-6A57-C7A9-3CC9977601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4025" y="2835700"/>
                  <a:ext cx="117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75B863-9B5F-301D-C48A-77CE7BEC8C98}"/>
                    </a:ext>
                  </a:extLst>
                </p14:cNvPr>
                <p14:cNvContentPartPr/>
                <p14:nvPr/>
              </p14:nvContentPartPr>
              <p14:xfrm>
                <a:off x="3737745" y="2829580"/>
                <a:ext cx="120240" cy="195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75B863-9B5F-301D-C48A-77CE7BEC8C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28745" y="2820940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3E4773-028F-0C1A-5AA3-146726647415}"/>
                    </a:ext>
                  </a:extLst>
                </p14:cNvPr>
                <p14:cNvContentPartPr/>
                <p14:nvPr/>
              </p14:nvContentPartPr>
              <p14:xfrm>
                <a:off x="3883905" y="2943340"/>
                <a:ext cx="5040" cy="37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3E4773-028F-0C1A-5AA3-1467266474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74905" y="2934700"/>
                  <a:ext cx="2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B60A7E-1F93-41DE-049C-9F5C438BD89B}"/>
                    </a:ext>
                  </a:extLst>
                </p14:cNvPr>
                <p14:cNvContentPartPr/>
                <p14:nvPr/>
              </p14:nvContentPartPr>
              <p14:xfrm>
                <a:off x="3968145" y="2815180"/>
                <a:ext cx="97200" cy="200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B60A7E-1F93-41DE-049C-9F5C438BD8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59505" y="2806540"/>
                  <a:ext cx="1148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CBA7D61-1E5B-1740-048C-B6822BFE6AD2}"/>
              </a:ext>
            </a:extLst>
          </p:cNvPr>
          <p:cNvGrpSpPr/>
          <p:nvPr/>
        </p:nvGrpSpPr>
        <p:grpSpPr>
          <a:xfrm>
            <a:off x="5436585" y="1771180"/>
            <a:ext cx="1369800" cy="347760"/>
            <a:chOff x="5436585" y="1771180"/>
            <a:chExt cx="13698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0146462-BF73-2FF1-08E3-AFB04367509E}"/>
                    </a:ext>
                  </a:extLst>
                </p14:cNvPr>
                <p14:cNvContentPartPr/>
                <p14:nvPr/>
              </p14:nvContentPartPr>
              <p14:xfrm>
                <a:off x="5436585" y="1932100"/>
                <a:ext cx="192240" cy="178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0146462-BF73-2FF1-08E3-AFB0436750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27945" y="1923100"/>
                  <a:ext cx="209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CCDC069-8042-EE5E-75BF-F8C21A30A0FB}"/>
                    </a:ext>
                  </a:extLst>
                </p14:cNvPr>
                <p14:cNvContentPartPr/>
                <p14:nvPr/>
              </p14:nvContentPartPr>
              <p14:xfrm>
                <a:off x="5601105" y="1830580"/>
                <a:ext cx="109800" cy="18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CCDC069-8042-EE5E-75BF-F8C21A30A0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92465" y="1821580"/>
                  <a:ext cx="127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D23E85-7326-FCEE-9B43-5F989BA90219}"/>
                    </a:ext>
                  </a:extLst>
                </p14:cNvPr>
                <p14:cNvContentPartPr/>
                <p14:nvPr/>
              </p14:nvContentPartPr>
              <p14:xfrm>
                <a:off x="5852745" y="1930300"/>
                <a:ext cx="360" cy="188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D23E85-7326-FCEE-9B43-5F989BA902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44105" y="1921300"/>
                  <a:ext cx="18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0446C2-EB64-D0C7-41DE-9954D0434D02}"/>
                    </a:ext>
                  </a:extLst>
                </p14:cNvPr>
                <p14:cNvContentPartPr/>
                <p14:nvPr/>
              </p14:nvContentPartPr>
              <p14:xfrm>
                <a:off x="5774985" y="2006260"/>
                <a:ext cx="184320" cy="15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0446C2-EB64-D0C7-41DE-9954D0434D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65985" y="1997260"/>
                  <a:ext cx="201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A2CF807-74AA-F0EC-8F97-94B86CC79FDB}"/>
                    </a:ext>
                  </a:extLst>
                </p14:cNvPr>
                <p14:cNvContentPartPr/>
                <p14:nvPr/>
              </p14:nvContentPartPr>
              <p14:xfrm>
                <a:off x="5998185" y="1825180"/>
                <a:ext cx="91440" cy="273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A2CF807-74AA-F0EC-8F97-94B86CC79F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89185" y="1816540"/>
                  <a:ext cx="109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A54FDE7-F2D4-8BD7-6745-5A9FC3C2A24D}"/>
                    </a:ext>
                  </a:extLst>
                </p14:cNvPr>
                <p14:cNvContentPartPr/>
                <p14:nvPr/>
              </p14:nvContentPartPr>
              <p14:xfrm>
                <a:off x="6144345" y="1771180"/>
                <a:ext cx="126000" cy="149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A54FDE7-F2D4-8BD7-6745-5A9FC3C2A2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5345" y="1762540"/>
                  <a:ext cx="143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DC5B09F-128E-FB24-2552-6A1505638FCC}"/>
                    </a:ext>
                  </a:extLst>
                </p14:cNvPr>
                <p14:cNvContentPartPr/>
                <p14:nvPr/>
              </p14:nvContentPartPr>
              <p14:xfrm>
                <a:off x="6309225" y="1947220"/>
                <a:ext cx="111240" cy="6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DC5B09F-128E-FB24-2552-6A1505638F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00225" y="1938220"/>
                  <a:ext cx="128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123DFF2-1857-CDBD-40A3-A18F99AC29F1}"/>
                    </a:ext>
                  </a:extLst>
                </p14:cNvPr>
                <p14:cNvContentPartPr/>
                <p14:nvPr/>
              </p14:nvContentPartPr>
              <p14:xfrm>
                <a:off x="6562665" y="1850380"/>
                <a:ext cx="111960" cy="225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123DFF2-1857-CDBD-40A3-A18F99AC2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54025" y="1841380"/>
                  <a:ext cx="129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58CEA7-C566-FA4C-F504-E8816D3E8452}"/>
                    </a:ext>
                  </a:extLst>
                </p14:cNvPr>
                <p14:cNvContentPartPr/>
                <p14:nvPr/>
              </p14:nvContentPartPr>
              <p14:xfrm>
                <a:off x="6718545" y="1834900"/>
                <a:ext cx="87840" cy="170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58CEA7-C566-FA4C-F504-E8816D3E84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09905" y="1826260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AB5F026-7315-F4B3-5F31-85EDD7FF7CDD}"/>
              </a:ext>
            </a:extLst>
          </p:cNvPr>
          <p:cNvGrpSpPr/>
          <p:nvPr/>
        </p:nvGrpSpPr>
        <p:grpSpPr>
          <a:xfrm>
            <a:off x="5501745" y="2375260"/>
            <a:ext cx="442440" cy="369720"/>
            <a:chOff x="5501745" y="2375260"/>
            <a:chExt cx="44244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07CFB8-5A00-6AB9-15A0-FF5BDF1E7A77}"/>
                    </a:ext>
                  </a:extLst>
                </p14:cNvPr>
                <p14:cNvContentPartPr/>
                <p14:nvPr/>
              </p14:nvContentPartPr>
              <p14:xfrm>
                <a:off x="5501745" y="2512780"/>
                <a:ext cx="442440" cy="23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07CFB8-5A00-6AB9-15A0-FF5BDF1E7A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93105" y="2504140"/>
                  <a:ext cx="460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82C73A9-257B-D104-2799-57DCD0B15300}"/>
                    </a:ext>
                  </a:extLst>
                </p14:cNvPr>
                <p14:cNvContentPartPr/>
                <p14:nvPr/>
              </p14:nvContentPartPr>
              <p14:xfrm>
                <a:off x="5663385" y="2375260"/>
                <a:ext cx="107640" cy="118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82C73A9-257B-D104-2799-57DCD0B153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4745" y="2366620"/>
                  <a:ext cx="1252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5E9EF8E-2A1E-B33B-1BDB-C8BD02913584}"/>
              </a:ext>
            </a:extLst>
          </p:cNvPr>
          <p:cNvGrpSpPr/>
          <p:nvPr/>
        </p:nvGrpSpPr>
        <p:grpSpPr>
          <a:xfrm>
            <a:off x="6135345" y="2325940"/>
            <a:ext cx="713160" cy="385200"/>
            <a:chOff x="6135345" y="2325940"/>
            <a:chExt cx="71316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BDBF2F-0037-396D-FAA8-6E61E271EA66}"/>
                    </a:ext>
                  </a:extLst>
                </p14:cNvPr>
                <p14:cNvContentPartPr/>
                <p14:nvPr/>
              </p14:nvContentPartPr>
              <p14:xfrm>
                <a:off x="6135345" y="2377060"/>
                <a:ext cx="99720" cy="334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BDBF2F-0037-396D-FAA8-6E61E271EA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6705" y="2368420"/>
                  <a:ext cx="117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82CF62-F904-BCB4-EE1B-78A952C5E3CE}"/>
                    </a:ext>
                  </a:extLst>
                </p14:cNvPr>
                <p14:cNvContentPartPr/>
                <p14:nvPr/>
              </p14:nvContentPartPr>
              <p14:xfrm>
                <a:off x="6281865" y="2460580"/>
                <a:ext cx="153360" cy="15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82CF62-F904-BCB4-EE1B-78A952C5E3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73225" y="2451940"/>
                  <a:ext cx="171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BEC239-3CE8-53C7-0012-42FD2EDBF2FE}"/>
                    </a:ext>
                  </a:extLst>
                </p14:cNvPr>
                <p14:cNvContentPartPr/>
                <p14:nvPr/>
              </p14:nvContentPartPr>
              <p14:xfrm>
                <a:off x="6435945" y="2325940"/>
                <a:ext cx="93600" cy="300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BEC239-3CE8-53C7-0012-42FD2EDBF2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6945" y="2316940"/>
                  <a:ext cx="111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86CAA3-2C6B-5F6A-7F57-C504AF7FF43C}"/>
                    </a:ext>
                  </a:extLst>
                </p14:cNvPr>
                <p14:cNvContentPartPr/>
                <p14:nvPr/>
              </p14:nvContentPartPr>
              <p14:xfrm>
                <a:off x="6726105" y="2339260"/>
                <a:ext cx="8640" cy="249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86CAA3-2C6B-5F6A-7F57-C504AF7FF4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17105" y="2330260"/>
                  <a:ext cx="26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AF7CABE-F39C-895B-5729-1EE5F247CB16}"/>
                    </a:ext>
                  </a:extLst>
                </p14:cNvPr>
                <p14:cNvContentPartPr/>
                <p14:nvPr/>
              </p14:nvContentPartPr>
              <p14:xfrm>
                <a:off x="6663105" y="2454100"/>
                <a:ext cx="185400" cy="4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AF7CABE-F39C-895B-5729-1EE5F247CB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54465" y="2445100"/>
                  <a:ext cx="203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410FD08-D08A-8D80-8240-F6AF5A88E747}"/>
              </a:ext>
            </a:extLst>
          </p:cNvPr>
          <p:cNvGrpSpPr/>
          <p:nvPr/>
        </p:nvGrpSpPr>
        <p:grpSpPr>
          <a:xfrm>
            <a:off x="7077825" y="2219020"/>
            <a:ext cx="795240" cy="387000"/>
            <a:chOff x="7077825" y="2219020"/>
            <a:chExt cx="7952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9174E3-0A09-AAFC-CCDB-B9C5B60D834E}"/>
                    </a:ext>
                  </a:extLst>
                </p14:cNvPr>
                <p14:cNvContentPartPr/>
                <p14:nvPr/>
              </p14:nvContentPartPr>
              <p14:xfrm>
                <a:off x="7077825" y="2338540"/>
                <a:ext cx="91080" cy="267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D9174E3-0A09-AAFC-CCDB-B9C5B60D83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69185" y="2329540"/>
                  <a:ext cx="108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120CBF-0524-66D4-1D72-CC72144CFD0B}"/>
                    </a:ext>
                  </a:extLst>
                </p14:cNvPr>
                <p14:cNvContentPartPr/>
                <p14:nvPr/>
              </p14:nvContentPartPr>
              <p14:xfrm>
                <a:off x="7196265" y="2219020"/>
                <a:ext cx="110520" cy="172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120CBF-0524-66D4-1D72-CC72144CFD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87625" y="2210380"/>
                  <a:ext cx="12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CFD455-D73B-B843-464D-5ECC1FCC5AC7}"/>
                    </a:ext>
                  </a:extLst>
                </p14:cNvPr>
                <p14:cNvContentPartPr/>
                <p14:nvPr/>
              </p14:nvContentPartPr>
              <p14:xfrm>
                <a:off x="7401105" y="2449060"/>
                <a:ext cx="867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CFD455-D73B-B843-464D-5ECC1FCC5A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92465" y="2440060"/>
                  <a:ext cx="104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169FF5-084A-DBA3-ECC4-81016E27FA41}"/>
                    </a:ext>
                  </a:extLst>
                </p14:cNvPr>
                <p14:cNvContentPartPr/>
                <p14:nvPr/>
              </p14:nvContentPartPr>
              <p14:xfrm>
                <a:off x="7391025" y="2500540"/>
                <a:ext cx="131040" cy="32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169FF5-084A-DBA3-ECC4-81016E27FA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82025" y="2491900"/>
                  <a:ext cx="148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8089FE-449A-E5F3-C340-29339772BD4A}"/>
                    </a:ext>
                  </a:extLst>
                </p14:cNvPr>
                <p14:cNvContentPartPr/>
                <p14:nvPr/>
              </p14:nvContentPartPr>
              <p14:xfrm>
                <a:off x="7600905" y="2298580"/>
                <a:ext cx="114480" cy="255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8089FE-449A-E5F3-C340-29339772BD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1905" y="2289940"/>
                  <a:ext cx="132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B1227A-F0C9-3A5D-5C74-A528CBEC3BE1}"/>
                    </a:ext>
                  </a:extLst>
                </p14:cNvPr>
                <p14:cNvContentPartPr/>
                <p14:nvPr/>
              </p14:nvContentPartPr>
              <p14:xfrm>
                <a:off x="7756065" y="2251780"/>
                <a:ext cx="117000" cy="291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B1227A-F0C9-3A5D-5C74-A528CBEC3B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47425" y="2243140"/>
                  <a:ext cx="134640" cy="308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77198" y="232887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1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5340" y="160391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0070EA"/>
                </a:solidFill>
              </a:rPr>
              <a:t>Math</a:t>
            </a:r>
            <a:r>
              <a:rPr sz="2700" spc="10" dirty="0">
                <a:solidFill>
                  <a:srgbClr val="0070EA"/>
                </a:solidFill>
              </a:rPr>
              <a:t> </a:t>
            </a:r>
            <a:r>
              <a:rPr sz="2700" dirty="0">
                <a:solidFill>
                  <a:srgbClr val="0070EA"/>
                </a:solidFill>
              </a:rPr>
              <a:t>for</a:t>
            </a:r>
            <a:r>
              <a:rPr sz="2700" spc="10" dirty="0">
                <a:solidFill>
                  <a:srgbClr val="0070EA"/>
                </a:solidFill>
              </a:rPr>
              <a:t> </a:t>
            </a:r>
            <a:r>
              <a:rPr sz="2700" spc="-5" dirty="0">
                <a:solidFill>
                  <a:srgbClr val="0070EA"/>
                </a:solidFill>
              </a:rPr>
              <a:t>Machine</a:t>
            </a:r>
            <a:r>
              <a:rPr sz="2700" spc="15" dirty="0">
                <a:solidFill>
                  <a:srgbClr val="0070EA"/>
                </a:solidFill>
              </a:rPr>
              <a:t> </a:t>
            </a:r>
            <a:r>
              <a:rPr sz="2700" spc="-10" dirty="0">
                <a:solidFill>
                  <a:srgbClr val="0070EA"/>
                </a:solidFill>
              </a:rPr>
              <a:t>Learning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3730118" y="2403601"/>
            <a:ext cx="4274820" cy="263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Linear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algebra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Week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70840" marR="363855" algn="ctr">
              <a:lnSpc>
                <a:spcPct val="117000"/>
              </a:lnSpc>
              <a:spcBef>
                <a:spcPts val="1745"/>
              </a:spcBef>
            </a:pP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equations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Singular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Determinants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304925" marR="1297305" algn="ctr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Rank of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matrix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reduction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Null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7064" y="3202877"/>
            <a:ext cx="525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lines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76B04D-4A3E-B01A-B540-828C351CB17F}"/>
              </a:ext>
            </a:extLst>
          </p:cNvPr>
          <p:cNvGrpSpPr/>
          <p:nvPr/>
        </p:nvGrpSpPr>
        <p:grpSpPr>
          <a:xfrm>
            <a:off x="1394505" y="1037500"/>
            <a:ext cx="4129920" cy="2819880"/>
            <a:chOff x="1394505" y="1037500"/>
            <a:chExt cx="4129920" cy="28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668273D-B7EA-A2B1-E0E4-5D771702C0D7}"/>
                    </a:ext>
                  </a:extLst>
                </p14:cNvPr>
                <p14:cNvContentPartPr/>
                <p14:nvPr/>
              </p14:nvContentPartPr>
              <p14:xfrm>
                <a:off x="1394505" y="1183660"/>
                <a:ext cx="189000" cy="189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668273D-B7EA-A2B1-E0E4-5D771702C0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85505" y="1175020"/>
                  <a:ext cx="206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AE83F57-7BB7-0AFE-F6C9-4807B6A37D61}"/>
                    </a:ext>
                  </a:extLst>
                </p14:cNvPr>
                <p14:cNvContentPartPr/>
                <p14:nvPr/>
              </p14:nvContentPartPr>
              <p14:xfrm>
                <a:off x="1636785" y="1144420"/>
                <a:ext cx="30240" cy="170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AE83F57-7BB7-0AFE-F6C9-4807B6A37D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8145" y="1135420"/>
                  <a:ext cx="47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614A1B-84B3-9547-C980-4326AD342B73}"/>
                    </a:ext>
                  </a:extLst>
                </p14:cNvPr>
                <p14:cNvContentPartPr/>
                <p14:nvPr/>
              </p14:nvContentPartPr>
              <p14:xfrm>
                <a:off x="1589985" y="1214260"/>
                <a:ext cx="174960" cy="29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614A1B-84B3-9547-C980-4326AD342B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0985" y="1205620"/>
                  <a:ext cx="192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981DA4E-CAD7-FC62-2E77-6F4B80A45330}"/>
                    </a:ext>
                  </a:extLst>
                </p14:cNvPr>
                <p14:cNvContentPartPr/>
                <p14:nvPr/>
              </p14:nvContentPartPr>
              <p14:xfrm>
                <a:off x="1808505" y="1076020"/>
                <a:ext cx="115200" cy="246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981DA4E-CAD7-FC62-2E77-6F4B80A453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865" y="1067380"/>
                  <a:ext cx="132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954401-1BFA-92C5-5CE3-92408C9C48E3}"/>
                    </a:ext>
                  </a:extLst>
                </p14:cNvPr>
                <p14:cNvContentPartPr/>
                <p14:nvPr/>
              </p14:nvContentPartPr>
              <p14:xfrm>
                <a:off x="2180025" y="1120660"/>
                <a:ext cx="122760" cy="32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954401-1BFA-92C5-5CE3-92408C9C48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1385" y="1111660"/>
                  <a:ext cx="140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2BF637-F599-6888-FC9E-6F90BEF04623}"/>
                    </a:ext>
                  </a:extLst>
                </p14:cNvPr>
                <p14:cNvContentPartPr/>
                <p14:nvPr/>
              </p14:nvContentPartPr>
              <p14:xfrm>
                <a:off x="2215305" y="1205260"/>
                <a:ext cx="116640" cy="23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2BF637-F599-6888-FC9E-6F90BEF046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305" y="1196260"/>
                  <a:ext cx="13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C8B1D1-4064-8887-70BB-7592AC25FCF5}"/>
                    </a:ext>
                  </a:extLst>
                </p14:cNvPr>
                <p14:cNvContentPartPr/>
                <p14:nvPr/>
              </p14:nvContentPartPr>
              <p14:xfrm>
                <a:off x="2423745" y="1064860"/>
                <a:ext cx="106560" cy="18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C8B1D1-4064-8887-70BB-7592AC25F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4745" y="1056220"/>
                  <a:ext cx="124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FD736A-6220-6423-7479-E3F61A47D401}"/>
                    </a:ext>
                  </a:extLst>
                </p14:cNvPr>
                <p14:cNvContentPartPr/>
                <p14:nvPr/>
              </p14:nvContentPartPr>
              <p14:xfrm>
                <a:off x="2535705" y="1037500"/>
                <a:ext cx="100080" cy="166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FD736A-6220-6423-7479-E3F61A47D4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6705" y="1028860"/>
                  <a:ext cx="11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C69F7-72DB-DB0B-3859-90EB21DFF896}"/>
                    </a:ext>
                  </a:extLst>
                </p14:cNvPr>
                <p14:cNvContentPartPr/>
                <p14:nvPr/>
              </p14:nvContentPartPr>
              <p14:xfrm>
                <a:off x="3457305" y="1201300"/>
                <a:ext cx="92520" cy="263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C69F7-72DB-DB0B-3859-90EB21DFF8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8665" y="1192300"/>
                  <a:ext cx="110160" cy="26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9BA127-153B-70C2-39A4-1E466F875349}"/>
                    </a:ext>
                  </a:extLst>
                </p14:cNvPr>
                <p14:cNvContentPartPr/>
                <p14:nvPr/>
              </p14:nvContentPartPr>
              <p14:xfrm>
                <a:off x="1700865" y="2161780"/>
                <a:ext cx="3732840" cy="56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9BA127-153B-70C2-39A4-1E466F8753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1865" y="2152780"/>
                  <a:ext cx="3750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278BC3-5EB2-FC9F-88BC-3B902E17BE34}"/>
                    </a:ext>
                  </a:extLst>
                </p14:cNvPr>
                <p14:cNvContentPartPr/>
                <p14:nvPr/>
              </p14:nvContentPartPr>
              <p14:xfrm>
                <a:off x="1668825" y="2553100"/>
                <a:ext cx="177840" cy="16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278BC3-5EB2-FC9F-88BC-3B902E17BE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59825" y="2544460"/>
                  <a:ext cx="195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FB269A-3B9E-BFA7-5DA6-D336303366B9}"/>
                    </a:ext>
                  </a:extLst>
                </p14:cNvPr>
                <p14:cNvContentPartPr/>
                <p14:nvPr/>
              </p14:nvContentPartPr>
              <p14:xfrm>
                <a:off x="3283785" y="1199500"/>
                <a:ext cx="243720" cy="172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FB269A-3B9E-BFA7-5DA6-D336303366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4785" y="1190860"/>
                  <a:ext cx="261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E4007B-DD50-82F5-5729-82D325E0E3D9}"/>
                    </a:ext>
                  </a:extLst>
                </p14:cNvPr>
                <p14:cNvContentPartPr/>
                <p14:nvPr/>
              </p14:nvContentPartPr>
              <p14:xfrm>
                <a:off x="3438585" y="3694660"/>
                <a:ext cx="201240" cy="162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E4007B-DD50-82F5-5729-82D325E0E3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9945" y="3685660"/>
                  <a:ext cx="218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989C70-890F-F431-3190-D53BC97AF38A}"/>
                    </a:ext>
                  </a:extLst>
                </p14:cNvPr>
                <p14:cNvContentPartPr/>
                <p14:nvPr/>
              </p14:nvContentPartPr>
              <p14:xfrm>
                <a:off x="2886345" y="1328380"/>
                <a:ext cx="2638080" cy="179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989C70-890F-F431-3190-D53BC97AF3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77705" y="1319740"/>
                  <a:ext cx="2655720" cy="18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854AF90-2D48-82C9-4DC1-4CDD97734CCD}"/>
                    </a:ext>
                  </a:extLst>
                </p14:cNvPr>
                <p14:cNvContentPartPr/>
                <p14:nvPr/>
              </p14:nvContentPartPr>
              <p14:xfrm>
                <a:off x="4509225" y="1944700"/>
                <a:ext cx="118800" cy="243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854AF90-2D48-82C9-4DC1-4CDD97734C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0225" y="1936060"/>
                  <a:ext cx="136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3E8D29-D3C2-F0C4-504A-16722CC9F9FE}"/>
                    </a:ext>
                  </a:extLst>
                </p14:cNvPr>
                <p14:cNvContentPartPr/>
                <p14:nvPr/>
              </p14:nvContentPartPr>
              <p14:xfrm>
                <a:off x="4643865" y="1937860"/>
                <a:ext cx="90000" cy="147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3E8D29-D3C2-F0C4-504A-16722CC9F9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5225" y="1929220"/>
                  <a:ext cx="107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8252C7-8CC9-241E-BC4F-9BCDA07990DC}"/>
                    </a:ext>
                  </a:extLst>
                </p14:cNvPr>
                <p14:cNvContentPartPr/>
                <p14:nvPr/>
              </p14:nvContentPartPr>
              <p14:xfrm>
                <a:off x="4748625" y="1919140"/>
                <a:ext cx="89640" cy="13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8252C7-8CC9-241E-BC4F-9BCDA07990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9625" y="1910500"/>
                  <a:ext cx="107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465C07-4A28-92F4-F3F4-2302AD214B4C}"/>
                    </a:ext>
                  </a:extLst>
                </p14:cNvPr>
                <p14:cNvContentPartPr/>
                <p14:nvPr/>
              </p14:nvContentPartPr>
              <p14:xfrm>
                <a:off x="4916745" y="1984300"/>
                <a:ext cx="32400" cy="83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465C07-4A28-92F4-F3F4-2302AD214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7745" y="1975300"/>
                  <a:ext cx="50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CE0D7E-8B60-883C-76AF-E0AE20067A8A}"/>
                    </a:ext>
                  </a:extLst>
                </p14:cNvPr>
                <p14:cNvContentPartPr/>
                <p14:nvPr/>
              </p14:nvContentPartPr>
              <p14:xfrm>
                <a:off x="4977585" y="1869460"/>
                <a:ext cx="98280" cy="15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CE0D7E-8B60-883C-76AF-E0AE20067A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8585" y="1860460"/>
                  <a:ext cx="115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1ADE39-EF64-DBE1-9AA8-C42E0020DB79}"/>
                    </a:ext>
                  </a:extLst>
                </p14:cNvPr>
                <p14:cNvContentPartPr/>
                <p14:nvPr/>
              </p14:nvContentPartPr>
              <p14:xfrm>
                <a:off x="5126985" y="1801780"/>
                <a:ext cx="92880" cy="28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1ADE39-EF64-DBE1-9AA8-C42E0020DB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8345" y="1792780"/>
                  <a:ext cx="1105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BE9EE7-DC4D-EE69-6089-F06E92D4F8CB}"/>
              </a:ext>
            </a:extLst>
          </p:cNvPr>
          <p:cNvGrpSpPr/>
          <p:nvPr/>
        </p:nvGrpSpPr>
        <p:grpSpPr>
          <a:xfrm>
            <a:off x="3742065" y="1169620"/>
            <a:ext cx="706320" cy="499680"/>
            <a:chOff x="3742065" y="1169620"/>
            <a:chExt cx="70632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FCE5FE-7EB4-E7D0-BBB7-4229490F47BE}"/>
                    </a:ext>
                  </a:extLst>
                </p14:cNvPr>
                <p14:cNvContentPartPr/>
                <p14:nvPr/>
              </p14:nvContentPartPr>
              <p14:xfrm>
                <a:off x="3742065" y="1378420"/>
                <a:ext cx="154440" cy="29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FCE5FE-7EB4-E7D0-BBB7-4229490F47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3065" y="1369780"/>
                  <a:ext cx="172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640E65-BFC1-D01C-BEC1-112300C28AB0}"/>
                    </a:ext>
                  </a:extLst>
                </p14:cNvPr>
                <p14:cNvContentPartPr/>
                <p14:nvPr/>
              </p14:nvContentPartPr>
              <p14:xfrm>
                <a:off x="3910545" y="1374100"/>
                <a:ext cx="91800" cy="168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640E65-BFC1-D01C-BEC1-112300C28A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1545" y="1365100"/>
                  <a:ext cx="109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E0EAF59-FABC-D048-4DCB-730A7F1CBE31}"/>
                    </a:ext>
                  </a:extLst>
                </p14:cNvPr>
                <p14:cNvContentPartPr/>
                <p14:nvPr/>
              </p14:nvContentPartPr>
              <p14:xfrm>
                <a:off x="4070745" y="1458700"/>
                <a:ext cx="32400" cy="7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E0EAF59-FABC-D048-4DCB-730A7F1CBE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61745" y="1449700"/>
                  <a:ext cx="5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61243C-0D6D-D82D-9AE7-996C26228F5D}"/>
                    </a:ext>
                  </a:extLst>
                </p14:cNvPr>
                <p14:cNvContentPartPr/>
                <p14:nvPr/>
              </p14:nvContentPartPr>
              <p14:xfrm>
                <a:off x="4120425" y="1267180"/>
                <a:ext cx="120600" cy="217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61243C-0D6D-D82D-9AE7-996C26228F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11425" y="1258180"/>
                  <a:ext cx="138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0406FF-2E06-103A-4E8C-06AB2F028E16}"/>
                    </a:ext>
                  </a:extLst>
                </p14:cNvPr>
                <p14:cNvContentPartPr/>
                <p14:nvPr/>
              </p14:nvContentPartPr>
              <p14:xfrm>
                <a:off x="4223025" y="1243780"/>
                <a:ext cx="97560" cy="15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0406FF-2E06-103A-4E8C-06AB2F028E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14385" y="1235140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9F44FD-29E7-69A1-7775-E94421DFD18C}"/>
                    </a:ext>
                  </a:extLst>
                </p14:cNvPr>
                <p14:cNvContentPartPr/>
                <p14:nvPr/>
              </p14:nvContentPartPr>
              <p14:xfrm>
                <a:off x="4325985" y="1169620"/>
                <a:ext cx="122400" cy="360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9F44FD-29E7-69A1-7775-E94421DFD1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17345" y="1160620"/>
                  <a:ext cx="140040" cy="37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358651" y="2598693"/>
            <a:ext cx="198120" cy="198120"/>
            <a:chOff x="8358651" y="2598693"/>
            <a:chExt cx="198120" cy="198120"/>
          </a:xfrm>
        </p:grpSpPr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98994" y="1537344"/>
            <a:ext cx="365760" cy="453390"/>
            <a:chOff x="6698994" y="1537344"/>
            <a:chExt cx="365760" cy="453390"/>
          </a:xfrm>
        </p:grpSpPr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3220473-F8C8-4DD0-A8B9-D592288FA251}"/>
              </a:ext>
            </a:extLst>
          </p:cNvPr>
          <p:cNvGrpSpPr/>
          <p:nvPr/>
        </p:nvGrpSpPr>
        <p:grpSpPr>
          <a:xfrm>
            <a:off x="2797425" y="3637060"/>
            <a:ext cx="1644480" cy="916560"/>
            <a:chOff x="2797425" y="3637060"/>
            <a:chExt cx="1644480" cy="9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5EAD61-0964-9782-72CA-A8914558E5CF}"/>
                    </a:ext>
                  </a:extLst>
                </p14:cNvPr>
                <p14:cNvContentPartPr/>
                <p14:nvPr/>
              </p14:nvContentPartPr>
              <p14:xfrm>
                <a:off x="2797425" y="3801580"/>
                <a:ext cx="689400" cy="338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5EAD61-0964-9782-72CA-A8914558E5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88785" y="3792940"/>
                  <a:ext cx="707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9218A6-9348-0F41-7127-CAD12F6E960C}"/>
                    </a:ext>
                  </a:extLst>
                </p14:cNvPr>
                <p14:cNvContentPartPr/>
                <p14:nvPr/>
              </p14:nvContentPartPr>
              <p14:xfrm>
                <a:off x="3600945" y="3648220"/>
                <a:ext cx="126360" cy="397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9218A6-9348-0F41-7127-CAD12F6E96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2305" y="3639220"/>
                  <a:ext cx="1440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A12B67-E414-214C-5F6D-C3421D919B62}"/>
                    </a:ext>
                  </a:extLst>
                </p14:cNvPr>
                <p14:cNvContentPartPr/>
                <p14:nvPr/>
              </p14:nvContentPartPr>
              <p14:xfrm>
                <a:off x="3726945" y="3776020"/>
                <a:ext cx="140040" cy="14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A12B67-E414-214C-5F6D-C3421D919B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8305" y="3767020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47D1C5-A191-5EC8-5415-8B54BF3CAA37}"/>
                    </a:ext>
                  </a:extLst>
                </p14:cNvPr>
                <p14:cNvContentPartPr/>
                <p14:nvPr/>
              </p14:nvContentPartPr>
              <p14:xfrm>
                <a:off x="3879945" y="3637060"/>
                <a:ext cx="70920" cy="297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47D1C5-A191-5EC8-5415-8B54BF3CAA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71305" y="3628420"/>
                  <a:ext cx="88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74A65E-50EA-BDA0-9051-697A6EB79AD0}"/>
                    </a:ext>
                  </a:extLst>
                </p14:cNvPr>
                <p14:cNvContentPartPr/>
                <p14:nvPr/>
              </p14:nvContentPartPr>
              <p14:xfrm>
                <a:off x="3057345" y="4225300"/>
                <a:ext cx="923400" cy="328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74A65E-50EA-BDA0-9051-697A6EB79A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8705" y="4216300"/>
                  <a:ext cx="941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73C4D3-86CC-F151-3F07-46A8A5102354}"/>
                    </a:ext>
                  </a:extLst>
                </p14:cNvPr>
                <p14:cNvContentPartPr/>
                <p14:nvPr/>
              </p14:nvContentPartPr>
              <p14:xfrm>
                <a:off x="4072545" y="4069060"/>
                <a:ext cx="70920" cy="366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73C4D3-86CC-F151-3F07-46A8A5102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3545" y="4060060"/>
                  <a:ext cx="88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7F531E-FC18-ACC2-16EC-6661635A7C54}"/>
                    </a:ext>
                  </a:extLst>
                </p14:cNvPr>
                <p14:cNvContentPartPr/>
                <p14:nvPr/>
              </p14:nvContentPartPr>
              <p14:xfrm>
                <a:off x="4215105" y="4092820"/>
                <a:ext cx="118080" cy="250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7F531E-FC18-ACC2-16EC-6661635A7C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6465" y="4084180"/>
                  <a:ext cx="135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610641A-6A33-2B2D-249B-261439ACE3C8}"/>
                    </a:ext>
                  </a:extLst>
                </p14:cNvPr>
                <p14:cNvContentPartPr/>
                <p14:nvPr/>
              </p14:nvContentPartPr>
              <p14:xfrm>
                <a:off x="4317705" y="4031980"/>
                <a:ext cx="124200" cy="424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610641A-6A33-2B2D-249B-261439ACE3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8705" y="4022980"/>
                  <a:ext cx="141840" cy="44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F2A398C-8D25-4C9B-F7BB-6EC263367100}"/>
                  </a:ext>
                </a:extLst>
              </p14:cNvPr>
              <p14:cNvContentPartPr/>
              <p14:nvPr/>
            </p14:nvContentPartPr>
            <p14:xfrm>
              <a:off x="5467905" y="1983220"/>
              <a:ext cx="910080" cy="680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F2A398C-8D25-4C9B-F7BB-6EC2633671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58905" y="1974580"/>
                <a:ext cx="927720" cy="8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1403134"/>
                  </a:moveTo>
                  <a:lnTo>
                    <a:pt x="0" y="3209636"/>
                  </a:lnTo>
                </a:path>
                <a:path w="802639" h="3209925">
                  <a:moveTo>
                    <a:pt x="0" y="915137"/>
                  </a:moveTo>
                  <a:lnTo>
                    <a:pt x="0" y="1114310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309245"/>
            </a:xfrm>
            <a:custGeom>
              <a:avLst/>
              <a:gdLst/>
              <a:ahLst/>
              <a:cxnLst/>
              <a:rect l="l" t="t" r="r" b="b"/>
              <a:pathLst>
                <a:path w="3221354" h="309244">
                  <a:moveTo>
                    <a:pt x="0" y="0"/>
                  </a:moveTo>
                  <a:lnTo>
                    <a:pt x="229006" y="0"/>
                  </a:lnTo>
                </a:path>
                <a:path w="3221354" h="309244">
                  <a:moveTo>
                    <a:pt x="1232824" y="0"/>
                  </a:moveTo>
                  <a:lnTo>
                    <a:pt x="3220916" y="0"/>
                  </a:lnTo>
                </a:path>
                <a:path w="3221354" h="309244">
                  <a:moveTo>
                    <a:pt x="541052" y="109553"/>
                  </a:moveTo>
                  <a:lnTo>
                    <a:pt x="541052" y="308726"/>
                  </a:lnTo>
                </a:path>
                <a:path w="3221354" h="309244">
                  <a:moveTo>
                    <a:pt x="808404" y="109553"/>
                  </a:moveTo>
                  <a:lnTo>
                    <a:pt x="808404" y="308726"/>
                  </a:lnTo>
                </a:path>
                <a:path w="3221354" h="309244">
                  <a:moveTo>
                    <a:pt x="1075755" y="109553"/>
                  </a:moveTo>
                  <a:lnTo>
                    <a:pt x="1075755" y="30872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1871345"/>
            </a:xfrm>
            <a:custGeom>
              <a:avLst/>
              <a:gdLst/>
              <a:ahLst/>
              <a:cxnLst/>
              <a:rect l="l" t="t" r="r" b="b"/>
              <a:pathLst>
                <a:path w="3003550" h="1871345">
                  <a:moveTo>
                    <a:pt x="0" y="0"/>
                  </a:moveTo>
                  <a:lnTo>
                    <a:pt x="63620" y="0"/>
                  </a:lnTo>
                </a:path>
                <a:path w="3003550" h="1871345">
                  <a:moveTo>
                    <a:pt x="1299325" y="0"/>
                  </a:moveTo>
                  <a:lnTo>
                    <a:pt x="3002967" y="0"/>
                  </a:lnTo>
                </a:path>
                <a:path w="3003550" h="1871345">
                  <a:moveTo>
                    <a:pt x="541052" y="64726"/>
                  </a:moveTo>
                  <a:lnTo>
                    <a:pt x="541052" y="1871229"/>
                  </a:lnTo>
                </a:path>
                <a:path w="3003550" h="1871345">
                  <a:moveTo>
                    <a:pt x="808404" y="64726"/>
                  </a:moveTo>
                  <a:lnTo>
                    <a:pt x="808404" y="1871229"/>
                  </a:lnTo>
                </a:path>
                <a:path w="3003550" h="1871345">
                  <a:moveTo>
                    <a:pt x="1075755" y="64726"/>
                  </a:moveTo>
                  <a:lnTo>
                    <a:pt x="1075755" y="187122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163995"/>
                  </a:lnTo>
                  <a:lnTo>
                    <a:pt x="2940862" y="163995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163995"/>
                  </a:lnTo>
                  <a:lnTo>
                    <a:pt x="2673502" y="163995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545994" y="3162"/>
                  </a:lnTo>
                  <a:lnTo>
                    <a:pt x="2545994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126669"/>
                  </a:lnTo>
                  <a:lnTo>
                    <a:pt x="3175" y="126669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126669"/>
                  </a:lnTo>
                  <a:lnTo>
                    <a:pt x="270522" y="126669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126669"/>
                  </a:lnTo>
                  <a:lnTo>
                    <a:pt x="537870" y="126669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126669"/>
                  </a:lnTo>
                  <a:lnTo>
                    <a:pt x="805218" y="126669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974775" y="266407"/>
                  </a:lnTo>
                  <a:lnTo>
                    <a:pt x="974775" y="269582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415493"/>
                  </a:lnTo>
                  <a:lnTo>
                    <a:pt x="802043" y="415493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415493"/>
                  </a:lnTo>
                  <a:lnTo>
                    <a:pt x="534695" y="415493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415493"/>
                  </a:lnTo>
                  <a:lnTo>
                    <a:pt x="267347" y="415493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415493"/>
                  </a:lnTo>
                  <a:lnTo>
                    <a:pt x="0" y="415493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66407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815589" y="1780452"/>
            <a:ext cx="1741805" cy="1016635"/>
            <a:chOff x="6815589" y="1780452"/>
            <a:chExt cx="1741805" cy="101663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5589" y="1780452"/>
              <a:ext cx="1196274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2485" y="1859512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699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58524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68929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8650" y="2598693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6750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608053" y="1322018"/>
            <a:ext cx="1845945" cy="1200785"/>
            <a:chOff x="1608053" y="1322018"/>
            <a:chExt cx="1845945" cy="1200785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4420" y="1333497"/>
              <a:ext cx="1196274" cy="1981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271316" y="1412557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700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57354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67760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5533" y="1381174"/>
              <a:ext cx="198120" cy="114162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354593" y="1418070"/>
              <a:ext cx="0" cy="1028065"/>
            </a:xfrm>
            <a:custGeom>
              <a:avLst/>
              <a:gdLst/>
              <a:ahLst/>
              <a:cxnLst/>
              <a:rect l="l" t="t" r="r" b="b"/>
              <a:pathLst>
                <a:path h="1028064">
                  <a:moveTo>
                    <a:pt x="0" y="0"/>
                  </a:moveTo>
                  <a:lnTo>
                    <a:pt x="0" y="1027837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293633" y="244946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93633" y="14145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8053" y="1322018"/>
              <a:ext cx="606523" cy="19811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646288" y="1400939"/>
              <a:ext cx="421005" cy="5080"/>
            </a:xfrm>
            <a:custGeom>
              <a:avLst/>
              <a:gdLst/>
              <a:ahLst/>
              <a:cxnLst/>
              <a:rect l="l" t="t" r="r" b="b"/>
              <a:pathLst>
                <a:path w="421005" h="5080">
                  <a:moveTo>
                    <a:pt x="0" y="4471"/>
                  </a:moveTo>
                  <a:lnTo>
                    <a:pt x="408140" y="134"/>
                  </a:lnTo>
                  <a:lnTo>
                    <a:pt x="420839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053781" y="134011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5" h="121919">
                  <a:moveTo>
                    <a:pt x="0" y="0"/>
                  </a:moveTo>
                  <a:lnTo>
                    <a:pt x="1295" y="121913"/>
                  </a:lnTo>
                  <a:lnTo>
                    <a:pt x="122560" y="59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4284" y="1798785"/>
              <a:ext cx="838603" cy="46728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32247" y="1876479"/>
              <a:ext cx="643255" cy="323850"/>
            </a:xfrm>
            <a:custGeom>
              <a:avLst/>
              <a:gdLst/>
              <a:ahLst/>
              <a:cxnLst/>
              <a:rect l="l" t="t" r="r" b="b"/>
              <a:pathLst>
                <a:path w="643254" h="323850">
                  <a:moveTo>
                    <a:pt x="0" y="323489"/>
                  </a:moveTo>
                  <a:lnTo>
                    <a:pt x="29958" y="288574"/>
                  </a:lnTo>
                  <a:lnTo>
                    <a:pt x="61642" y="255577"/>
                  </a:lnTo>
                  <a:lnTo>
                    <a:pt x="95050" y="224498"/>
                  </a:lnTo>
                  <a:lnTo>
                    <a:pt x="130182" y="195336"/>
                  </a:lnTo>
                  <a:lnTo>
                    <a:pt x="167038" y="168092"/>
                  </a:lnTo>
                  <a:lnTo>
                    <a:pt x="205619" y="142766"/>
                  </a:lnTo>
                  <a:lnTo>
                    <a:pt x="245925" y="119357"/>
                  </a:lnTo>
                  <a:lnTo>
                    <a:pt x="287954" y="97866"/>
                  </a:lnTo>
                  <a:lnTo>
                    <a:pt x="331709" y="78293"/>
                  </a:lnTo>
                  <a:lnTo>
                    <a:pt x="377187" y="60638"/>
                  </a:lnTo>
                  <a:lnTo>
                    <a:pt x="424390" y="44900"/>
                  </a:lnTo>
                  <a:lnTo>
                    <a:pt x="473318" y="31080"/>
                  </a:lnTo>
                  <a:lnTo>
                    <a:pt x="523970" y="19178"/>
                  </a:lnTo>
                  <a:lnTo>
                    <a:pt x="576346" y="9193"/>
                  </a:lnTo>
                  <a:lnTo>
                    <a:pt x="630447" y="1126"/>
                  </a:lnTo>
                  <a:lnTo>
                    <a:pt x="64310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657291" y="181688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0" y="0"/>
                  </a:moveTo>
                  <a:lnTo>
                    <a:pt x="10812" y="121439"/>
                  </a:lnTo>
                  <a:lnTo>
                    <a:pt x="126845" y="4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217509" y="1016590"/>
            <a:ext cx="890269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3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3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11700" y="1268088"/>
            <a:ext cx="1334770" cy="288925"/>
          </a:xfrm>
          <a:custGeom>
            <a:avLst/>
            <a:gdLst/>
            <a:ahLst/>
            <a:cxnLst/>
            <a:rect l="l" t="t" r="r" b="b"/>
            <a:pathLst>
              <a:path w="1334770" h="288925">
                <a:moveTo>
                  <a:pt x="1334588" y="0"/>
                </a:moveTo>
                <a:lnTo>
                  <a:pt x="0" y="0"/>
                </a:lnTo>
                <a:lnTo>
                  <a:pt x="0" y="288823"/>
                </a:lnTo>
                <a:lnTo>
                  <a:pt x="1334588" y="288823"/>
                </a:lnTo>
                <a:lnTo>
                  <a:pt x="1334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44720" y="1283015"/>
            <a:ext cx="1256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y-intercept</a:t>
            </a:r>
            <a:r>
              <a:rPr sz="1400" spc="-5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773591" y="1792321"/>
            <a:ext cx="1281430" cy="710565"/>
            <a:chOff x="6773591" y="1792321"/>
            <a:chExt cx="1281430" cy="710565"/>
          </a:xfrm>
        </p:grpSpPr>
        <p:pic>
          <p:nvPicPr>
            <p:cNvPr id="107" name="object 10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56703" y="1828129"/>
              <a:ext cx="198120" cy="6746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955763" y="1865025"/>
              <a:ext cx="0" cy="561340"/>
            </a:xfrm>
            <a:custGeom>
              <a:avLst/>
              <a:gdLst/>
              <a:ahLst/>
              <a:cxnLst/>
              <a:rect l="l" t="t" r="r" b="b"/>
              <a:pathLst>
                <a:path h="561339">
                  <a:moveTo>
                    <a:pt x="0" y="0"/>
                  </a:moveTo>
                  <a:lnTo>
                    <a:pt x="0" y="560816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94803" y="2429398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94803" y="1861469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3591" y="1792321"/>
              <a:ext cx="198120" cy="19811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1691" y="1807422"/>
              <a:ext cx="121920" cy="121920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6698994" y="1537344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115" name="object 1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319307" y="2199967"/>
            <a:ext cx="1235710" cy="288925"/>
          </a:xfrm>
          <a:custGeom>
            <a:avLst/>
            <a:gdLst/>
            <a:ahLst/>
            <a:cxnLst/>
            <a:rect l="l" t="t" r="r" b="b"/>
            <a:pathLst>
              <a:path w="1235709" h="288925">
                <a:moveTo>
                  <a:pt x="1235705" y="0"/>
                </a:moveTo>
                <a:lnTo>
                  <a:pt x="0" y="0"/>
                </a:lnTo>
                <a:lnTo>
                  <a:pt x="0" y="288823"/>
                </a:lnTo>
                <a:lnTo>
                  <a:pt x="1235705" y="288823"/>
                </a:lnTo>
                <a:lnTo>
                  <a:pt x="1235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5352327" y="2214892"/>
            <a:ext cx="1157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y-intercept</a:t>
            </a:r>
            <a:r>
              <a:rPr sz="1400" spc="-5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368737" y="1390088"/>
            <a:ext cx="1038225" cy="288925"/>
          </a:xfrm>
          <a:custGeom>
            <a:avLst/>
            <a:gdLst/>
            <a:ahLst/>
            <a:cxnLst/>
            <a:rect l="l" t="t" r="r" b="b"/>
            <a:pathLst>
              <a:path w="1038225" h="288925">
                <a:moveTo>
                  <a:pt x="1038197" y="0"/>
                </a:moveTo>
                <a:lnTo>
                  <a:pt x="0" y="0"/>
                </a:lnTo>
                <a:lnTo>
                  <a:pt x="0" y="288823"/>
                </a:lnTo>
                <a:lnTo>
                  <a:pt x="1038197" y="288823"/>
                </a:lnTo>
                <a:lnTo>
                  <a:pt x="103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7401758" y="1405013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-0.5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8729" cy="3947160"/>
            <a:chOff x="2691211" y="511833"/>
            <a:chExt cx="3808729" cy="3947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9887" y="2647138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1306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91211" y="717844"/>
            <a:ext cx="3511550" cy="3741420"/>
            <a:chOff x="2691211" y="717844"/>
            <a:chExt cx="3511550" cy="374142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5719" y="717844"/>
              <a:ext cx="261681" cy="272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381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533231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62467" y="1142238"/>
            <a:ext cx="3563620" cy="1895475"/>
            <a:chOff x="3062467" y="1142238"/>
            <a:chExt cx="3563620" cy="189547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2467" y="1142238"/>
              <a:ext cx="3563613" cy="1895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1376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60422" y="1593599"/>
            <a:ext cx="925194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25013" y="2359231"/>
            <a:ext cx="198120" cy="198120"/>
            <a:chOff x="5425013" y="2359231"/>
            <a:chExt cx="198120" cy="198120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5013" y="2359231"/>
              <a:ext cx="198120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96133" y="210043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88513" y="1945166"/>
            <a:ext cx="386715" cy="236220"/>
            <a:chOff x="5488513" y="1945166"/>
            <a:chExt cx="386715" cy="236220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8513" y="1945166"/>
              <a:ext cx="217864" cy="23608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31375" y="196504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4"/>
                  </a:lnTo>
                  <a:lnTo>
                    <a:pt x="67510" y="146497"/>
                  </a:lnTo>
                  <a:lnTo>
                    <a:pt x="95398" y="146497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5"/>
                  </a:lnTo>
                  <a:lnTo>
                    <a:pt x="114985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79" h="150494">
                  <a:moveTo>
                    <a:pt x="95398" y="146497"/>
                  </a:moveTo>
                  <a:lnTo>
                    <a:pt x="67510" y="146497"/>
                  </a:lnTo>
                  <a:lnTo>
                    <a:pt x="77537" y="149541"/>
                  </a:lnTo>
                  <a:lnTo>
                    <a:pt x="88245" y="149103"/>
                  </a:lnTo>
                  <a:lnTo>
                    <a:pt x="95398" y="146497"/>
                  </a:lnTo>
                  <a:close/>
                </a:path>
                <a:path w="132079" h="150494">
                  <a:moveTo>
                    <a:pt x="59752" y="24657"/>
                  </a:moveTo>
                  <a:lnTo>
                    <a:pt x="52956" y="24657"/>
                  </a:lnTo>
                  <a:lnTo>
                    <a:pt x="55410" y="26046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5"/>
                  </a:lnTo>
                  <a:lnTo>
                    <a:pt x="63305" y="44039"/>
                  </a:lnTo>
                  <a:lnTo>
                    <a:pt x="114985" y="44039"/>
                  </a:lnTo>
                  <a:lnTo>
                    <a:pt x="114093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3"/>
                  </a:lnTo>
                  <a:lnTo>
                    <a:pt x="59752" y="24657"/>
                  </a:lnTo>
                  <a:close/>
                </a:path>
                <a:path w="132079" h="150494">
                  <a:moveTo>
                    <a:pt x="88889" y="34880"/>
                  </a:moveTo>
                  <a:lnTo>
                    <a:pt x="76934" y="38239"/>
                  </a:lnTo>
                  <a:lnTo>
                    <a:pt x="68275" y="43475"/>
                  </a:lnTo>
                  <a:lnTo>
                    <a:pt x="114093" y="43475"/>
                  </a:lnTo>
                  <a:lnTo>
                    <a:pt x="103267" y="36625"/>
                  </a:lnTo>
                  <a:lnTo>
                    <a:pt x="88889" y="34880"/>
                  </a:lnTo>
                  <a:close/>
                </a:path>
                <a:path w="132079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79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6"/>
                  </a:lnTo>
                  <a:lnTo>
                    <a:pt x="40401" y="28151"/>
                  </a:lnTo>
                  <a:lnTo>
                    <a:pt x="52956" y="24657"/>
                  </a:lnTo>
                  <a:lnTo>
                    <a:pt x="59752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79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31375" y="1965039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7175" y="1945166"/>
              <a:ext cx="227498" cy="2360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90038" y="1964961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9"/>
                  </a:lnTo>
                  <a:lnTo>
                    <a:pt x="119740" y="1844"/>
                  </a:lnTo>
                  <a:lnTo>
                    <a:pt x="119960" y="3473"/>
                  </a:lnTo>
                  <a:lnTo>
                    <a:pt x="121441" y="17981"/>
                  </a:lnTo>
                  <a:lnTo>
                    <a:pt x="121411" y="27757"/>
                  </a:lnTo>
                  <a:lnTo>
                    <a:pt x="120117" y="33974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1"/>
                  </a:lnTo>
                  <a:lnTo>
                    <a:pt x="65039" y="97481"/>
                  </a:lnTo>
                  <a:lnTo>
                    <a:pt x="25547" y="115553"/>
                  </a:lnTo>
                  <a:lnTo>
                    <a:pt x="16262" y="119580"/>
                  </a:lnTo>
                  <a:lnTo>
                    <a:pt x="8939" y="124368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9"/>
                  </a:lnTo>
                  <a:lnTo>
                    <a:pt x="3905" y="145487"/>
                  </a:lnTo>
                  <a:lnTo>
                    <a:pt x="9267" y="147621"/>
                  </a:lnTo>
                  <a:lnTo>
                    <a:pt x="24581" y="150314"/>
                  </a:lnTo>
                  <a:lnTo>
                    <a:pt x="48687" y="148007"/>
                  </a:lnTo>
                  <a:lnTo>
                    <a:pt x="80427" y="135136"/>
                  </a:lnTo>
                  <a:lnTo>
                    <a:pt x="112645" y="112289"/>
                  </a:lnTo>
                  <a:lnTo>
                    <a:pt x="133995" y="86460"/>
                  </a:lnTo>
                  <a:lnTo>
                    <a:pt x="141773" y="59004"/>
                  </a:lnTo>
                  <a:lnTo>
                    <a:pt x="133275" y="31278"/>
                  </a:lnTo>
                  <a:lnTo>
                    <a:pt x="131744" y="19212"/>
                  </a:lnTo>
                  <a:lnTo>
                    <a:pt x="130537" y="9420"/>
                  </a:lnTo>
                  <a:lnTo>
                    <a:pt x="129663" y="1827"/>
                  </a:lnTo>
                  <a:lnTo>
                    <a:pt x="129523" y="469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90038" y="196496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695159" y="1231478"/>
            <a:ext cx="77597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55868" y="1404259"/>
            <a:ext cx="1045210" cy="568960"/>
            <a:chOff x="5655868" y="1404259"/>
            <a:chExt cx="1045210" cy="568960"/>
          </a:xfrm>
        </p:grpSpPr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5868" y="1404259"/>
              <a:ext cx="1044627" cy="56857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765245" y="1435056"/>
              <a:ext cx="897255" cy="382905"/>
            </a:xfrm>
            <a:custGeom>
              <a:avLst/>
              <a:gdLst/>
              <a:ahLst/>
              <a:cxnLst/>
              <a:rect l="l" t="t" r="r" b="b"/>
              <a:pathLst>
                <a:path w="897254" h="382905">
                  <a:moveTo>
                    <a:pt x="896893" y="0"/>
                  </a:moveTo>
                  <a:lnTo>
                    <a:pt x="836289" y="2105"/>
                  </a:lnTo>
                  <a:lnTo>
                    <a:pt x="777381" y="5945"/>
                  </a:lnTo>
                  <a:lnTo>
                    <a:pt x="720168" y="11519"/>
                  </a:lnTo>
                  <a:lnTo>
                    <a:pt x="664652" y="18828"/>
                  </a:lnTo>
                  <a:lnTo>
                    <a:pt x="610831" y="27872"/>
                  </a:lnTo>
                  <a:lnTo>
                    <a:pt x="558706" y="38650"/>
                  </a:lnTo>
                  <a:lnTo>
                    <a:pt x="508276" y="51163"/>
                  </a:lnTo>
                  <a:lnTo>
                    <a:pt x="459543" y="65411"/>
                  </a:lnTo>
                  <a:lnTo>
                    <a:pt x="412505" y="81393"/>
                  </a:lnTo>
                  <a:lnTo>
                    <a:pt x="367164" y="99110"/>
                  </a:lnTo>
                  <a:lnTo>
                    <a:pt x="323518" y="118561"/>
                  </a:lnTo>
                  <a:lnTo>
                    <a:pt x="281568" y="139747"/>
                  </a:lnTo>
                  <a:lnTo>
                    <a:pt x="241313" y="162667"/>
                  </a:lnTo>
                  <a:lnTo>
                    <a:pt x="202755" y="187323"/>
                  </a:lnTo>
                  <a:lnTo>
                    <a:pt x="165892" y="213712"/>
                  </a:lnTo>
                  <a:lnTo>
                    <a:pt x="130726" y="241837"/>
                  </a:lnTo>
                  <a:lnTo>
                    <a:pt x="97255" y="271696"/>
                  </a:lnTo>
                  <a:lnTo>
                    <a:pt x="65480" y="303289"/>
                  </a:lnTo>
                  <a:lnTo>
                    <a:pt x="35400" y="336618"/>
                  </a:lnTo>
                  <a:lnTo>
                    <a:pt x="7017" y="371680"/>
                  </a:lnTo>
                  <a:lnTo>
                    <a:pt x="0" y="38229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05011" y="1773138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10" h="135889">
                  <a:moveTo>
                    <a:pt x="16386" y="0"/>
                  </a:moveTo>
                  <a:lnTo>
                    <a:pt x="0" y="135322"/>
                  </a:lnTo>
                  <a:lnTo>
                    <a:pt x="118089" y="67238"/>
                  </a:lnTo>
                  <a:lnTo>
                    <a:pt x="1638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0204DB7-CE8B-E560-96D9-7ED3C46AB3C9}"/>
              </a:ext>
            </a:extLst>
          </p:cNvPr>
          <p:cNvGrpSpPr/>
          <p:nvPr/>
        </p:nvGrpSpPr>
        <p:grpSpPr>
          <a:xfrm>
            <a:off x="292905" y="890620"/>
            <a:ext cx="2573280" cy="649800"/>
            <a:chOff x="292905" y="890620"/>
            <a:chExt cx="257328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E9823A-35FF-A0D6-1080-6CEF72279FAB}"/>
                    </a:ext>
                  </a:extLst>
                </p14:cNvPr>
                <p14:cNvContentPartPr/>
                <p14:nvPr/>
              </p14:nvContentPartPr>
              <p14:xfrm>
                <a:off x="292905" y="1101220"/>
                <a:ext cx="989280" cy="439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E9823A-35FF-A0D6-1080-6CEF72279F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4265" y="1092580"/>
                  <a:ext cx="10069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42408F-E779-8CBE-6835-311A94743488}"/>
                    </a:ext>
                  </a:extLst>
                </p14:cNvPr>
                <p14:cNvContentPartPr/>
                <p14:nvPr/>
              </p14:nvContentPartPr>
              <p14:xfrm>
                <a:off x="772785" y="1145140"/>
                <a:ext cx="169200" cy="33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42408F-E779-8CBE-6835-311A947434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145" y="1136140"/>
                  <a:ext cx="186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1E4A1F2-53AF-D5F0-A345-E0E4B2945053}"/>
                    </a:ext>
                  </a:extLst>
                </p14:cNvPr>
                <p14:cNvContentPartPr/>
                <p14:nvPr/>
              </p14:nvContentPartPr>
              <p14:xfrm>
                <a:off x="1423305" y="956500"/>
                <a:ext cx="149760" cy="53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1E4A1F2-53AF-D5F0-A345-E0E4B29450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4665" y="947860"/>
                  <a:ext cx="1674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DA8F7B-58EC-06ED-344C-7AF8E7F59BBC}"/>
                    </a:ext>
                  </a:extLst>
                </p14:cNvPr>
                <p14:cNvContentPartPr/>
                <p14:nvPr/>
              </p14:nvContentPartPr>
              <p14:xfrm>
                <a:off x="1682865" y="953980"/>
                <a:ext cx="670680" cy="316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DA8F7B-58EC-06ED-344C-7AF8E7F59B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73865" y="945340"/>
                  <a:ext cx="688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D87A85-C8BB-F5BB-BE57-852892448E5E}"/>
                    </a:ext>
                  </a:extLst>
                </p14:cNvPr>
                <p14:cNvContentPartPr/>
                <p14:nvPr/>
              </p14:nvContentPartPr>
              <p14:xfrm>
                <a:off x="1763505" y="890620"/>
                <a:ext cx="97200" cy="10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D87A85-C8BB-F5BB-BE57-852892448E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54865" y="881980"/>
                  <a:ext cx="114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F048DD-E9B9-476C-5AAC-26AFF9ED30F9}"/>
                    </a:ext>
                  </a:extLst>
                </p14:cNvPr>
                <p14:cNvContentPartPr/>
                <p14:nvPr/>
              </p14:nvContentPartPr>
              <p14:xfrm>
                <a:off x="2507985" y="942100"/>
                <a:ext cx="298080" cy="266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F048DD-E9B9-476C-5AAC-26AFF9ED30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99345" y="933460"/>
                  <a:ext cx="315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7D806F-1FE1-1F75-27FD-88DB4F4134B1}"/>
                    </a:ext>
                  </a:extLst>
                </p14:cNvPr>
                <p14:cNvContentPartPr/>
                <p14:nvPr/>
              </p14:nvContentPartPr>
              <p14:xfrm>
                <a:off x="2846025" y="989620"/>
                <a:ext cx="20160" cy="56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7D806F-1FE1-1F75-27FD-88DB4F4134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37385" y="980980"/>
                  <a:ext cx="37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2D7D94-916A-4C85-A332-AC6B28BADFCA}"/>
                    </a:ext>
                  </a:extLst>
                </p14:cNvPr>
                <p14:cNvContentPartPr/>
                <p14:nvPr/>
              </p14:nvContentPartPr>
              <p14:xfrm>
                <a:off x="300465" y="1216780"/>
                <a:ext cx="2499840" cy="318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2D7D94-916A-4C85-A332-AC6B28BADF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465" y="1208140"/>
                  <a:ext cx="2517480" cy="33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012350" y="509293"/>
            <a:ext cx="2896235" cy="2896235"/>
            <a:chOff x="6012350" y="50929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2350" y="50929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66232" y="543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3065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420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42208" y="2409111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11270" cy="3947160"/>
            <a:chOff x="2691211" y="511833"/>
            <a:chExt cx="3811270" cy="3947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606" y="2648406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4" y="26635"/>
                  </a:lnTo>
                  <a:lnTo>
                    <a:pt x="65161" y="21011"/>
                  </a:lnTo>
                  <a:lnTo>
                    <a:pt x="61331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5788" y="24418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93930" y="719114"/>
            <a:ext cx="3511550" cy="3741420"/>
            <a:chOff x="2693930" y="719114"/>
            <a:chExt cx="3511550" cy="374142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3930" y="2605807"/>
              <a:ext cx="3510967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41250" y="268486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32024" y="262390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0354" y="949785"/>
              <a:ext cx="198120" cy="35101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49414" y="107710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88447" y="96789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8438" y="719114"/>
              <a:ext cx="261681" cy="272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6538" y="734131"/>
              <a:ext cx="185481" cy="19608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535949" y="71689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5618" y="510563"/>
            <a:ext cx="2896235" cy="2896235"/>
            <a:chOff x="3595618" y="510563"/>
            <a:chExt cx="2896235" cy="289623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5618" y="510563"/>
              <a:ext cx="2896002" cy="28960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49499" y="54444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3650" cy="3947160"/>
            <a:chOff x="2691211" y="511833"/>
            <a:chExt cx="3803650" cy="3947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2617" y="2659199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20584" y="1221257"/>
            <a:ext cx="18732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 </a:t>
            </a:r>
            <a:r>
              <a:rPr sz="1400" b="1" spc="-3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solution!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96345" y="1536297"/>
            <a:ext cx="1206500" cy="1384935"/>
            <a:chOff x="5296345" y="1536297"/>
            <a:chExt cx="1206500" cy="138493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6345" y="1536297"/>
              <a:ext cx="733387" cy="5736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08542" y="1566428"/>
              <a:ext cx="579120" cy="389890"/>
            </a:xfrm>
            <a:custGeom>
              <a:avLst/>
              <a:gdLst/>
              <a:ahLst/>
              <a:cxnLst/>
              <a:rect l="l" t="t" r="r" b="b"/>
              <a:pathLst>
                <a:path w="579120" h="389889">
                  <a:moveTo>
                    <a:pt x="579021" y="0"/>
                  </a:moveTo>
                  <a:lnTo>
                    <a:pt x="527528" y="18363"/>
                  </a:lnTo>
                  <a:lnTo>
                    <a:pt x="477676" y="38070"/>
                  </a:lnTo>
                  <a:lnTo>
                    <a:pt x="429463" y="59120"/>
                  </a:lnTo>
                  <a:lnTo>
                    <a:pt x="382891" y="81512"/>
                  </a:lnTo>
                  <a:lnTo>
                    <a:pt x="337959" y="105248"/>
                  </a:lnTo>
                  <a:lnTo>
                    <a:pt x="294667" y="130327"/>
                  </a:lnTo>
                  <a:lnTo>
                    <a:pt x="253015" y="156748"/>
                  </a:lnTo>
                  <a:lnTo>
                    <a:pt x="213003" y="184513"/>
                  </a:lnTo>
                  <a:lnTo>
                    <a:pt x="174631" y="213620"/>
                  </a:lnTo>
                  <a:lnTo>
                    <a:pt x="137900" y="244071"/>
                  </a:lnTo>
                  <a:lnTo>
                    <a:pt x="102809" y="275864"/>
                  </a:lnTo>
                  <a:lnTo>
                    <a:pt x="69357" y="309001"/>
                  </a:lnTo>
                  <a:lnTo>
                    <a:pt x="37547" y="343480"/>
                  </a:lnTo>
                  <a:lnTo>
                    <a:pt x="7376" y="379303"/>
                  </a:lnTo>
                  <a:lnTo>
                    <a:pt x="0" y="3896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5202" y="1910394"/>
              <a:ext cx="120650" cy="135255"/>
            </a:xfrm>
            <a:custGeom>
              <a:avLst/>
              <a:gdLst/>
              <a:ahLst/>
              <a:cxnLst/>
              <a:rect l="l" t="t" r="r" b="b"/>
              <a:pathLst>
                <a:path w="120650" h="135255">
                  <a:moveTo>
                    <a:pt x="21042" y="0"/>
                  </a:moveTo>
                  <a:lnTo>
                    <a:pt x="0" y="134675"/>
                  </a:lnTo>
                  <a:lnTo>
                    <a:pt x="120366" y="70704"/>
                  </a:lnTo>
                  <a:lnTo>
                    <a:pt x="2104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2606" y="2648406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706" y="2663521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15788" y="24418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93930" y="719114"/>
            <a:ext cx="3511550" cy="3741420"/>
            <a:chOff x="2693930" y="71911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3930" y="260580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1250" y="268486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32024" y="262390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0354" y="94978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49414" y="107710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8447" y="96789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8438" y="71911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6538" y="73413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35949" y="71689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95618" y="510563"/>
            <a:ext cx="2896235" cy="2896235"/>
            <a:chOff x="3595618" y="51056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5618" y="51056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49499" y="54444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5013" y="2359232"/>
              <a:ext cx="198120" cy="198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9013" y="261323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1013" y="2105232"/>
              <a:ext cx="198120" cy="1981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7013" y="1851232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3013" y="1597232"/>
              <a:ext cx="198120" cy="1981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9013" y="1343232"/>
              <a:ext cx="198120" cy="1981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3013" y="2867232"/>
              <a:ext cx="198120" cy="1981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5013" y="1089232"/>
              <a:ext cx="198120" cy="19812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193113" y="1104332"/>
            <a:ext cx="1899920" cy="1899920"/>
            <a:chOff x="4193113" y="1104332"/>
            <a:chExt cx="1899920" cy="189992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7113" y="2628332"/>
              <a:ext cx="121920" cy="12192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9113" y="2120332"/>
              <a:ext cx="121920" cy="1219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5113" y="1866332"/>
              <a:ext cx="121920" cy="1219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1113" y="1612332"/>
              <a:ext cx="121920" cy="1219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7113" y="1358332"/>
              <a:ext cx="121920" cy="1219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1113" y="2882332"/>
              <a:ext cx="121920" cy="1219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3113" y="1104332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39350" y="382293"/>
            <a:ext cx="2896235" cy="2896235"/>
            <a:chOff x="6139350" y="382293"/>
            <a:chExt cx="2896235" cy="289623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9350" y="382293"/>
              <a:ext cx="2896002" cy="28960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93232" y="416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98107" y="1046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9150" y="27731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(12,0)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3650" cy="3947160"/>
            <a:chOff x="2691211" y="511833"/>
            <a:chExt cx="3803650" cy="3947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2617" y="2659199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20584" y="1221257"/>
            <a:ext cx="110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94039" y="1304392"/>
            <a:ext cx="1212215" cy="1615440"/>
            <a:chOff x="5294039" y="1304392"/>
            <a:chExt cx="1212215" cy="161544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4039" y="1304392"/>
              <a:ext cx="733475" cy="539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97227" y="1335057"/>
              <a:ext cx="590550" cy="349885"/>
            </a:xfrm>
            <a:custGeom>
              <a:avLst/>
              <a:gdLst/>
              <a:ahLst/>
              <a:cxnLst/>
              <a:rect l="l" t="t" r="r" b="b"/>
              <a:pathLst>
                <a:path w="590550" h="349885">
                  <a:moveTo>
                    <a:pt x="590335" y="0"/>
                  </a:moveTo>
                  <a:lnTo>
                    <a:pt x="534742" y="9473"/>
                  </a:lnTo>
                  <a:lnTo>
                    <a:pt x="481282" y="21211"/>
                  </a:lnTo>
                  <a:lnTo>
                    <a:pt x="429957" y="35213"/>
                  </a:lnTo>
                  <a:lnTo>
                    <a:pt x="380766" y="51480"/>
                  </a:lnTo>
                  <a:lnTo>
                    <a:pt x="333710" y="70011"/>
                  </a:lnTo>
                  <a:lnTo>
                    <a:pt x="288788" y="90806"/>
                  </a:lnTo>
                  <a:lnTo>
                    <a:pt x="246000" y="113866"/>
                  </a:lnTo>
                  <a:lnTo>
                    <a:pt x="205347" y="139190"/>
                  </a:lnTo>
                  <a:lnTo>
                    <a:pt x="166828" y="166778"/>
                  </a:lnTo>
                  <a:lnTo>
                    <a:pt x="130443" y="196631"/>
                  </a:lnTo>
                  <a:lnTo>
                    <a:pt x="96192" y="228748"/>
                  </a:lnTo>
                  <a:lnTo>
                    <a:pt x="64076" y="263130"/>
                  </a:lnTo>
                  <a:lnTo>
                    <a:pt x="34095" y="299776"/>
                  </a:lnTo>
                  <a:lnTo>
                    <a:pt x="6247" y="338686"/>
                  </a:lnTo>
                  <a:lnTo>
                    <a:pt x="0" y="34977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3628" y="1643854"/>
              <a:ext cx="113030" cy="136525"/>
            </a:xfrm>
            <a:custGeom>
              <a:avLst/>
              <a:gdLst/>
              <a:ahLst/>
              <a:cxnLst/>
              <a:rect l="l" t="t" r="r" b="b"/>
              <a:pathLst>
                <a:path w="113029" h="136525">
                  <a:moveTo>
                    <a:pt x="6717" y="0"/>
                  </a:moveTo>
                  <a:lnTo>
                    <a:pt x="0" y="136145"/>
                  </a:lnTo>
                  <a:lnTo>
                    <a:pt x="112946" y="59830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6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4437" y="2662251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19520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97661" y="717844"/>
            <a:ext cx="3511550" cy="3741420"/>
            <a:chOff x="2697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4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35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4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53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92180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0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39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26350" y="382293"/>
            <a:ext cx="2896235" cy="2896235"/>
            <a:chOff x="3726350" y="38229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6350" y="38229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80232" y="416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39852" y="3202877"/>
            <a:ext cx="516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Machine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learning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motivation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EF3654-5FF9-28A2-A88A-E645D8FDD9A2}"/>
              </a:ext>
            </a:extLst>
          </p:cNvPr>
          <p:cNvGrpSpPr/>
          <p:nvPr/>
        </p:nvGrpSpPr>
        <p:grpSpPr>
          <a:xfrm>
            <a:off x="293985" y="1155580"/>
            <a:ext cx="1225800" cy="387720"/>
            <a:chOff x="293985" y="1155580"/>
            <a:chExt cx="122580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72A080-E5A6-E55E-29DE-C174F27865A7}"/>
                    </a:ext>
                  </a:extLst>
                </p14:cNvPr>
                <p14:cNvContentPartPr/>
                <p14:nvPr/>
              </p14:nvContentPartPr>
              <p14:xfrm>
                <a:off x="293985" y="1155580"/>
                <a:ext cx="934560" cy="387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72A080-E5A6-E55E-29DE-C174F27865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985" y="1146580"/>
                  <a:ext cx="952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4D4B32-53B5-0686-67D8-4549E3FC053B}"/>
                    </a:ext>
                  </a:extLst>
                </p14:cNvPr>
                <p14:cNvContentPartPr/>
                <p14:nvPr/>
              </p14:nvContentPartPr>
              <p14:xfrm>
                <a:off x="803025" y="1236220"/>
                <a:ext cx="113040" cy="11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4D4B32-53B5-0686-67D8-4549E3FC05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025" y="1227580"/>
                  <a:ext cx="130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BB15C9-AF48-ADD8-79C6-5BA8506769C4}"/>
                    </a:ext>
                  </a:extLst>
                </p14:cNvPr>
                <p14:cNvContentPartPr/>
                <p14:nvPr/>
              </p14:nvContentPartPr>
              <p14:xfrm>
                <a:off x="1403145" y="1157020"/>
                <a:ext cx="116640" cy="194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BB15C9-AF48-ADD8-79C6-5BA8506769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4145" y="1148020"/>
                  <a:ext cx="1342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9D35D1-4322-DB2D-374E-7878B986A349}"/>
              </a:ext>
            </a:extLst>
          </p:cNvPr>
          <p:cNvGrpSpPr/>
          <p:nvPr/>
        </p:nvGrpSpPr>
        <p:grpSpPr>
          <a:xfrm>
            <a:off x="3548745" y="1078900"/>
            <a:ext cx="1152360" cy="455040"/>
            <a:chOff x="3548745" y="1078900"/>
            <a:chExt cx="11523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C3DF6E-DE40-E1E7-A72F-EB8B690C16D2}"/>
                    </a:ext>
                  </a:extLst>
                </p14:cNvPr>
                <p14:cNvContentPartPr/>
                <p14:nvPr/>
              </p14:nvContentPartPr>
              <p14:xfrm>
                <a:off x="3548745" y="1078900"/>
                <a:ext cx="875520" cy="45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C3DF6E-DE40-E1E7-A72F-EB8B690C16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9745" y="1070260"/>
                  <a:ext cx="8931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B390B6-AE8C-88C2-802E-4203D6CD87BD}"/>
                    </a:ext>
                  </a:extLst>
                </p14:cNvPr>
                <p14:cNvContentPartPr/>
                <p14:nvPr/>
              </p14:nvContentPartPr>
              <p14:xfrm>
                <a:off x="3986145" y="1097620"/>
                <a:ext cx="115920" cy="2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B390B6-AE8C-88C2-802E-4203D6CD87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77145" y="1088980"/>
                  <a:ext cx="13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D9E9E7-3B32-F5DB-4EBB-7B58AAB468CA}"/>
                    </a:ext>
                  </a:extLst>
                </p14:cNvPr>
                <p14:cNvContentPartPr/>
                <p14:nvPr/>
              </p14:nvContentPartPr>
              <p14:xfrm>
                <a:off x="4541985" y="1080700"/>
                <a:ext cx="159120" cy="17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D9E9E7-3B32-F5DB-4EBB-7B58AAB468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3345" y="1072060"/>
                  <a:ext cx="1767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E2C261-01B5-6574-C909-C180725480E0}"/>
              </a:ext>
            </a:extLst>
          </p:cNvPr>
          <p:cNvGrpSpPr/>
          <p:nvPr/>
        </p:nvGrpSpPr>
        <p:grpSpPr>
          <a:xfrm>
            <a:off x="7059465" y="878020"/>
            <a:ext cx="1161360" cy="454320"/>
            <a:chOff x="7059465" y="878020"/>
            <a:chExt cx="116136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142EA9-031A-5B8D-16CA-81FCD87A2CB4}"/>
                    </a:ext>
                  </a:extLst>
                </p14:cNvPr>
                <p14:cNvContentPartPr/>
                <p14:nvPr/>
              </p14:nvContentPartPr>
              <p14:xfrm>
                <a:off x="7059465" y="878020"/>
                <a:ext cx="903960" cy="45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142EA9-031A-5B8D-16CA-81FCD87A2C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0465" y="869380"/>
                  <a:ext cx="921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0005E4-E495-6442-3896-98276C3752D4}"/>
                    </a:ext>
                  </a:extLst>
                </p14:cNvPr>
                <p14:cNvContentPartPr/>
                <p14:nvPr/>
              </p14:nvContentPartPr>
              <p14:xfrm>
                <a:off x="7527105" y="917620"/>
                <a:ext cx="150480" cy="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0005E4-E495-6442-3896-98276C3752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18105" y="908980"/>
                  <a:ext cx="168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C5B9C8-BC55-4A6D-C8EF-9EA3DAD1B314}"/>
                    </a:ext>
                  </a:extLst>
                </p14:cNvPr>
                <p14:cNvContentPartPr/>
                <p14:nvPr/>
              </p14:nvContentPartPr>
              <p14:xfrm>
                <a:off x="8084025" y="902500"/>
                <a:ext cx="136800" cy="19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C5B9C8-BC55-4A6D-C8EF-9EA3DAD1B3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5025" y="893500"/>
                  <a:ext cx="15444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57A3-BEEC-E1A9-0B7C-B842AD924FE3}"/>
              </a:ext>
            </a:extLst>
          </p:cNvPr>
          <p:cNvGrpSpPr/>
          <p:nvPr/>
        </p:nvGrpSpPr>
        <p:grpSpPr>
          <a:xfrm>
            <a:off x="419690" y="1615620"/>
            <a:ext cx="1002240" cy="250200"/>
            <a:chOff x="419690" y="1615620"/>
            <a:chExt cx="100224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D23B6B-D140-9099-8BA5-E4E63A768123}"/>
                    </a:ext>
                  </a:extLst>
                </p14:cNvPr>
                <p14:cNvContentPartPr/>
                <p14:nvPr/>
              </p14:nvContentPartPr>
              <p14:xfrm>
                <a:off x="419690" y="1706340"/>
                <a:ext cx="164880" cy="159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D23B6B-D140-9099-8BA5-E4E63A7681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690" y="1697340"/>
                  <a:ext cx="182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7309CB4-8EF5-E3B4-6011-2B6CE9AAB697}"/>
                    </a:ext>
                  </a:extLst>
                </p14:cNvPr>
                <p14:cNvContentPartPr/>
                <p14:nvPr/>
              </p14:nvContentPartPr>
              <p14:xfrm>
                <a:off x="638930" y="1681140"/>
                <a:ext cx="22680" cy="14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7309CB4-8EF5-E3B4-6011-2B6CE9AAB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9930" y="1672500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2C5AA6-536E-8FBB-E164-BBAC16B441F9}"/>
                    </a:ext>
                  </a:extLst>
                </p14:cNvPr>
                <p14:cNvContentPartPr/>
                <p14:nvPr/>
              </p14:nvContentPartPr>
              <p14:xfrm>
                <a:off x="577730" y="1740180"/>
                <a:ext cx="155880" cy="19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2C5AA6-536E-8FBB-E164-BBAC16B441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9090" y="1731540"/>
                  <a:ext cx="173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CBA4E8-F01C-76F2-122C-564E4D9D8D50}"/>
                    </a:ext>
                  </a:extLst>
                </p14:cNvPr>
                <p14:cNvContentPartPr/>
                <p14:nvPr/>
              </p14:nvContentPartPr>
              <p14:xfrm>
                <a:off x="772850" y="1615620"/>
                <a:ext cx="88920" cy="214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CBA4E8-F01C-76F2-122C-564E4D9D8D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3850" y="1606620"/>
                  <a:ext cx="106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67757F-79AD-BAC0-1E97-F2F44D6A28BB}"/>
                    </a:ext>
                  </a:extLst>
                </p14:cNvPr>
                <p14:cNvContentPartPr/>
                <p14:nvPr/>
              </p14:nvContentPartPr>
              <p14:xfrm>
                <a:off x="942770" y="1704180"/>
                <a:ext cx="135000" cy="7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67757F-79AD-BAC0-1E97-F2F44D6A28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3770" y="1695540"/>
                  <a:ext cx="152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D0CC90-951F-05F3-870A-B8845594B2D5}"/>
                    </a:ext>
                  </a:extLst>
                </p14:cNvPr>
                <p14:cNvContentPartPr/>
                <p14:nvPr/>
              </p14:nvContentPartPr>
              <p14:xfrm>
                <a:off x="1133210" y="1647300"/>
                <a:ext cx="135000" cy="19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D0CC90-951F-05F3-870A-B8845594B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4210" y="1638660"/>
                  <a:ext cx="15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931583-303D-0BD5-53D7-34407A8A57E1}"/>
                    </a:ext>
                  </a:extLst>
                </p14:cNvPr>
                <p14:cNvContentPartPr/>
                <p14:nvPr/>
              </p14:nvContentPartPr>
              <p14:xfrm>
                <a:off x="1309970" y="1635420"/>
                <a:ext cx="111960" cy="167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931583-303D-0BD5-53D7-34407A8A57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01330" y="1626420"/>
                  <a:ext cx="1296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78556F-B1EB-64CA-5BBC-CF0C0B389410}"/>
              </a:ext>
            </a:extLst>
          </p:cNvPr>
          <p:cNvGrpSpPr/>
          <p:nvPr/>
        </p:nvGrpSpPr>
        <p:grpSpPr>
          <a:xfrm>
            <a:off x="402050" y="1943940"/>
            <a:ext cx="1236240" cy="315000"/>
            <a:chOff x="402050" y="1943940"/>
            <a:chExt cx="123624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9F4337-4A61-DD86-5E22-3A95E7527E80}"/>
                    </a:ext>
                  </a:extLst>
                </p14:cNvPr>
                <p14:cNvContentPartPr/>
                <p14:nvPr/>
              </p14:nvContentPartPr>
              <p14:xfrm>
                <a:off x="402050" y="2044380"/>
                <a:ext cx="154440" cy="214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9F4337-4A61-DD86-5E22-3A95E7527E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3410" y="2035740"/>
                  <a:ext cx="172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EDF25C-3148-4C56-0268-6888DA4F0482}"/>
                    </a:ext>
                  </a:extLst>
                </p14:cNvPr>
                <p14:cNvContentPartPr/>
                <p14:nvPr/>
              </p14:nvContentPartPr>
              <p14:xfrm>
                <a:off x="618050" y="2034300"/>
                <a:ext cx="130320" cy="14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FEDF25C-3148-4C56-0268-6888DA4F04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9050" y="2025300"/>
                  <a:ext cx="147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9B7765-2EA3-8663-CA4A-F7DE2FEDF6D7}"/>
                    </a:ext>
                  </a:extLst>
                </p14:cNvPr>
                <p14:cNvContentPartPr/>
                <p14:nvPr/>
              </p14:nvContentPartPr>
              <p14:xfrm>
                <a:off x="821450" y="2009460"/>
                <a:ext cx="111960" cy="16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9B7765-2EA3-8663-CA4A-F7DE2FEDF6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810" y="2000820"/>
                  <a:ext cx="129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8F4D69-61FA-41EC-F96A-9A9BFD95455E}"/>
                    </a:ext>
                  </a:extLst>
                </p14:cNvPr>
                <p14:cNvContentPartPr/>
                <p14:nvPr/>
              </p14:nvContentPartPr>
              <p14:xfrm>
                <a:off x="1002170" y="1943940"/>
                <a:ext cx="87480" cy="262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8F4D69-61FA-41EC-F96A-9A9BFD9545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3170" y="1935300"/>
                  <a:ext cx="105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2B99BC-9352-4875-5AFE-2A2E95272426}"/>
                    </a:ext>
                  </a:extLst>
                </p14:cNvPr>
                <p14:cNvContentPartPr/>
                <p14:nvPr/>
              </p14:nvContentPartPr>
              <p14:xfrm>
                <a:off x="1189730" y="2069580"/>
                <a:ext cx="89280" cy="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2B99BC-9352-4875-5AFE-2A2E952724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1090" y="2060580"/>
                  <a:ext cx="106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36FAE5C-0C37-B88F-7D44-78C0A4AF0568}"/>
                    </a:ext>
                  </a:extLst>
                </p14:cNvPr>
                <p14:cNvContentPartPr/>
                <p14:nvPr/>
              </p14:nvContentPartPr>
              <p14:xfrm>
                <a:off x="1200890" y="2115660"/>
                <a:ext cx="91800" cy="8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36FAE5C-0C37-B88F-7D44-78C0A4AF05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92250" y="2107020"/>
                  <a:ext cx="109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B1CC79-CE6D-173C-ABAA-1A0DDACCF0FB}"/>
                    </a:ext>
                  </a:extLst>
                </p14:cNvPr>
                <p14:cNvContentPartPr/>
                <p14:nvPr/>
              </p14:nvContentPartPr>
              <p14:xfrm>
                <a:off x="1372970" y="1982460"/>
                <a:ext cx="109080" cy="18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B1CC79-CE6D-173C-ABAA-1A0DDACCF0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63970" y="1973460"/>
                  <a:ext cx="12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E780C9-A30D-ECEB-A3B7-26D4BB43641C}"/>
                    </a:ext>
                  </a:extLst>
                </p14:cNvPr>
                <p14:cNvContentPartPr/>
                <p14:nvPr/>
              </p14:nvContentPartPr>
              <p14:xfrm>
                <a:off x="1514450" y="1963740"/>
                <a:ext cx="123840" cy="20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E780C9-A30D-ECEB-A3B7-26D4BB4364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05810" y="1955100"/>
                  <a:ext cx="14148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24A018-E899-793D-3A79-506339C5140C}"/>
              </a:ext>
            </a:extLst>
          </p:cNvPr>
          <p:cNvGrpSpPr/>
          <p:nvPr/>
        </p:nvGrpSpPr>
        <p:grpSpPr>
          <a:xfrm>
            <a:off x="3501290" y="1520940"/>
            <a:ext cx="1329120" cy="601200"/>
            <a:chOff x="3501290" y="1520940"/>
            <a:chExt cx="132912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5DC130C-B8EB-CC0A-7272-0E2F3EF26F80}"/>
                    </a:ext>
                  </a:extLst>
                </p14:cNvPr>
                <p14:cNvContentPartPr/>
                <p14:nvPr/>
              </p14:nvContentPartPr>
              <p14:xfrm>
                <a:off x="3583010" y="1600140"/>
                <a:ext cx="138960" cy="18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5DC130C-B8EB-CC0A-7272-0E2F3EF26F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74370" y="1591500"/>
                  <a:ext cx="156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D813FA-B3AA-EBE4-BA45-6B21CC9AD6EA}"/>
                    </a:ext>
                  </a:extLst>
                </p14:cNvPr>
                <p14:cNvContentPartPr/>
                <p14:nvPr/>
              </p14:nvContentPartPr>
              <p14:xfrm>
                <a:off x="3799730" y="1609140"/>
                <a:ext cx="8280" cy="147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D813FA-B3AA-EBE4-BA45-6B21CC9AD6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0730" y="1600140"/>
                  <a:ext cx="2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A011E8-CD14-8383-3B0F-15555F890AB0}"/>
                    </a:ext>
                  </a:extLst>
                </p14:cNvPr>
                <p14:cNvContentPartPr/>
                <p14:nvPr/>
              </p14:nvContentPartPr>
              <p14:xfrm>
                <a:off x="3750770" y="1679700"/>
                <a:ext cx="114120" cy="8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A011E8-CD14-8383-3B0F-15555F890A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41770" y="1671060"/>
                  <a:ext cx="131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D819D0-64C4-02CF-ABF0-0E0355E538A6}"/>
                    </a:ext>
                  </a:extLst>
                </p14:cNvPr>
                <p14:cNvContentPartPr/>
                <p14:nvPr/>
              </p14:nvContentPartPr>
              <p14:xfrm>
                <a:off x="3927170" y="1520940"/>
                <a:ext cx="77400" cy="259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D819D0-64C4-02CF-ABF0-0E0355E538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8530" y="1511940"/>
                  <a:ext cx="95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F3BD56-9A2D-0F5B-E1A7-AB044DC00635}"/>
                    </a:ext>
                  </a:extLst>
                </p14:cNvPr>
                <p14:cNvContentPartPr/>
                <p14:nvPr/>
              </p14:nvContentPartPr>
              <p14:xfrm>
                <a:off x="4073330" y="1643700"/>
                <a:ext cx="95760" cy="77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F3BD56-9A2D-0F5B-E1A7-AB044DC006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4330" y="1634700"/>
                  <a:ext cx="11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30D897-1AA9-938F-1AD0-218A3FAB6113}"/>
                    </a:ext>
                  </a:extLst>
                </p14:cNvPr>
                <p14:cNvContentPartPr/>
                <p14:nvPr/>
              </p14:nvContentPartPr>
              <p14:xfrm>
                <a:off x="4262690" y="1582500"/>
                <a:ext cx="98640" cy="182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30D897-1AA9-938F-1AD0-218A3FAB61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54050" y="1573860"/>
                  <a:ext cx="116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17EE40-463A-8DC8-81C6-DE9F85DABC28}"/>
                    </a:ext>
                  </a:extLst>
                </p14:cNvPr>
                <p14:cNvContentPartPr/>
                <p14:nvPr/>
              </p14:nvContentPartPr>
              <p14:xfrm>
                <a:off x="4414610" y="1577460"/>
                <a:ext cx="91800" cy="158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17EE40-463A-8DC8-81C6-DE9F85DABC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05970" y="1568820"/>
                  <a:ext cx="109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203B8D-ABFA-1FAC-8294-E4E9F5274D0A}"/>
                    </a:ext>
                  </a:extLst>
                </p14:cNvPr>
                <p14:cNvContentPartPr/>
                <p14:nvPr/>
              </p14:nvContentPartPr>
              <p14:xfrm>
                <a:off x="3501290" y="1888860"/>
                <a:ext cx="137520" cy="21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203B8D-ABFA-1FAC-8294-E4E9F5274D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92290" y="1879860"/>
                  <a:ext cx="155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9E5D58-D92C-D94D-1003-00CEDD53ECFA}"/>
                    </a:ext>
                  </a:extLst>
                </p14:cNvPr>
                <p14:cNvContentPartPr/>
                <p14:nvPr/>
              </p14:nvContentPartPr>
              <p14:xfrm>
                <a:off x="3682010" y="1947900"/>
                <a:ext cx="122040" cy="13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9E5D58-D92C-D94D-1003-00CEDD53EC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3010" y="1939260"/>
                  <a:ext cx="139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39C96A-4DEA-0CEB-AF9A-25D384E4AAE7}"/>
                    </a:ext>
                  </a:extLst>
                </p14:cNvPr>
                <p14:cNvContentPartPr/>
                <p14:nvPr/>
              </p14:nvContentPartPr>
              <p14:xfrm>
                <a:off x="3912050" y="1931700"/>
                <a:ext cx="1800" cy="146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39C96A-4DEA-0CEB-AF9A-25D384E4AA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03050" y="1922700"/>
                  <a:ext cx="19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823218-426A-F8D9-235D-19D389BBAE1B}"/>
                    </a:ext>
                  </a:extLst>
                </p14:cNvPr>
                <p14:cNvContentPartPr/>
                <p14:nvPr/>
              </p14:nvContentPartPr>
              <p14:xfrm>
                <a:off x="3864530" y="1996500"/>
                <a:ext cx="123840" cy="2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823218-426A-F8D9-235D-19D389BBAE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55890" y="1987860"/>
                  <a:ext cx="141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D83C8D-34DB-3660-E385-27AE6E7EB40B}"/>
                    </a:ext>
                  </a:extLst>
                </p14:cNvPr>
                <p14:cNvContentPartPr/>
                <p14:nvPr/>
              </p14:nvContentPartPr>
              <p14:xfrm>
                <a:off x="4029410" y="1893900"/>
                <a:ext cx="143640" cy="180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D83C8D-34DB-3660-E385-27AE6E7EB4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0410" y="1884900"/>
                  <a:ext cx="161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ACE6EB-7836-1C82-1C7C-1D5BEF7AEDA1}"/>
                    </a:ext>
                  </a:extLst>
                </p14:cNvPr>
                <p14:cNvContentPartPr/>
                <p14:nvPr/>
              </p14:nvContentPartPr>
              <p14:xfrm>
                <a:off x="4238210" y="1847820"/>
                <a:ext cx="98640" cy="274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ACE6EB-7836-1C82-1C7C-1D5BEF7AED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9570" y="1838820"/>
                  <a:ext cx="1162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B018B4-688B-EDE0-003F-3EB869FA3859}"/>
                    </a:ext>
                  </a:extLst>
                </p14:cNvPr>
                <p14:cNvContentPartPr/>
                <p14:nvPr/>
              </p14:nvContentPartPr>
              <p14:xfrm>
                <a:off x="4422170" y="1987860"/>
                <a:ext cx="77400" cy="13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B018B4-688B-EDE0-003F-3EB869FA38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13170" y="1979220"/>
                  <a:ext cx="95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8EE9BF-4FE6-D277-473A-9CF5D317E51B}"/>
                    </a:ext>
                  </a:extLst>
                </p14:cNvPr>
                <p14:cNvContentPartPr/>
                <p14:nvPr/>
              </p14:nvContentPartPr>
              <p14:xfrm>
                <a:off x="4432610" y="2037180"/>
                <a:ext cx="93240" cy="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8EE9BF-4FE6-D277-473A-9CF5D317E5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3610" y="2028180"/>
                  <a:ext cx="110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A084B7-2130-0728-C282-EA1403BDBC79}"/>
                    </a:ext>
                  </a:extLst>
                </p14:cNvPr>
                <p14:cNvContentPartPr/>
                <p14:nvPr/>
              </p14:nvContentPartPr>
              <p14:xfrm>
                <a:off x="4548170" y="1894260"/>
                <a:ext cx="132480" cy="195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A084B7-2130-0728-C282-EA1403BDBC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9530" y="1885620"/>
                  <a:ext cx="150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FB9794-A3FC-3CC0-7D15-BEA86E088C92}"/>
                    </a:ext>
                  </a:extLst>
                </p14:cNvPr>
                <p14:cNvContentPartPr/>
                <p14:nvPr/>
              </p14:nvContentPartPr>
              <p14:xfrm>
                <a:off x="4720970" y="1891380"/>
                <a:ext cx="109440" cy="171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FB9794-A3FC-3CC0-7D15-BEA86E088C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12330" y="1882740"/>
                  <a:ext cx="1270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E76159-5D24-15D9-0DAB-47D32F16B82F}"/>
              </a:ext>
            </a:extLst>
          </p:cNvPr>
          <p:cNvGrpSpPr/>
          <p:nvPr/>
        </p:nvGrpSpPr>
        <p:grpSpPr>
          <a:xfrm>
            <a:off x="7051970" y="1320060"/>
            <a:ext cx="987840" cy="219240"/>
            <a:chOff x="7051970" y="1320060"/>
            <a:chExt cx="98784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0A2EE7-90A8-6380-451F-00ECD6D2A784}"/>
                    </a:ext>
                  </a:extLst>
                </p14:cNvPr>
                <p14:cNvContentPartPr/>
                <p14:nvPr/>
              </p14:nvContentPartPr>
              <p14:xfrm>
                <a:off x="7051970" y="1360020"/>
                <a:ext cx="124560" cy="16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0A2EE7-90A8-6380-451F-00ECD6D2A7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43330" y="1351020"/>
                  <a:ext cx="142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56F0E1-389E-5CA6-53A0-7C48798CCBD1}"/>
                    </a:ext>
                  </a:extLst>
                </p14:cNvPr>
                <p14:cNvContentPartPr/>
                <p14:nvPr/>
              </p14:nvContentPartPr>
              <p14:xfrm>
                <a:off x="7270850" y="1393860"/>
                <a:ext cx="1080" cy="126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56F0E1-389E-5CA6-53A0-7C48798CCB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62210" y="1385220"/>
                  <a:ext cx="18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FEDDFC-E796-441C-EB7A-7CBE95621D6B}"/>
                    </a:ext>
                  </a:extLst>
                </p14:cNvPr>
                <p14:cNvContentPartPr/>
                <p14:nvPr/>
              </p14:nvContentPartPr>
              <p14:xfrm>
                <a:off x="7218650" y="1437060"/>
                <a:ext cx="148680" cy="16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FEDDFC-E796-441C-EB7A-7CBE95621D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10010" y="1428420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0DA629-4B53-87A2-5522-9EC129F5A1D4}"/>
                    </a:ext>
                  </a:extLst>
                </p14:cNvPr>
                <p14:cNvContentPartPr/>
                <p14:nvPr/>
              </p14:nvContentPartPr>
              <p14:xfrm>
                <a:off x="7440050" y="1353180"/>
                <a:ext cx="286560" cy="186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0DA629-4B53-87A2-5522-9EC129F5A1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31410" y="1344540"/>
                  <a:ext cx="304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93D82D-576F-9EE4-E4ED-C1CD4A9A617C}"/>
                    </a:ext>
                  </a:extLst>
                </p14:cNvPr>
                <p14:cNvContentPartPr/>
                <p14:nvPr/>
              </p14:nvContentPartPr>
              <p14:xfrm>
                <a:off x="7620770" y="1437780"/>
                <a:ext cx="104760" cy="22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93D82D-576F-9EE4-E4ED-C1CD4A9A61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1770" y="1429140"/>
                  <a:ext cx="122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6BD72F-D533-085B-B5F0-2C6EA3283231}"/>
                    </a:ext>
                  </a:extLst>
                </p14:cNvPr>
                <p14:cNvContentPartPr/>
                <p14:nvPr/>
              </p14:nvContentPartPr>
              <p14:xfrm>
                <a:off x="7798970" y="1320060"/>
                <a:ext cx="117720" cy="202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6BD72F-D533-085B-B5F0-2C6EA32832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90330" y="1311060"/>
                  <a:ext cx="135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410148-B2DF-FD95-A9B5-5F5C978A9D33}"/>
                    </a:ext>
                  </a:extLst>
                </p14:cNvPr>
                <p14:cNvContentPartPr/>
                <p14:nvPr/>
              </p14:nvContentPartPr>
              <p14:xfrm>
                <a:off x="7936850" y="1325820"/>
                <a:ext cx="102960" cy="166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410148-B2DF-FD95-A9B5-5F5C978A9D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28210" y="1316820"/>
                  <a:ext cx="1206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16AD084-D709-0124-A166-00492232A9E8}"/>
              </a:ext>
            </a:extLst>
          </p:cNvPr>
          <p:cNvGrpSpPr/>
          <p:nvPr/>
        </p:nvGrpSpPr>
        <p:grpSpPr>
          <a:xfrm>
            <a:off x="6912650" y="1700940"/>
            <a:ext cx="1279080" cy="300600"/>
            <a:chOff x="6912650" y="1700940"/>
            <a:chExt cx="127908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46ECB8-DE9E-F285-9850-45307598F1B5}"/>
                    </a:ext>
                  </a:extLst>
                </p14:cNvPr>
                <p14:cNvContentPartPr/>
                <p14:nvPr/>
              </p14:nvContentPartPr>
              <p14:xfrm>
                <a:off x="6912650" y="1793460"/>
                <a:ext cx="156600" cy="208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46ECB8-DE9E-F285-9850-45307598F1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4010" y="1784460"/>
                  <a:ext cx="174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28D0ED-74F2-2EDD-5DED-C1B53A4057F7}"/>
                    </a:ext>
                  </a:extLst>
                </p14:cNvPr>
                <p14:cNvContentPartPr/>
                <p14:nvPr/>
              </p14:nvContentPartPr>
              <p14:xfrm>
                <a:off x="7080410" y="1821180"/>
                <a:ext cx="124200" cy="141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28D0ED-74F2-2EDD-5DED-C1B53A4057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71770" y="1812180"/>
                  <a:ext cx="141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DE31D8-48F8-0983-6C82-4A379D993DEF}"/>
                    </a:ext>
                  </a:extLst>
                </p14:cNvPr>
                <p14:cNvContentPartPr/>
                <p14:nvPr/>
              </p14:nvContentPartPr>
              <p14:xfrm>
                <a:off x="7283810" y="1808220"/>
                <a:ext cx="6840" cy="15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DE31D8-48F8-0983-6C82-4A379D993D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74810" y="1799220"/>
                  <a:ext cx="24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39D846-E86A-6599-5AEE-9538C27F4301}"/>
                    </a:ext>
                  </a:extLst>
                </p14:cNvPr>
                <p14:cNvContentPartPr/>
                <p14:nvPr/>
              </p14:nvContentPartPr>
              <p14:xfrm>
                <a:off x="7243490" y="1900740"/>
                <a:ext cx="81360" cy="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39D846-E86A-6599-5AEE-9538C27F43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34850" y="1891740"/>
                  <a:ext cx="99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F0B3A7-0590-69C6-55EB-5342E23D928A}"/>
                    </a:ext>
                  </a:extLst>
                </p14:cNvPr>
                <p14:cNvContentPartPr/>
                <p14:nvPr/>
              </p14:nvContentPartPr>
              <p14:xfrm>
                <a:off x="7372370" y="1766100"/>
                <a:ext cx="113760" cy="198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F0B3A7-0590-69C6-55EB-5342E23D92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63730" y="1757460"/>
                  <a:ext cx="13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F63103-B9AC-43CA-1A87-67AD73311DAA}"/>
                    </a:ext>
                  </a:extLst>
                </p14:cNvPr>
                <p14:cNvContentPartPr/>
                <p14:nvPr/>
              </p14:nvContentPartPr>
              <p14:xfrm>
                <a:off x="7533650" y="1717140"/>
                <a:ext cx="273960" cy="267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F63103-B9AC-43CA-1A87-67AD73311D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25010" y="1708140"/>
                  <a:ext cx="291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BEBABB-B71F-2B57-D0BB-9EF28045BB01}"/>
                    </a:ext>
                  </a:extLst>
                </p14:cNvPr>
                <p14:cNvContentPartPr/>
                <p14:nvPr/>
              </p14:nvContentPartPr>
              <p14:xfrm>
                <a:off x="7692770" y="1888140"/>
                <a:ext cx="105480" cy="13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BEBABB-B71F-2B57-D0BB-9EF28045BB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84130" y="1879500"/>
                  <a:ext cx="12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44CA74-2843-58C0-ACA6-9AAFD4031A4F}"/>
                    </a:ext>
                  </a:extLst>
                </p14:cNvPr>
                <p14:cNvContentPartPr/>
                <p14:nvPr/>
              </p14:nvContentPartPr>
              <p14:xfrm>
                <a:off x="7906250" y="1757820"/>
                <a:ext cx="113400" cy="180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44CA74-2843-58C0-ACA6-9AAFD4031A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7610" y="1748820"/>
                  <a:ext cx="131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913951-5578-2E09-53DB-2591A493F0F3}"/>
                    </a:ext>
                  </a:extLst>
                </p14:cNvPr>
                <p14:cNvContentPartPr/>
                <p14:nvPr/>
              </p14:nvContentPartPr>
              <p14:xfrm>
                <a:off x="8063210" y="1700940"/>
                <a:ext cx="128520" cy="158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913951-5578-2E09-53DB-2591A493F0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54570" y="1692300"/>
                  <a:ext cx="146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C584D6-0A70-B900-6D4D-56D9AA867EDB}"/>
                    </a:ext>
                  </a:extLst>
                </p14:cNvPr>
                <p14:cNvContentPartPr/>
                <p14:nvPr/>
              </p14:nvContentPartPr>
              <p14:xfrm>
                <a:off x="8148530" y="1711020"/>
                <a:ext cx="2880" cy="215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C584D6-0A70-B900-6D4D-56D9AA867E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39530" y="1702020"/>
                  <a:ext cx="205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A217BB-CA52-78F5-0F39-5287372E6C01}"/>
              </a:ext>
            </a:extLst>
          </p:cNvPr>
          <p:cNvGrpSpPr/>
          <p:nvPr/>
        </p:nvGrpSpPr>
        <p:grpSpPr>
          <a:xfrm>
            <a:off x="228170" y="2416980"/>
            <a:ext cx="2058840" cy="1771560"/>
            <a:chOff x="228170" y="2416980"/>
            <a:chExt cx="2058840" cy="177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B80B48-BBDE-FF67-9BDC-8B6F69F6F7BA}"/>
                    </a:ext>
                  </a:extLst>
                </p14:cNvPr>
                <p14:cNvContentPartPr/>
                <p14:nvPr/>
              </p14:nvContentPartPr>
              <p14:xfrm>
                <a:off x="1155530" y="2442540"/>
                <a:ext cx="73080" cy="1746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B80B48-BBDE-FF67-9BDC-8B6F69F6F7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6530" y="2433900"/>
                  <a:ext cx="90720" cy="17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1AB917C-A926-3A88-6931-348DDCFE46EE}"/>
                    </a:ext>
                  </a:extLst>
                </p14:cNvPr>
                <p14:cNvContentPartPr/>
                <p14:nvPr/>
              </p14:nvContentPartPr>
              <p14:xfrm>
                <a:off x="313850" y="3153900"/>
                <a:ext cx="1973160" cy="209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1AB917C-A926-3A88-6931-348DDCFE46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5210" y="3145260"/>
                  <a:ext cx="1990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830E76-1862-73AD-E538-435E5F52BDA4}"/>
                    </a:ext>
                  </a:extLst>
                </p14:cNvPr>
                <p14:cNvContentPartPr/>
                <p14:nvPr/>
              </p14:nvContentPartPr>
              <p14:xfrm>
                <a:off x="228170" y="3249660"/>
                <a:ext cx="10692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830E76-1862-73AD-E538-435E5F52BD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9530" y="3241020"/>
                  <a:ext cx="124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F6F152-3D67-5236-8B33-CE03B3760D57}"/>
                    </a:ext>
                  </a:extLst>
                </p14:cNvPr>
                <p14:cNvContentPartPr/>
                <p14:nvPr/>
              </p14:nvContentPartPr>
              <p14:xfrm>
                <a:off x="1068050" y="2416980"/>
                <a:ext cx="162360" cy="72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F6F152-3D67-5236-8B33-CE03B3760D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9050" y="2407980"/>
                  <a:ext cx="180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880CE6-D32A-1BA1-AA8B-1275B9DD00E2}"/>
                    </a:ext>
                  </a:extLst>
                </p14:cNvPr>
                <p14:cNvContentPartPr/>
                <p14:nvPr/>
              </p14:nvContentPartPr>
              <p14:xfrm>
                <a:off x="1091090" y="4033380"/>
                <a:ext cx="162360" cy="87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880CE6-D32A-1BA1-AA8B-1275B9DD00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2450" y="4024380"/>
                  <a:ext cx="1800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49ABE2-87CA-21D7-76D3-B4C732B96C20}"/>
              </a:ext>
            </a:extLst>
          </p:cNvPr>
          <p:cNvGrpSpPr/>
          <p:nvPr/>
        </p:nvGrpSpPr>
        <p:grpSpPr>
          <a:xfrm>
            <a:off x="3207890" y="2346780"/>
            <a:ext cx="1971000" cy="1637280"/>
            <a:chOff x="3207890" y="2346780"/>
            <a:chExt cx="1971000" cy="163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D4ECD5-9955-1907-2A0A-D4BC2B6BD083}"/>
                    </a:ext>
                  </a:extLst>
                </p14:cNvPr>
                <p14:cNvContentPartPr/>
                <p14:nvPr/>
              </p14:nvContentPartPr>
              <p14:xfrm>
                <a:off x="4166210" y="2346780"/>
                <a:ext cx="45360" cy="1637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D4ECD5-9955-1907-2A0A-D4BC2B6BD0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57210" y="2337780"/>
                  <a:ext cx="6300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FA44C6-C050-289B-E711-54F56D998324}"/>
                    </a:ext>
                  </a:extLst>
                </p14:cNvPr>
                <p14:cNvContentPartPr/>
                <p14:nvPr/>
              </p14:nvContentPartPr>
              <p14:xfrm>
                <a:off x="3275930" y="2984700"/>
                <a:ext cx="1902960" cy="197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FA44C6-C050-289B-E711-54F56D9983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67290" y="2976060"/>
                  <a:ext cx="1920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51B242-A2FA-5DC4-3EA2-F379672EDDE8}"/>
                    </a:ext>
                  </a:extLst>
                </p14:cNvPr>
                <p14:cNvContentPartPr/>
                <p14:nvPr/>
              </p14:nvContentPartPr>
              <p14:xfrm>
                <a:off x="3207890" y="3083700"/>
                <a:ext cx="150840" cy="149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51B242-A2FA-5DC4-3EA2-F379672EDD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98890" y="3075060"/>
                  <a:ext cx="16848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CDC4242-F112-952A-ECEB-E02BE3FA3E84}"/>
                  </a:ext>
                </a:extLst>
              </p14:cNvPr>
              <p14:cNvContentPartPr/>
              <p14:nvPr/>
            </p14:nvContentPartPr>
            <p14:xfrm>
              <a:off x="4069010" y="2356860"/>
              <a:ext cx="171360" cy="132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CDC4242-F112-952A-ECEB-E02BE3FA3E8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0370" y="2347860"/>
                <a:ext cx="189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256B63C-3970-BC9E-F137-0CD0389F501D}"/>
                  </a:ext>
                </a:extLst>
              </p14:cNvPr>
              <p14:cNvContentPartPr/>
              <p14:nvPr/>
            </p14:nvContentPartPr>
            <p14:xfrm>
              <a:off x="4154690" y="3885420"/>
              <a:ext cx="127080" cy="96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256B63C-3970-BC9E-F137-0CD0389F501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46050" y="3876780"/>
                <a:ext cx="14472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8BB65FB9-8379-52FC-34A3-394E3599886F}"/>
              </a:ext>
            </a:extLst>
          </p:cNvPr>
          <p:cNvGrpSpPr/>
          <p:nvPr/>
        </p:nvGrpSpPr>
        <p:grpSpPr>
          <a:xfrm>
            <a:off x="6606650" y="2206740"/>
            <a:ext cx="1577880" cy="1539720"/>
            <a:chOff x="6606650" y="2206740"/>
            <a:chExt cx="1577880" cy="15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37DC2F-BD47-67E9-5591-3D303CF9D79C}"/>
                    </a:ext>
                  </a:extLst>
                </p14:cNvPr>
                <p14:cNvContentPartPr/>
                <p14:nvPr/>
              </p14:nvContentPartPr>
              <p14:xfrm>
                <a:off x="7398290" y="2206740"/>
                <a:ext cx="65160" cy="1523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37DC2F-BD47-67E9-5591-3D303CF9D7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89650" y="2197740"/>
                  <a:ext cx="82800" cy="15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3D6F64-6329-D587-0871-AEBFF4108302}"/>
                    </a:ext>
                  </a:extLst>
                </p14:cNvPr>
                <p14:cNvContentPartPr/>
                <p14:nvPr/>
              </p14:nvContentPartPr>
              <p14:xfrm>
                <a:off x="6675050" y="2835300"/>
                <a:ext cx="1509480" cy="119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3D6F64-6329-D587-0871-AEBFF41083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66050" y="2826660"/>
                  <a:ext cx="1527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23C573-8ED7-56A1-FA11-90F69247C7BC}"/>
                    </a:ext>
                  </a:extLst>
                </p14:cNvPr>
                <p14:cNvContentPartPr/>
                <p14:nvPr/>
              </p14:nvContentPartPr>
              <p14:xfrm>
                <a:off x="6606650" y="2840340"/>
                <a:ext cx="147240" cy="17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23C573-8ED7-56A1-FA11-90F69247C7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97650" y="2831700"/>
                  <a:ext cx="16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EB1E53-C0E7-4523-8632-7B10E9863E36}"/>
                    </a:ext>
                  </a:extLst>
                </p14:cNvPr>
                <p14:cNvContentPartPr/>
                <p14:nvPr/>
              </p14:nvContentPartPr>
              <p14:xfrm>
                <a:off x="7312610" y="3621540"/>
                <a:ext cx="151920" cy="12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EB1E53-C0E7-4523-8632-7B10E9863E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03970" y="3612540"/>
                  <a:ext cx="169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E2415B-C0F1-9C0B-A2E7-5919C51DA0B5}"/>
                    </a:ext>
                  </a:extLst>
                </p14:cNvPr>
                <p14:cNvContentPartPr/>
                <p14:nvPr/>
              </p14:nvContentPartPr>
              <p14:xfrm>
                <a:off x="7364810" y="2222940"/>
                <a:ext cx="174600" cy="125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E2415B-C0F1-9C0B-A2E7-5919C51DA0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55810" y="2214300"/>
                  <a:ext cx="19224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2E57DC3-5BF0-BC18-87E4-B96BB9C56E56}"/>
                  </a:ext>
                </a:extLst>
              </p14:cNvPr>
              <p14:cNvContentPartPr/>
              <p14:nvPr/>
            </p14:nvContentPartPr>
            <p14:xfrm>
              <a:off x="2333090" y="3318780"/>
              <a:ext cx="112320" cy="142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2E57DC3-5BF0-BC18-87E4-B96BB9C56E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24090" y="3310140"/>
                <a:ext cx="129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D632F56-C404-EE25-88BA-113A7281EC38}"/>
                  </a:ext>
                </a:extLst>
              </p14:cNvPr>
              <p14:cNvContentPartPr/>
              <p14:nvPr/>
            </p14:nvContentPartPr>
            <p14:xfrm>
              <a:off x="769970" y="2407980"/>
              <a:ext cx="77760" cy="207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D632F56-C404-EE25-88BA-113A7281EC3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1330" y="2399340"/>
                <a:ext cx="95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ED52472-5FE9-0455-BA0D-135CACFEA2D6}"/>
                  </a:ext>
                </a:extLst>
              </p14:cNvPr>
              <p14:cNvContentPartPr/>
              <p14:nvPr/>
            </p14:nvContentPartPr>
            <p14:xfrm>
              <a:off x="5200490" y="3144540"/>
              <a:ext cx="87120" cy="101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ED52472-5FE9-0455-BA0D-135CACFEA2D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91850" y="3135900"/>
                <a:ext cx="1047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C2107C9-34A5-9E28-A36F-A8365D8F32A7}"/>
                  </a:ext>
                </a:extLst>
              </p14:cNvPr>
              <p14:cNvContentPartPr/>
              <p14:nvPr/>
            </p14:nvContentPartPr>
            <p14:xfrm>
              <a:off x="3712250" y="2250300"/>
              <a:ext cx="85680" cy="301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C2107C9-34A5-9E28-A36F-A8365D8F32A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03250" y="2241660"/>
                <a:ext cx="1033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4B8065C-E712-CEA8-4119-83E47722B808}"/>
                  </a:ext>
                </a:extLst>
              </p14:cNvPr>
              <p14:cNvContentPartPr/>
              <p14:nvPr/>
            </p14:nvContentPartPr>
            <p14:xfrm>
              <a:off x="8206490" y="2987940"/>
              <a:ext cx="92520" cy="101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4B8065C-E712-CEA8-4119-83E47722B80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97490" y="2979300"/>
                <a:ext cx="110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79D1F93-0058-532F-EF70-693E4C869DED}"/>
                  </a:ext>
                </a:extLst>
              </p14:cNvPr>
              <p14:cNvContentPartPr/>
              <p14:nvPr/>
            </p14:nvContentPartPr>
            <p14:xfrm>
              <a:off x="6958010" y="2131500"/>
              <a:ext cx="80640" cy="283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79D1F93-0058-532F-EF70-693E4C869DE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49370" y="2122860"/>
                <a:ext cx="982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24816089-5A47-515B-FD3C-950FEF61B3A2}"/>
              </a:ext>
            </a:extLst>
          </p:cNvPr>
          <p:cNvGrpSpPr/>
          <p:nvPr/>
        </p:nvGrpSpPr>
        <p:grpSpPr>
          <a:xfrm>
            <a:off x="645050" y="2562420"/>
            <a:ext cx="1415160" cy="1262160"/>
            <a:chOff x="645050" y="2562420"/>
            <a:chExt cx="1415160" cy="1262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67F9A0-FCFC-6417-D06B-EE2E81D6876B}"/>
                    </a:ext>
                  </a:extLst>
                </p14:cNvPr>
                <p14:cNvContentPartPr/>
                <p14:nvPr/>
              </p14:nvContentPartPr>
              <p14:xfrm>
                <a:off x="645050" y="2770500"/>
                <a:ext cx="1415160" cy="671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67F9A0-FCFC-6417-D06B-EE2E81D687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7410" y="2662500"/>
                  <a:ext cx="145080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363D96-BF19-8B0E-AA3C-237CD4BB97CC}"/>
                    </a:ext>
                  </a:extLst>
                </p14:cNvPr>
                <p14:cNvContentPartPr/>
                <p14:nvPr/>
              </p14:nvContentPartPr>
              <p14:xfrm>
                <a:off x="1015130" y="2562420"/>
                <a:ext cx="640440" cy="12621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363D96-BF19-8B0E-AA3C-237CD4BB97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7130" y="2454780"/>
                  <a:ext cx="676080" cy="147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0F22E26-EE8F-F37E-1C96-151AD60ACDF1}"/>
                  </a:ext>
                </a:extLst>
              </p14:cNvPr>
              <p14:cNvContentPartPr/>
              <p14:nvPr/>
            </p14:nvContentPartPr>
            <p14:xfrm>
              <a:off x="3786050" y="2614980"/>
              <a:ext cx="1193040" cy="9572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0F22E26-EE8F-F37E-1C96-151AD60ACDF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768410" y="2507340"/>
                <a:ext cx="1228680" cy="11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9CD8FCC-7A91-639E-048B-B4C6391F653B}"/>
              </a:ext>
            </a:extLst>
          </p:cNvPr>
          <p:cNvGrpSpPr/>
          <p:nvPr/>
        </p:nvGrpSpPr>
        <p:grpSpPr>
          <a:xfrm>
            <a:off x="7189130" y="2352180"/>
            <a:ext cx="933480" cy="1261800"/>
            <a:chOff x="7189130" y="2352180"/>
            <a:chExt cx="933480" cy="1261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DC73F5-5629-3420-B43B-061441F42297}"/>
                    </a:ext>
                  </a:extLst>
                </p14:cNvPr>
                <p14:cNvContentPartPr/>
                <p14:nvPr/>
              </p14:nvContentPartPr>
              <p14:xfrm>
                <a:off x="7248530" y="2352180"/>
                <a:ext cx="874080" cy="1140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DC73F5-5629-3420-B43B-061441F422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30530" y="2244540"/>
                  <a:ext cx="90972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332761-1D95-D58D-E5E0-DAEF7AC12A3D}"/>
                    </a:ext>
                  </a:extLst>
                </p14:cNvPr>
                <p14:cNvContentPartPr/>
                <p14:nvPr/>
              </p14:nvContentPartPr>
              <p14:xfrm>
                <a:off x="7189130" y="2525340"/>
                <a:ext cx="726480" cy="1088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332761-1D95-D58D-E5E0-DAEF7AC12A3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1490" y="2417700"/>
                  <a:ext cx="762120" cy="1304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09738" y="37149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81513" y="37149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611630" y="37149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414164" y="2207130"/>
            <a:ext cx="976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73355">
              <a:lnSpc>
                <a:spcPts val="1325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73355">
              <a:lnSpc>
                <a:spcPts val="164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22" name="object 1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5" name="object 1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08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3733079"/>
            <a:ext cx="2721610" cy="4343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2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4805" y="1924588"/>
            <a:ext cx="1711325" cy="1710689"/>
            <a:chOff x="2674805" y="1924588"/>
            <a:chExt cx="1711325" cy="1710689"/>
          </a:xfrm>
        </p:grpSpPr>
        <p:sp>
          <p:nvSpPr>
            <p:cNvPr id="5" name="object 5"/>
            <p:cNvSpPr/>
            <p:nvPr/>
          </p:nvSpPr>
          <p:spPr>
            <a:xfrm>
              <a:off x="2760461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4805" y="2680714"/>
              <a:ext cx="171075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22125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700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12897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1123" y="1924588"/>
              <a:ext cx="198120" cy="17103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0183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9220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1743" y="2273560"/>
              <a:ext cx="1074559" cy="10745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5625" y="2307441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0" y="948835"/>
                  </a:moveTo>
                  <a:lnTo>
                    <a:pt x="948835" y="0"/>
                  </a:lnTo>
                  <a:lnTo>
                    <a:pt x="966796" y="17960"/>
                  </a:lnTo>
                  <a:lnTo>
                    <a:pt x="17960" y="966796"/>
                  </a:lnTo>
                  <a:lnTo>
                    <a:pt x="0" y="948835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8321" y="2568644"/>
              <a:ext cx="1257713" cy="4589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15625" y="2595946"/>
              <a:ext cx="1163320" cy="364490"/>
            </a:xfrm>
            <a:custGeom>
              <a:avLst/>
              <a:gdLst/>
              <a:ahLst/>
              <a:cxnLst/>
              <a:rect l="l" t="t" r="r" b="b"/>
              <a:pathLst>
                <a:path w="1163320" h="364489">
                  <a:moveTo>
                    <a:pt x="1155939" y="364386"/>
                  </a:moveTo>
                  <a:lnTo>
                    <a:pt x="0" y="24367"/>
                  </a:lnTo>
                  <a:lnTo>
                    <a:pt x="7167" y="0"/>
                  </a:lnTo>
                  <a:lnTo>
                    <a:pt x="1163106" y="340018"/>
                  </a:lnTo>
                  <a:lnTo>
                    <a:pt x="1155939" y="364386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710786" y="1924588"/>
            <a:ext cx="1711325" cy="1710689"/>
            <a:chOff x="4710786" y="1924588"/>
            <a:chExt cx="1711325" cy="1710689"/>
          </a:xfrm>
        </p:grpSpPr>
        <p:sp>
          <p:nvSpPr>
            <p:cNvPr id="17" name="object 17"/>
            <p:cNvSpPr/>
            <p:nvPr/>
          </p:nvSpPr>
          <p:spPr>
            <a:xfrm>
              <a:off x="4796442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0786" y="2680714"/>
              <a:ext cx="1710754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58106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48885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7103" y="1924588"/>
              <a:ext cx="198120" cy="17103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66163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5196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299" y="2078883"/>
              <a:ext cx="1291837" cy="5303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01743" y="2107328"/>
              <a:ext cx="1195070" cy="433705"/>
            </a:xfrm>
            <a:custGeom>
              <a:avLst/>
              <a:gdLst/>
              <a:ahLst/>
              <a:cxnLst/>
              <a:rect l="l" t="t" r="r" b="b"/>
              <a:pathLst>
                <a:path w="1195070" h="433705">
                  <a:moveTo>
                    <a:pt x="1194948" y="24010"/>
                  </a:moveTo>
                  <a:lnTo>
                    <a:pt x="8285" y="433497"/>
                  </a:lnTo>
                  <a:lnTo>
                    <a:pt x="0" y="409486"/>
                  </a:lnTo>
                  <a:lnTo>
                    <a:pt x="1186663" y="0"/>
                  </a:lnTo>
                  <a:lnTo>
                    <a:pt x="1194948" y="2401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0299" y="2332883"/>
              <a:ext cx="1291837" cy="5303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128743" y="2361328"/>
              <a:ext cx="1195070" cy="433705"/>
            </a:xfrm>
            <a:custGeom>
              <a:avLst/>
              <a:gdLst/>
              <a:ahLst/>
              <a:cxnLst/>
              <a:rect l="l" t="t" r="r" b="b"/>
              <a:pathLst>
                <a:path w="1195070" h="433705">
                  <a:moveTo>
                    <a:pt x="1194948" y="24010"/>
                  </a:moveTo>
                  <a:lnTo>
                    <a:pt x="8285" y="433497"/>
                  </a:lnTo>
                  <a:lnTo>
                    <a:pt x="0" y="409486"/>
                  </a:lnTo>
                  <a:lnTo>
                    <a:pt x="1186663" y="0"/>
                  </a:lnTo>
                  <a:lnTo>
                    <a:pt x="1194948" y="2401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746767" y="1924588"/>
            <a:ext cx="1877695" cy="1710689"/>
            <a:chOff x="6746767" y="1924588"/>
            <a:chExt cx="1877695" cy="1710689"/>
          </a:xfrm>
        </p:grpSpPr>
        <p:sp>
          <p:nvSpPr>
            <p:cNvPr id="29" name="object 29"/>
            <p:cNvSpPr/>
            <p:nvPr/>
          </p:nvSpPr>
          <p:spPr>
            <a:xfrm>
              <a:off x="6832423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6767" y="2680714"/>
              <a:ext cx="1710754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94087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4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84861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085" y="1924588"/>
              <a:ext cx="198120" cy="171037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02145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41184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655" y="2654500"/>
              <a:ext cx="1825530" cy="4243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42884" y="2678729"/>
              <a:ext cx="1737360" cy="335915"/>
            </a:xfrm>
            <a:custGeom>
              <a:avLst/>
              <a:gdLst/>
              <a:ahLst/>
              <a:cxnLst/>
              <a:rect l="l" t="t" r="r" b="b"/>
              <a:pathLst>
                <a:path w="1737359" h="335914">
                  <a:moveTo>
                    <a:pt x="1737070" y="25000"/>
                  </a:moveTo>
                  <a:lnTo>
                    <a:pt x="4486" y="335888"/>
                  </a:lnTo>
                  <a:lnTo>
                    <a:pt x="0" y="310887"/>
                  </a:lnTo>
                  <a:lnTo>
                    <a:pt x="1732584" y="0"/>
                  </a:lnTo>
                  <a:lnTo>
                    <a:pt x="1737070" y="2500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1479" y="2283398"/>
              <a:ext cx="1242648" cy="10240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65035" y="2316955"/>
              <a:ext cx="1136015" cy="917575"/>
            </a:xfrm>
            <a:custGeom>
              <a:avLst/>
              <a:gdLst/>
              <a:ahLst/>
              <a:cxnLst/>
              <a:rect l="l" t="t" r="r" b="b"/>
              <a:pathLst>
                <a:path w="1136015" h="917575">
                  <a:moveTo>
                    <a:pt x="1119652" y="916954"/>
                  </a:moveTo>
                  <a:lnTo>
                    <a:pt x="0" y="19821"/>
                  </a:lnTo>
                  <a:lnTo>
                    <a:pt x="15882" y="0"/>
                  </a:lnTo>
                  <a:lnTo>
                    <a:pt x="1135535" y="897132"/>
                  </a:lnTo>
                  <a:lnTo>
                    <a:pt x="1119652" y="916954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7712" y="1074969"/>
            <a:ext cx="5017135" cy="11214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265"/>
              </a:spcBef>
            </a:pP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2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320040">
              <a:lnSpc>
                <a:spcPct val="100000"/>
              </a:lnSpc>
              <a:spcBef>
                <a:spcPts val="170"/>
              </a:spcBef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equations: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443230" indent="-123825">
              <a:lnSpc>
                <a:spcPct val="100000"/>
              </a:lnSpc>
              <a:spcBef>
                <a:spcPts val="170"/>
              </a:spcBef>
              <a:buChar char="•"/>
              <a:tabLst>
                <a:tab pos="443865" algn="l"/>
              </a:tabLst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8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443230" indent="-123825">
              <a:lnSpc>
                <a:spcPct val="100000"/>
              </a:lnSpc>
              <a:spcBef>
                <a:spcPts val="170"/>
              </a:spcBef>
              <a:buChar char="•"/>
              <a:tabLst>
                <a:tab pos="443865" algn="l"/>
              </a:tabLst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2048510" algn="l"/>
                <a:tab pos="4084320" algn="l"/>
              </a:tabLst>
            </a:pPr>
            <a:r>
              <a:rPr sz="1400" dirty="0">
                <a:latin typeface="Arial MT"/>
                <a:cs typeface="Arial MT"/>
              </a:rPr>
              <a:t>a)	b)	c)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55654" y="1957613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d)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8825" y="1924588"/>
            <a:ext cx="1711325" cy="1710689"/>
            <a:chOff x="638825" y="1924588"/>
            <a:chExt cx="1711325" cy="1710689"/>
          </a:xfrm>
        </p:grpSpPr>
        <p:sp>
          <p:nvSpPr>
            <p:cNvPr id="43" name="object 43"/>
            <p:cNvSpPr/>
            <p:nvPr/>
          </p:nvSpPr>
          <p:spPr>
            <a:xfrm>
              <a:off x="724481" y="1992736"/>
              <a:ext cx="1537335" cy="1534795"/>
            </a:xfrm>
            <a:custGeom>
              <a:avLst/>
              <a:gdLst/>
              <a:ahLst/>
              <a:cxnLst/>
              <a:rect l="l" t="t" r="r" b="b"/>
              <a:pathLst>
                <a:path w="1537335" h="1534795">
                  <a:moveTo>
                    <a:pt x="133381" y="0"/>
                  </a:moveTo>
                  <a:lnTo>
                    <a:pt x="133381" y="1534222"/>
                  </a:lnTo>
                </a:path>
                <a:path w="1537335" h="1534795">
                  <a:moveTo>
                    <a:pt x="260412" y="0"/>
                  </a:moveTo>
                  <a:lnTo>
                    <a:pt x="260412" y="1534222"/>
                  </a:lnTo>
                </a:path>
                <a:path w="1537335" h="1534795">
                  <a:moveTo>
                    <a:pt x="387444" y="0"/>
                  </a:moveTo>
                  <a:lnTo>
                    <a:pt x="387444" y="1534222"/>
                  </a:lnTo>
                </a:path>
                <a:path w="1537335" h="1534795">
                  <a:moveTo>
                    <a:pt x="514475" y="0"/>
                  </a:moveTo>
                  <a:lnTo>
                    <a:pt x="514475" y="1534222"/>
                  </a:lnTo>
                </a:path>
                <a:path w="1537335" h="1534795">
                  <a:moveTo>
                    <a:pt x="641507" y="0"/>
                  </a:moveTo>
                  <a:lnTo>
                    <a:pt x="641507" y="1534222"/>
                  </a:lnTo>
                </a:path>
                <a:path w="1537335" h="1534795">
                  <a:moveTo>
                    <a:pt x="768538" y="0"/>
                  </a:moveTo>
                  <a:lnTo>
                    <a:pt x="768538" y="1534222"/>
                  </a:lnTo>
                </a:path>
                <a:path w="1537335" h="1534795">
                  <a:moveTo>
                    <a:pt x="895570" y="0"/>
                  </a:moveTo>
                  <a:lnTo>
                    <a:pt x="895570" y="1534222"/>
                  </a:lnTo>
                </a:path>
                <a:path w="1537335" h="1534795">
                  <a:moveTo>
                    <a:pt x="1022601" y="0"/>
                  </a:moveTo>
                  <a:lnTo>
                    <a:pt x="1022601" y="1534222"/>
                  </a:lnTo>
                </a:path>
                <a:path w="1537335" h="1534795">
                  <a:moveTo>
                    <a:pt x="1149633" y="0"/>
                  </a:moveTo>
                  <a:lnTo>
                    <a:pt x="1149633" y="1534222"/>
                  </a:lnTo>
                </a:path>
                <a:path w="1537335" h="1534795">
                  <a:moveTo>
                    <a:pt x="1276664" y="0"/>
                  </a:moveTo>
                  <a:lnTo>
                    <a:pt x="1276664" y="1534222"/>
                  </a:lnTo>
                </a:path>
                <a:path w="1537335" h="1534795">
                  <a:moveTo>
                    <a:pt x="1403696" y="0"/>
                  </a:moveTo>
                  <a:lnTo>
                    <a:pt x="1403696" y="1534222"/>
                  </a:lnTo>
                </a:path>
                <a:path w="1537335" h="1534795">
                  <a:moveTo>
                    <a:pt x="0" y="133143"/>
                  </a:moveTo>
                  <a:lnTo>
                    <a:pt x="1537077" y="133143"/>
                  </a:lnTo>
                </a:path>
                <a:path w="1537335" h="1534795">
                  <a:moveTo>
                    <a:pt x="0" y="259937"/>
                  </a:moveTo>
                  <a:lnTo>
                    <a:pt x="1537077" y="259937"/>
                  </a:lnTo>
                </a:path>
                <a:path w="1537335" h="1534795">
                  <a:moveTo>
                    <a:pt x="0" y="386730"/>
                  </a:moveTo>
                  <a:lnTo>
                    <a:pt x="1537077" y="386730"/>
                  </a:lnTo>
                </a:path>
                <a:path w="1537335" h="1534795">
                  <a:moveTo>
                    <a:pt x="0" y="513524"/>
                  </a:moveTo>
                  <a:lnTo>
                    <a:pt x="1537077" y="513524"/>
                  </a:lnTo>
                </a:path>
                <a:path w="1537335" h="1534795">
                  <a:moveTo>
                    <a:pt x="0" y="640317"/>
                  </a:moveTo>
                  <a:lnTo>
                    <a:pt x="1537077" y="640317"/>
                  </a:lnTo>
                </a:path>
                <a:path w="1537335" h="1534795">
                  <a:moveTo>
                    <a:pt x="0" y="767111"/>
                  </a:moveTo>
                  <a:lnTo>
                    <a:pt x="1537077" y="767111"/>
                  </a:lnTo>
                </a:path>
                <a:path w="1537335" h="1534795">
                  <a:moveTo>
                    <a:pt x="0" y="893904"/>
                  </a:moveTo>
                  <a:lnTo>
                    <a:pt x="1537077" y="893904"/>
                  </a:lnTo>
                </a:path>
                <a:path w="1537335" h="1534795">
                  <a:moveTo>
                    <a:pt x="0" y="1020698"/>
                  </a:moveTo>
                  <a:lnTo>
                    <a:pt x="1537077" y="1020698"/>
                  </a:lnTo>
                </a:path>
                <a:path w="1537335" h="1534795">
                  <a:moveTo>
                    <a:pt x="0" y="1147492"/>
                  </a:moveTo>
                  <a:lnTo>
                    <a:pt x="1537077" y="1147492"/>
                  </a:lnTo>
                </a:path>
                <a:path w="1537335" h="1534795">
                  <a:moveTo>
                    <a:pt x="0" y="1274286"/>
                  </a:moveTo>
                  <a:lnTo>
                    <a:pt x="1537077" y="1274286"/>
                  </a:lnTo>
                </a:path>
                <a:path w="1537335" h="1534795">
                  <a:moveTo>
                    <a:pt x="0" y="1401079"/>
                  </a:moveTo>
                  <a:lnTo>
                    <a:pt x="1537077" y="1401079"/>
                  </a:lnTo>
                </a:path>
                <a:path w="1537335" h="1534795">
                  <a:moveTo>
                    <a:pt x="6350" y="0"/>
                  </a:moveTo>
                  <a:lnTo>
                    <a:pt x="6350" y="1534222"/>
                  </a:lnTo>
                </a:path>
                <a:path w="1537335" h="1534795">
                  <a:moveTo>
                    <a:pt x="1530727" y="0"/>
                  </a:moveTo>
                  <a:lnTo>
                    <a:pt x="1530727" y="1534222"/>
                  </a:lnTo>
                </a:path>
                <a:path w="1537335" h="1534795">
                  <a:moveTo>
                    <a:pt x="0" y="6350"/>
                  </a:moveTo>
                  <a:lnTo>
                    <a:pt x="1537077" y="6350"/>
                  </a:lnTo>
                </a:path>
                <a:path w="1537335" h="1534795">
                  <a:moveTo>
                    <a:pt x="0" y="1527872"/>
                  </a:moveTo>
                  <a:lnTo>
                    <a:pt x="1537077" y="15278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825" y="2680714"/>
              <a:ext cx="1710754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6145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6922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142" y="1924588"/>
              <a:ext cx="198120" cy="171037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94202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33233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19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19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441" y="1992204"/>
              <a:ext cx="879500" cy="125451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337252" y="2025014"/>
              <a:ext cx="774065" cy="1149350"/>
            </a:xfrm>
            <a:custGeom>
              <a:avLst/>
              <a:gdLst/>
              <a:ahLst/>
              <a:cxnLst/>
              <a:rect l="l" t="t" r="r" b="b"/>
              <a:pathLst>
                <a:path w="774064" h="1149350">
                  <a:moveTo>
                    <a:pt x="752713" y="1148893"/>
                  </a:moveTo>
                  <a:lnTo>
                    <a:pt x="0" y="14039"/>
                  </a:lnTo>
                  <a:lnTo>
                    <a:pt x="21167" y="0"/>
                  </a:lnTo>
                  <a:lnTo>
                    <a:pt x="773880" y="1134853"/>
                  </a:lnTo>
                  <a:lnTo>
                    <a:pt x="752713" y="1148893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5699" y="2141823"/>
              <a:ext cx="636987" cy="11263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456890" y="2173015"/>
              <a:ext cx="534670" cy="1024255"/>
            </a:xfrm>
            <a:custGeom>
              <a:avLst/>
              <a:gdLst/>
              <a:ahLst/>
              <a:cxnLst/>
              <a:rect l="l" t="t" r="r" b="b"/>
              <a:pathLst>
                <a:path w="534669" h="1024255">
                  <a:moveTo>
                    <a:pt x="0" y="1012523"/>
                  </a:moveTo>
                  <a:lnTo>
                    <a:pt x="511935" y="0"/>
                  </a:lnTo>
                  <a:lnTo>
                    <a:pt x="534602" y="11460"/>
                  </a:lnTo>
                  <a:lnTo>
                    <a:pt x="22667" y="1023983"/>
                  </a:lnTo>
                  <a:lnTo>
                    <a:pt x="0" y="1012523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7EA467A-EA58-0470-A1E3-59ED63ACEEAC}"/>
              </a:ext>
            </a:extLst>
          </p:cNvPr>
          <p:cNvGrpSpPr/>
          <p:nvPr/>
        </p:nvGrpSpPr>
        <p:grpSpPr>
          <a:xfrm>
            <a:off x="2842130" y="483060"/>
            <a:ext cx="1712520" cy="640440"/>
            <a:chOff x="2842130" y="483060"/>
            <a:chExt cx="171252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97DC1A-D93B-1B78-EADC-B088C224C558}"/>
                    </a:ext>
                  </a:extLst>
                </p14:cNvPr>
                <p14:cNvContentPartPr/>
                <p14:nvPr/>
              </p14:nvContentPartPr>
              <p14:xfrm>
                <a:off x="2842130" y="676380"/>
                <a:ext cx="106560" cy="164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97DC1A-D93B-1B78-EADC-B088C224C5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37810" y="672060"/>
                  <a:ext cx="11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7AB2AB0-EF91-BC7A-2230-335303E4BB02}"/>
                    </a:ext>
                  </a:extLst>
                </p14:cNvPr>
                <p14:cNvContentPartPr/>
                <p14:nvPr/>
              </p14:nvContentPartPr>
              <p14:xfrm>
                <a:off x="2986850" y="693300"/>
                <a:ext cx="116280" cy="114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7AB2AB0-EF91-BC7A-2230-335303E4BB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82530" y="688980"/>
                  <a:ext cx="124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53301E-40AD-82E2-63C8-D1074A67AFF1}"/>
                    </a:ext>
                  </a:extLst>
                </p14:cNvPr>
                <p14:cNvContentPartPr/>
                <p14:nvPr/>
              </p14:nvContentPartPr>
              <p14:xfrm>
                <a:off x="3279530" y="661980"/>
                <a:ext cx="13680" cy="141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53301E-40AD-82E2-63C8-D1074A67AF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75210" y="657660"/>
                  <a:ext cx="2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A6266E-ECC3-B13D-BEB6-AF0E17D75711}"/>
                    </a:ext>
                  </a:extLst>
                </p14:cNvPr>
                <p14:cNvContentPartPr/>
                <p14:nvPr/>
              </p14:nvContentPartPr>
              <p14:xfrm>
                <a:off x="3228770" y="717420"/>
                <a:ext cx="110160" cy="14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A6266E-ECC3-B13D-BEB6-AF0E17D757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4090" y="713100"/>
                  <a:ext cx="118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0C0DC8-BAD0-E63E-630E-4A1CA2670BF9}"/>
                    </a:ext>
                  </a:extLst>
                </p14:cNvPr>
                <p14:cNvContentPartPr/>
                <p14:nvPr/>
              </p14:nvContentPartPr>
              <p14:xfrm>
                <a:off x="3447650" y="616980"/>
                <a:ext cx="92520" cy="152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0C0DC8-BAD0-E63E-630E-4A1CA2670B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43330" y="612660"/>
                  <a:ext cx="101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D9C297B-C6CE-4B3B-D7CC-0839ACDDADBE}"/>
                    </a:ext>
                  </a:extLst>
                </p14:cNvPr>
                <p14:cNvContentPartPr/>
                <p14:nvPr/>
              </p14:nvContentPartPr>
              <p14:xfrm>
                <a:off x="3595250" y="552900"/>
                <a:ext cx="78840" cy="248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D9C297B-C6CE-4B3B-D7CC-0839ACDDAD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90930" y="548580"/>
                  <a:ext cx="87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0C98DD-3A58-81C0-2231-64B9481075E7}"/>
                    </a:ext>
                  </a:extLst>
                </p14:cNvPr>
                <p14:cNvContentPartPr/>
                <p14:nvPr/>
              </p14:nvContentPartPr>
              <p14:xfrm>
                <a:off x="3665450" y="618420"/>
                <a:ext cx="109800" cy="117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0C98DD-3A58-81C0-2231-64B9481075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61130" y="614100"/>
                  <a:ext cx="118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EC9E23-8B28-6803-5AC2-0A24EF0D6275}"/>
                    </a:ext>
                  </a:extLst>
                </p14:cNvPr>
                <p14:cNvContentPartPr/>
                <p14:nvPr/>
              </p14:nvContentPartPr>
              <p14:xfrm>
                <a:off x="3781010" y="619140"/>
                <a:ext cx="62280" cy="92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EC9E23-8B28-6803-5AC2-0A24EF0D62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76690" y="614820"/>
                  <a:ext cx="70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3F7801F-C255-5237-BCDB-27E2F6B27B59}"/>
                    </a:ext>
                  </a:extLst>
                </p14:cNvPr>
                <p14:cNvContentPartPr/>
                <p14:nvPr/>
              </p14:nvContentPartPr>
              <p14:xfrm>
                <a:off x="3904850" y="640380"/>
                <a:ext cx="63000" cy="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3F7801F-C255-5237-BCDB-27E2F6B27B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0530" y="636060"/>
                  <a:ext cx="71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959075-5AF6-9A12-327B-E48821D358DE}"/>
                    </a:ext>
                  </a:extLst>
                </p14:cNvPr>
                <p14:cNvContentPartPr/>
                <p14:nvPr/>
              </p14:nvContentPartPr>
              <p14:xfrm>
                <a:off x="3988010" y="550380"/>
                <a:ext cx="79920" cy="13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959075-5AF6-9A12-327B-E48821D358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83690" y="546060"/>
                  <a:ext cx="88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C844D9-04E0-DC29-866F-EEDDBE3099B4}"/>
                    </a:ext>
                  </a:extLst>
                </p14:cNvPr>
                <p14:cNvContentPartPr/>
                <p14:nvPr/>
              </p14:nvContentPartPr>
              <p14:xfrm>
                <a:off x="4098170" y="483060"/>
                <a:ext cx="68400" cy="247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C844D9-04E0-DC29-866F-EEDDBE3099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93850" y="478740"/>
                  <a:ext cx="77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959C41-9267-3592-EB97-EF282BCA70E6}"/>
                    </a:ext>
                  </a:extLst>
                </p14:cNvPr>
                <p14:cNvContentPartPr/>
                <p14:nvPr/>
              </p14:nvContentPartPr>
              <p14:xfrm>
                <a:off x="4315250" y="570900"/>
                <a:ext cx="88560" cy="3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959C41-9267-3592-EB97-EF282BCA70E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0930" y="566580"/>
                  <a:ext cx="972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51A6A0-376A-5240-964D-6A852E09BAA9}"/>
                    </a:ext>
                  </a:extLst>
                </p14:cNvPr>
                <p14:cNvContentPartPr/>
                <p14:nvPr/>
              </p14:nvContentPartPr>
              <p14:xfrm>
                <a:off x="4308050" y="623100"/>
                <a:ext cx="90360" cy="14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51A6A0-376A-5240-964D-6A852E09BA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03730" y="618780"/>
                  <a:ext cx="99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CEE2B1-ABC9-B5C9-ADBE-AE0FD62607C1}"/>
                    </a:ext>
                  </a:extLst>
                </p14:cNvPr>
                <p14:cNvContentPartPr/>
                <p14:nvPr/>
              </p14:nvContentPartPr>
              <p14:xfrm>
                <a:off x="4491650" y="513660"/>
                <a:ext cx="63000" cy="147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CEE2B1-ABC9-B5C9-ADBE-AE0FD62607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87330" y="509340"/>
                  <a:ext cx="71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ADB9C4-DC78-18B0-BF53-6945C9CA3ECC}"/>
                    </a:ext>
                  </a:extLst>
                </p14:cNvPr>
                <p14:cNvContentPartPr/>
                <p14:nvPr/>
              </p14:nvContentPartPr>
              <p14:xfrm>
                <a:off x="3009890" y="1002540"/>
                <a:ext cx="89280" cy="120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ADB9C4-DC78-18B0-BF53-6945C9CA3E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05570" y="998220"/>
                  <a:ext cx="97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2D35963-B344-B074-47AF-620115B3277D}"/>
                    </a:ext>
                  </a:extLst>
                </p14:cNvPr>
                <p14:cNvContentPartPr/>
                <p14:nvPr/>
              </p14:nvContentPartPr>
              <p14:xfrm>
                <a:off x="3151370" y="980580"/>
                <a:ext cx="104040" cy="126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2D35963-B344-B074-47AF-620115B3277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47050" y="976260"/>
                  <a:ext cx="11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429A28-CAA0-F3EE-660E-D34B728B6E12}"/>
                    </a:ext>
                  </a:extLst>
                </p14:cNvPr>
                <p14:cNvContentPartPr/>
                <p14:nvPr/>
              </p14:nvContentPartPr>
              <p14:xfrm>
                <a:off x="3347930" y="978060"/>
                <a:ext cx="360" cy="108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429A28-CAA0-F3EE-660E-D34B728B6E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43610" y="973740"/>
                  <a:ext cx="9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25664B-1E09-3351-ED91-018478F8632F}"/>
                    </a:ext>
                  </a:extLst>
                </p14:cNvPr>
                <p14:cNvContentPartPr/>
                <p14:nvPr/>
              </p14:nvContentPartPr>
              <p14:xfrm>
                <a:off x="3296810" y="1016940"/>
                <a:ext cx="124560" cy="16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25664B-1E09-3351-ED91-018478F863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92490" y="1012620"/>
                  <a:ext cx="133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11ECF3-A006-C00D-42F8-9E47E4357F41}"/>
                    </a:ext>
                  </a:extLst>
                </p14:cNvPr>
                <p14:cNvContentPartPr/>
                <p14:nvPr/>
              </p14:nvContentPartPr>
              <p14:xfrm>
                <a:off x="3486890" y="934860"/>
                <a:ext cx="99000" cy="119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11ECF3-A006-C00D-42F8-9E47E4357F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82570" y="930540"/>
                  <a:ext cx="107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896786-50D4-168F-B080-50ABCCD4661F}"/>
                    </a:ext>
                  </a:extLst>
                </p14:cNvPr>
                <p14:cNvContentPartPr/>
                <p14:nvPr/>
              </p14:nvContentPartPr>
              <p14:xfrm>
                <a:off x="3545570" y="931980"/>
                <a:ext cx="22680" cy="169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896786-50D4-168F-B080-50ABCCD4661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41250" y="927660"/>
                  <a:ext cx="31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7C4A31-431C-41B1-3FBC-AE323CE67F4E}"/>
                    </a:ext>
                  </a:extLst>
                </p14:cNvPr>
                <p14:cNvContentPartPr/>
                <p14:nvPr/>
              </p14:nvContentPartPr>
              <p14:xfrm>
                <a:off x="3652850" y="964740"/>
                <a:ext cx="101160" cy="107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7C4A31-431C-41B1-3FBC-AE323CE67F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48530" y="960420"/>
                  <a:ext cx="109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B06C953-AF6F-9413-B12A-8D4A6B9C895A}"/>
                    </a:ext>
                  </a:extLst>
                </p14:cNvPr>
                <p14:cNvContentPartPr/>
                <p14:nvPr/>
              </p14:nvContentPartPr>
              <p14:xfrm>
                <a:off x="3891170" y="977340"/>
                <a:ext cx="82080" cy="4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B06C953-AF6F-9413-B12A-8D4A6B9C89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86850" y="973020"/>
                  <a:ext cx="907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45D8FCF-AF04-EC85-1C71-0A7C12343EC9}"/>
                    </a:ext>
                  </a:extLst>
                </p14:cNvPr>
                <p14:cNvContentPartPr/>
                <p14:nvPr/>
              </p14:nvContentPartPr>
              <p14:xfrm>
                <a:off x="4046690" y="845220"/>
                <a:ext cx="40680" cy="165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45D8FCF-AF04-EC85-1C71-0A7C12343E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2370" y="840900"/>
                  <a:ext cx="49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A9D662B-F103-A657-F9DC-9F33EE26A296}"/>
                    </a:ext>
                  </a:extLst>
                </p14:cNvPr>
                <p14:cNvContentPartPr/>
                <p14:nvPr/>
              </p14:nvContentPartPr>
              <p14:xfrm>
                <a:off x="4229570" y="896700"/>
                <a:ext cx="66240" cy="3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A9D662B-F103-A657-F9DC-9F33EE26A2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25250" y="892380"/>
                  <a:ext cx="748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A7057E-1044-F1C7-BE00-CC35ABD46152}"/>
                    </a:ext>
                  </a:extLst>
                </p14:cNvPr>
                <p14:cNvContentPartPr/>
                <p14:nvPr/>
              </p14:nvContentPartPr>
              <p14:xfrm>
                <a:off x="4235330" y="940620"/>
                <a:ext cx="70920" cy="20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A7057E-1044-F1C7-BE00-CC35ABD461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31010" y="936300"/>
                  <a:ext cx="79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BF9708-C89E-38E3-597B-0013B1ED5B8F}"/>
                    </a:ext>
                  </a:extLst>
                </p14:cNvPr>
                <p14:cNvContentPartPr/>
                <p14:nvPr/>
              </p14:nvContentPartPr>
              <p14:xfrm>
                <a:off x="4449890" y="811740"/>
                <a:ext cx="68040" cy="168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BF9708-C89E-38E3-597B-0013B1ED5B8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45570" y="807420"/>
                  <a:ext cx="766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4C43E12-1515-D0A1-86BF-2D11FC68F1AF}"/>
              </a:ext>
            </a:extLst>
          </p:cNvPr>
          <p:cNvGrpSpPr/>
          <p:nvPr/>
        </p:nvGrpSpPr>
        <p:grpSpPr>
          <a:xfrm>
            <a:off x="4722770" y="804180"/>
            <a:ext cx="179280" cy="175680"/>
            <a:chOff x="4722770" y="804180"/>
            <a:chExt cx="17928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E87EA2-D9BC-73D5-B870-6730311579CA}"/>
                    </a:ext>
                  </a:extLst>
                </p14:cNvPr>
                <p14:cNvContentPartPr/>
                <p14:nvPr/>
              </p14:nvContentPartPr>
              <p14:xfrm>
                <a:off x="4744370" y="858180"/>
                <a:ext cx="144720" cy="22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E87EA2-D9BC-73D5-B870-6730311579C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40050" y="853860"/>
                  <a:ext cx="153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D1F1B5-B9BE-866C-271A-29A6643437B7}"/>
                    </a:ext>
                  </a:extLst>
                </p14:cNvPr>
                <p14:cNvContentPartPr/>
                <p14:nvPr/>
              </p14:nvContentPartPr>
              <p14:xfrm>
                <a:off x="4722770" y="804180"/>
                <a:ext cx="179280" cy="175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D1F1B5-B9BE-866C-271A-29A6643437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18450" y="799860"/>
                  <a:ext cx="1879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2930E77-47B7-4244-9FB8-41C9FE155AD7}"/>
              </a:ext>
            </a:extLst>
          </p:cNvPr>
          <p:cNvGrpSpPr/>
          <p:nvPr/>
        </p:nvGrpSpPr>
        <p:grpSpPr>
          <a:xfrm>
            <a:off x="5077370" y="556500"/>
            <a:ext cx="1689840" cy="761760"/>
            <a:chOff x="5077370" y="556500"/>
            <a:chExt cx="168984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76168A-26C4-50C5-33E6-50F9B69189C7}"/>
                    </a:ext>
                  </a:extLst>
                </p14:cNvPr>
                <p14:cNvContentPartPr/>
                <p14:nvPr/>
              </p14:nvContentPartPr>
              <p14:xfrm>
                <a:off x="5077370" y="767460"/>
                <a:ext cx="104760" cy="145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76168A-26C4-50C5-33E6-50F9B69189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73050" y="763140"/>
                  <a:ext cx="113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C074E2-8A0C-3025-8B74-E9D57710DF90}"/>
                    </a:ext>
                  </a:extLst>
                </p14:cNvPr>
                <p14:cNvContentPartPr/>
                <p14:nvPr/>
              </p14:nvContentPartPr>
              <p14:xfrm>
                <a:off x="5102210" y="838740"/>
                <a:ext cx="125640" cy="11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C074E2-8A0C-3025-8B74-E9D57710DF9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97890" y="834420"/>
                  <a:ext cx="134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F296FA-707A-A299-2470-507E843E3BC2}"/>
                    </a:ext>
                  </a:extLst>
                </p14:cNvPr>
                <p14:cNvContentPartPr/>
                <p14:nvPr/>
              </p14:nvContentPartPr>
              <p14:xfrm>
                <a:off x="5250530" y="780420"/>
                <a:ext cx="125640" cy="124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F296FA-707A-A299-2470-507E843E3B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46210" y="776100"/>
                  <a:ext cx="13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9E7DE1-CAD9-D938-7941-94A86C0BF090}"/>
                    </a:ext>
                  </a:extLst>
                </p14:cNvPr>
                <p14:cNvContentPartPr/>
                <p14:nvPr/>
              </p14:nvContentPartPr>
              <p14:xfrm>
                <a:off x="5480930" y="792660"/>
                <a:ext cx="94680" cy="14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9E7DE1-CAD9-D938-7941-94A86C0BF09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76610" y="788340"/>
                  <a:ext cx="103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D8812FB-E308-A558-C583-73C8DFB4A7F1}"/>
                    </a:ext>
                  </a:extLst>
                </p14:cNvPr>
                <p14:cNvContentPartPr/>
                <p14:nvPr/>
              </p14:nvContentPartPr>
              <p14:xfrm>
                <a:off x="5644370" y="683580"/>
                <a:ext cx="66240" cy="167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D8812FB-E308-A558-C583-73C8DFB4A7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40050" y="679260"/>
                  <a:ext cx="74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04D46BB-E0C4-C365-D00A-A4A0826C48F5}"/>
                    </a:ext>
                  </a:extLst>
                </p14:cNvPr>
                <p14:cNvContentPartPr/>
                <p14:nvPr/>
              </p14:nvContentPartPr>
              <p14:xfrm>
                <a:off x="5801690" y="757380"/>
                <a:ext cx="73440" cy="10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04D46BB-E0C4-C365-D00A-A4A0826C48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7370" y="753060"/>
                  <a:ext cx="82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FB1D40-DCC1-E5C5-89EB-70A5D8C4F634}"/>
                    </a:ext>
                  </a:extLst>
                </p14:cNvPr>
                <p14:cNvContentPartPr/>
                <p14:nvPr/>
              </p14:nvContentPartPr>
              <p14:xfrm>
                <a:off x="5807090" y="794820"/>
                <a:ext cx="96480" cy="6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FB1D40-DCC1-E5C5-89EB-70A5D8C4F63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02770" y="790500"/>
                  <a:ext cx="105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D250BC-74B8-3EDE-4204-590A62CBA911}"/>
                    </a:ext>
                  </a:extLst>
                </p14:cNvPr>
                <p14:cNvContentPartPr/>
                <p14:nvPr/>
              </p14:nvContentPartPr>
              <p14:xfrm>
                <a:off x="5977010" y="669180"/>
                <a:ext cx="73440" cy="159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D250BC-74B8-3EDE-4204-590A62CBA9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72690" y="664860"/>
                  <a:ext cx="82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BD661F-604F-4A5E-1732-E659D49B2EBD}"/>
                    </a:ext>
                  </a:extLst>
                </p14:cNvPr>
                <p14:cNvContentPartPr/>
                <p14:nvPr/>
              </p14:nvContentPartPr>
              <p14:xfrm>
                <a:off x="5087090" y="1027740"/>
                <a:ext cx="81720" cy="135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BD661F-604F-4A5E-1732-E659D49B2EB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82770" y="1023420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629D3B-2B40-7DF0-CD30-E82122156172}"/>
                    </a:ext>
                  </a:extLst>
                </p14:cNvPr>
                <p14:cNvContentPartPr/>
                <p14:nvPr/>
              </p14:nvContentPartPr>
              <p14:xfrm>
                <a:off x="5083850" y="1079940"/>
                <a:ext cx="147960" cy="16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629D3B-2B40-7DF0-CD30-E821221561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79530" y="1075620"/>
                  <a:ext cx="156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A7E340-2017-ABEC-CE27-0B1D7F9D3281}"/>
                    </a:ext>
                  </a:extLst>
                </p14:cNvPr>
                <p14:cNvContentPartPr/>
                <p14:nvPr/>
              </p14:nvContentPartPr>
              <p14:xfrm>
                <a:off x="5259170" y="1047180"/>
                <a:ext cx="121680" cy="124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A7E340-2017-ABEC-CE27-0B1D7F9D32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54850" y="1042860"/>
                  <a:ext cx="13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04D149C-78B5-61DC-55EE-3C58A1A4CF89}"/>
                    </a:ext>
                  </a:extLst>
                </p14:cNvPr>
                <p14:cNvContentPartPr/>
                <p14:nvPr/>
              </p14:nvContentPartPr>
              <p14:xfrm>
                <a:off x="5418290" y="1061940"/>
                <a:ext cx="78120" cy="62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04D149C-78B5-61DC-55EE-3C58A1A4CF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13970" y="1057620"/>
                  <a:ext cx="86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0F2E151-C6FD-722E-826E-98335A5D0304}"/>
                    </a:ext>
                  </a:extLst>
                </p14:cNvPr>
                <p14:cNvContentPartPr/>
                <p14:nvPr/>
              </p14:nvContentPartPr>
              <p14:xfrm>
                <a:off x="5612330" y="1025940"/>
                <a:ext cx="65880" cy="149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0F2E151-C6FD-722E-826E-98335A5D03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8010" y="1021620"/>
                  <a:ext cx="7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F3F21B-A2C9-9569-FE9B-8BDFCA719E50}"/>
                    </a:ext>
                  </a:extLst>
                </p14:cNvPr>
                <p14:cNvContentPartPr/>
                <p14:nvPr/>
              </p14:nvContentPartPr>
              <p14:xfrm>
                <a:off x="5708090" y="1002900"/>
                <a:ext cx="86040" cy="100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F3F21B-A2C9-9569-FE9B-8BDFCA719E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03770" y="998580"/>
                  <a:ext cx="94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4AE036-2C89-9837-76E7-2FA4D746CE26}"/>
                    </a:ext>
                  </a:extLst>
                </p14:cNvPr>
                <p14:cNvContentPartPr/>
                <p14:nvPr/>
              </p14:nvContentPartPr>
              <p14:xfrm>
                <a:off x="5761370" y="980220"/>
                <a:ext cx="7200" cy="167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4AE036-2C89-9837-76E7-2FA4D746CE2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57050" y="975900"/>
                  <a:ext cx="15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C469E44-BF9B-62D2-ABE2-9B3BD0BDDDAC}"/>
                    </a:ext>
                  </a:extLst>
                </p14:cNvPr>
                <p14:cNvContentPartPr/>
                <p14:nvPr/>
              </p14:nvContentPartPr>
              <p14:xfrm>
                <a:off x="5912930" y="1121700"/>
                <a:ext cx="28440" cy="93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C469E44-BF9B-62D2-ABE2-9B3BD0BDDD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08610" y="1117380"/>
                  <a:ext cx="3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DF6CD5A-96C3-A486-71C0-1B01C31818E1}"/>
                    </a:ext>
                  </a:extLst>
                </p14:cNvPr>
                <p14:cNvContentPartPr/>
                <p14:nvPr/>
              </p14:nvContentPartPr>
              <p14:xfrm>
                <a:off x="6070250" y="992820"/>
                <a:ext cx="97200" cy="128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DF6CD5A-96C3-A486-71C0-1B01C31818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65930" y="988500"/>
                  <a:ext cx="10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0A8BB2-99DB-C0B2-A823-8AD7540EE489}"/>
                    </a:ext>
                  </a:extLst>
                </p14:cNvPr>
                <p14:cNvContentPartPr/>
                <p14:nvPr/>
              </p14:nvContentPartPr>
              <p14:xfrm>
                <a:off x="6234770" y="1016940"/>
                <a:ext cx="61200" cy="57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0A8BB2-99DB-C0B2-A823-8AD7540EE48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30450" y="1012620"/>
                  <a:ext cx="69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A00831E-2895-0412-7ED9-CFD3B69DEACB}"/>
                    </a:ext>
                  </a:extLst>
                </p14:cNvPr>
                <p14:cNvContentPartPr/>
                <p14:nvPr/>
              </p14:nvContentPartPr>
              <p14:xfrm>
                <a:off x="6374810" y="946380"/>
                <a:ext cx="126360" cy="138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A00831E-2895-0412-7ED9-CFD3B69DEAC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70490" y="942060"/>
                  <a:ext cx="13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1C392A-4DCD-6473-84F1-0C698B9E4239}"/>
                    </a:ext>
                  </a:extLst>
                </p14:cNvPr>
                <p14:cNvContentPartPr/>
                <p14:nvPr/>
              </p14:nvContentPartPr>
              <p14:xfrm>
                <a:off x="6583610" y="556500"/>
                <a:ext cx="183600" cy="761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1C392A-4DCD-6473-84F1-0C698B9E42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79290" y="552180"/>
                  <a:ext cx="192240" cy="77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597A0B7-1744-2EF8-1289-BCE63880743C}"/>
              </a:ext>
            </a:extLst>
          </p:cNvPr>
          <p:cNvGrpSpPr/>
          <p:nvPr/>
        </p:nvGrpSpPr>
        <p:grpSpPr>
          <a:xfrm>
            <a:off x="6946130" y="735060"/>
            <a:ext cx="228960" cy="246600"/>
            <a:chOff x="6946130" y="735060"/>
            <a:chExt cx="22896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1ED336-52ED-DADF-FF47-C1F51571077D}"/>
                    </a:ext>
                  </a:extLst>
                </p14:cNvPr>
                <p14:cNvContentPartPr/>
                <p14:nvPr/>
              </p14:nvContentPartPr>
              <p14:xfrm>
                <a:off x="6946130" y="735060"/>
                <a:ext cx="86040" cy="246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1ED336-52ED-DADF-FF47-C1F51571077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1810" y="730740"/>
                  <a:ext cx="94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284580C-8741-88CD-AFF1-7090C6FCE037}"/>
                    </a:ext>
                  </a:extLst>
                </p14:cNvPr>
                <p14:cNvContentPartPr/>
                <p14:nvPr/>
              </p14:nvContentPartPr>
              <p14:xfrm>
                <a:off x="7108130" y="828660"/>
                <a:ext cx="66960" cy="11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284580C-8741-88CD-AFF1-7090C6FCE0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03810" y="824340"/>
                  <a:ext cx="75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5B1C921-E004-71DF-65C3-FF6618D35729}"/>
                    </a:ext>
                  </a:extLst>
                </p14:cNvPr>
                <p14:cNvContentPartPr/>
                <p14:nvPr/>
              </p14:nvContentPartPr>
              <p14:xfrm>
                <a:off x="7098410" y="886980"/>
                <a:ext cx="67680" cy="5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5B1C921-E004-71DF-65C3-FF6618D3572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94090" y="882660"/>
                  <a:ext cx="76320" cy="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D1F532E-3C95-A80B-DB98-25D4780652D0}"/>
              </a:ext>
            </a:extLst>
          </p:cNvPr>
          <p:cNvGrpSpPr/>
          <p:nvPr/>
        </p:nvGrpSpPr>
        <p:grpSpPr>
          <a:xfrm>
            <a:off x="7339610" y="713820"/>
            <a:ext cx="636840" cy="244800"/>
            <a:chOff x="7339610" y="713820"/>
            <a:chExt cx="63684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621C4D6-35E6-196E-1244-1F0090DA49AB}"/>
                    </a:ext>
                  </a:extLst>
                </p14:cNvPr>
                <p14:cNvContentPartPr/>
                <p14:nvPr/>
              </p14:nvContentPartPr>
              <p14:xfrm>
                <a:off x="7339610" y="776820"/>
                <a:ext cx="83160" cy="146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621C4D6-35E6-196E-1244-1F0090DA49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35290" y="772500"/>
                  <a:ext cx="91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C89B4D6-3928-74E2-1E80-AB4AEBA574CD}"/>
                    </a:ext>
                  </a:extLst>
                </p14:cNvPr>
                <p14:cNvContentPartPr/>
                <p14:nvPr/>
              </p14:nvContentPartPr>
              <p14:xfrm>
                <a:off x="7449770" y="713820"/>
                <a:ext cx="86040" cy="244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C89B4D6-3928-74E2-1E80-AB4AEBA574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45450" y="709500"/>
                  <a:ext cx="94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A626019-4718-8F97-E049-235FEB071291}"/>
                    </a:ext>
                  </a:extLst>
                </p14:cNvPr>
                <p14:cNvContentPartPr/>
                <p14:nvPr/>
              </p14:nvContentPartPr>
              <p14:xfrm>
                <a:off x="7544090" y="800940"/>
                <a:ext cx="79200" cy="106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A626019-4718-8F97-E049-235FEB07129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39770" y="796620"/>
                  <a:ext cx="8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42154C7-2D22-F06B-B275-008C4930883D}"/>
                    </a:ext>
                  </a:extLst>
                </p14:cNvPr>
                <p14:cNvContentPartPr/>
                <p14:nvPr/>
              </p14:nvContentPartPr>
              <p14:xfrm>
                <a:off x="7656770" y="739020"/>
                <a:ext cx="25920" cy="167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42154C7-2D22-F06B-B275-008C4930883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52450" y="734700"/>
                  <a:ext cx="34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40F19F-20D2-F2E7-EED1-6608A4ED12C7}"/>
                    </a:ext>
                  </a:extLst>
                </p14:cNvPr>
                <p14:cNvContentPartPr/>
                <p14:nvPr/>
              </p14:nvContentPartPr>
              <p14:xfrm>
                <a:off x="7786010" y="817860"/>
                <a:ext cx="64440" cy="2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40F19F-20D2-F2E7-EED1-6608A4ED12C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81690" y="813540"/>
                  <a:ext cx="73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FAD5D4-04BC-A014-8D33-2E78EE454318}"/>
                    </a:ext>
                  </a:extLst>
                </p14:cNvPr>
                <p14:cNvContentPartPr/>
                <p14:nvPr/>
              </p14:nvContentPartPr>
              <p14:xfrm>
                <a:off x="7863770" y="746220"/>
                <a:ext cx="112680" cy="185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FAD5D4-04BC-A014-8D33-2E78EE45431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59450" y="741900"/>
                  <a:ext cx="12132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D6CC821-57F3-A55D-FD81-8A370766506E}"/>
              </a:ext>
            </a:extLst>
          </p:cNvPr>
          <p:cNvGrpSpPr/>
          <p:nvPr/>
        </p:nvGrpSpPr>
        <p:grpSpPr>
          <a:xfrm>
            <a:off x="7234850" y="1037820"/>
            <a:ext cx="210960" cy="145440"/>
            <a:chOff x="7234850" y="1037820"/>
            <a:chExt cx="21096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BFEC96-3EE7-32A6-8836-B7D5F3077168}"/>
                    </a:ext>
                  </a:extLst>
                </p14:cNvPr>
                <p14:cNvContentPartPr/>
                <p14:nvPr/>
              </p14:nvContentPartPr>
              <p14:xfrm>
                <a:off x="7234850" y="1064100"/>
                <a:ext cx="50760" cy="10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BFEC96-3EE7-32A6-8836-B7D5F307716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30530" y="1059780"/>
                  <a:ext cx="59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1DBB88-36E2-9075-5FBA-0DEF0D9580EB}"/>
                    </a:ext>
                  </a:extLst>
                </p14:cNvPr>
                <p14:cNvContentPartPr/>
                <p14:nvPr/>
              </p14:nvContentPartPr>
              <p14:xfrm>
                <a:off x="7241330" y="1105860"/>
                <a:ext cx="62280" cy="10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1DBB88-36E2-9075-5FBA-0DEF0D9580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37010" y="1101540"/>
                  <a:ext cx="70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C80BFC-809C-E2EE-5427-23586AAD38FB}"/>
                    </a:ext>
                  </a:extLst>
                </p14:cNvPr>
                <p14:cNvContentPartPr/>
                <p14:nvPr/>
              </p14:nvContentPartPr>
              <p14:xfrm>
                <a:off x="7348970" y="1037820"/>
                <a:ext cx="96840" cy="145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C80BFC-809C-E2EE-5427-23586AAD38F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4650" y="1033500"/>
                  <a:ext cx="1054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17FD1C-8099-DE12-7348-0580C94B61CB}"/>
                  </a:ext>
                </a:extLst>
              </p14:cNvPr>
              <p14:cNvContentPartPr/>
              <p14:nvPr/>
            </p14:nvContentPartPr>
            <p14:xfrm>
              <a:off x="2339930" y="2732700"/>
              <a:ext cx="123840" cy="110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17FD1C-8099-DE12-7348-0580C94B61C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30930" y="2724060"/>
                <a:ext cx="141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F1504FE-CC05-4B21-A52F-31FE9BFD635B}"/>
                  </a:ext>
                </a:extLst>
              </p14:cNvPr>
              <p14:cNvContentPartPr/>
              <p14:nvPr/>
            </p14:nvContentPartPr>
            <p14:xfrm>
              <a:off x="1592210" y="1844220"/>
              <a:ext cx="67320" cy="1933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F1504FE-CC05-4B21-A52F-31FE9BFD635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583210" y="1835580"/>
                <a:ext cx="84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C6D352B-3AED-E9FE-E792-33631F286A26}"/>
                  </a:ext>
                </a:extLst>
              </p14:cNvPr>
              <p14:cNvContentPartPr/>
              <p14:nvPr/>
            </p14:nvContentPartPr>
            <p14:xfrm>
              <a:off x="4371050" y="2889300"/>
              <a:ext cx="83160" cy="1033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C6D352B-3AED-E9FE-E792-33631F286A2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362410" y="2880300"/>
                <a:ext cx="1008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9302AAB-6B75-352F-EB65-A94B8CBE63E9}"/>
                  </a:ext>
                </a:extLst>
              </p14:cNvPr>
              <p14:cNvContentPartPr/>
              <p14:nvPr/>
            </p14:nvContentPartPr>
            <p14:xfrm>
              <a:off x="3575450" y="1669260"/>
              <a:ext cx="89280" cy="230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9302AAB-6B75-352F-EB65-A94B8CBE63E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566450" y="1660260"/>
                <a:ext cx="106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D231970-2023-7BF7-87CD-7423F8C2D9AE}"/>
                  </a:ext>
                </a:extLst>
              </p14:cNvPr>
              <p14:cNvContentPartPr/>
              <p14:nvPr/>
            </p14:nvContentPartPr>
            <p14:xfrm>
              <a:off x="6398930" y="2834220"/>
              <a:ext cx="102960" cy="1072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D231970-2023-7BF7-87CD-7423F8C2D9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390290" y="2825220"/>
                <a:ext cx="120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03E16BD-97E7-E267-3284-E4FD445DEE73}"/>
                  </a:ext>
                </a:extLst>
              </p14:cNvPr>
              <p14:cNvContentPartPr/>
              <p14:nvPr/>
            </p14:nvContentPartPr>
            <p14:xfrm>
              <a:off x="5406050" y="1653780"/>
              <a:ext cx="89640" cy="253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03E16BD-97E7-E267-3284-E4FD445DEE7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397410" y="1644780"/>
                <a:ext cx="107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4D5D4F3-D922-72C8-2D4D-F844B660B120}"/>
                  </a:ext>
                </a:extLst>
              </p14:cNvPr>
              <p14:cNvContentPartPr/>
              <p14:nvPr/>
            </p14:nvContentPartPr>
            <p14:xfrm>
              <a:off x="8413490" y="2780940"/>
              <a:ext cx="168480" cy="1278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4D5D4F3-D922-72C8-2D4D-F844B660B12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404490" y="2771940"/>
                <a:ext cx="1861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1D86DB4-17F8-A40D-1821-7890B359BA41}"/>
                  </a:ext>
                </a:extLst>
              </p14:cNvPr>
              <p14:cNvContentPartPr/>
              <p14:nvPr/>
            </p14:nvContentPartPr>
            <p14:xfrm>
              <a:off x="7583690" y="1624980"/>
              <a:ext cx="89640" cy="286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1D86DB4-17F8-A40D-1821-7890B359BA4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575050" y="1615980"/>
                <a:ext cx="10728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D8C7FAC-52D9-9374-5995-8C15E009F999}"/>
              </a:ext>
            </a:extLst>
          </p:cNvPr>
          <p:cNvGrpSpPr/>
          <p:nvPr/>
        </p:nvGrpSpPr>
        <p:grpSpPr>
          <a:xfrm>
            <a:off x="1656650" y="2279460"/>
            <a:ext cx="983880" cy="467640"/>
            <a:chOff x="1656650" y="2279460"/>
            <a:chExt cx="98388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C1464FF-8DEA-E5CB-26C4-4CBD237163FE}"/>
                    </a:ext>
                  </a:extLst>
                </p14:cNvPr>
                <p14:cNvContentPartPr/>
                <p14:nvPr/>
              </p14:nvContentPartPr>
              <p14:xfrm>
                <a:off x="1656650" y="2542260"/>
                <a:ext cx="213840" cy="204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C1464FF-8DEA-E5CB-26C4-4CBD237163F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52330" y="2537940"/>
                  <a:ext cx="222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75E9F9-4CFA-51B1-D056-625197C1A375}"/>
                    </a:ext>
                  </a:extLst>
                </p14:cNvPr>
                <p14:cNvContentPartPr/>
                <p14:nvPr/>
              </p14:nvContentPartPr>
              <p14:xfrm>
                <a:off x="1915490" y="2473860"/>
                <a:ext cx="262080" cy="84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75E9F9-4CFA-51B1-D056-625197C1A37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11170" y="2469540"/>
                  <a:ext cx="270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50835EB-9827-9E88-B241-004B1A4E1E80}"/>
                    </a:ext>
                  </a:extLst>
                </p14:cNvPr>
                <p14:cNvContentPartPr/>
                <p14:nvPr/>
              </p14:nvContentPartPr>
              <p14:xfrm>
                <a:off x="2270450" y="2427060"/>
                <a:ext cx="96120" cy="146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50835EB-9827-9E88-B241-004B1A4E1E8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66130" y="2422740"/>
                  <a:ext cx="104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DA99A2-1E50-B272-637E-04C197DA38EB}"/>
                    </a:ext>
                  </a:extLst>
                </p14:cNvPr>
                <p14:cNvContentPartPr/>
                <p14:nvPr/>
              </p14:nvContentPartPr>
              <p14:xfrm>
                <a:off x="2413010" y="2486820"/>
                <a:ext cx="29880" cy="74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DA99A2-1E50-B272-637E-04C197DA38E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08690" y="2482500"/>
                  <a:ext cx="38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795665-168B-ABF2-AB8F-1F4A49874BD6}"/>
                    </a:ext>
                  </a:extLst>
                </p14:cNvPr>
                <p14:cNvContentPartPr/>
                <p14:nvPr/>
              </p14:nvContentPartPr>
              <p14:xfrm>
                <a:off x="2477090" y="2388180"/>
                <a:ext cx="69120" cy="138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795665-168B-ABF2-AB8F-1F4A49874BD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72770" y="2383860"/>
                  <a:ext cx="77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C149BE1-EAAD-99DB-FC29-EB26F89E0907}"/>
                    </a:ext>
                  </a:extLst>
                </p14:cNvPr>
                <p14:cNvContentPartPr/>
                <p14:nvPr/>
              </p14:nvContentPartPr>
              <p14:xfrm>
                <a:off x="2214650" y="2323020"/>
                <a:ext cx="104760" cy="293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C149BE1-EAAD-99DB-FC29-EB26F89E090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10330" y="2318700"/>
                  <a:ext cx="113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BD2BE78-6A57-4EC8-00DC-ABC4BE6D4517}"/>
                    </a:ext>
                  </a:extLst>
                </p14:cNvPr>
                <p14:cNvContentPartPr/>
                <p14:nvPr/>
              </p14:nvContentPartPr>
              <p14:xfrm>
                <a:off x="2572490" y="2279460"/>
                <a:ext cx="68040" cy="297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BD2BE78-6A57-4EC8-00DC-ABC4BE6D451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68170" y="2275140"/>
                  <a:ext cx="7668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50F9519-2811-D537-A809-644BB83BFAD4}"/>
              </a:ext>
            </a:extLst>
          </p:cNvPr>
          <p:cNvGrpSpPr/>
          <p:nvPr/>
        </p:nvGrpSpPr>
        <p:grpSpPr>
          <a:xfrm>
            <a:off x="3607130" y="3920700"/>
            <a:ext cx="1493280" cy="397440"/>
            <a:chOff x="3607130" y="3920700"/>
            <a:chExt cx="149328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17C5D0-943C-C735-E24E-8BCFD51667E6}"/>
                    </a:ext>
                  </a:extLst>
                </p14:cNvPr>
                <p14:cNvContentPartPr/>
                <p14:nvPr/>
              </p14:nvContentPartPr>
              <p14:xfrm>
                <a:off x="3607130" y="4108980"/>
                <a:ext cx="137160" cy="15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17C5D0-943C-C735-E24E-8BCFD51667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02810" y="4104660"/>
                  <a:ext cx="145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FC2F304-AC96-8A96-2B14-2AD92CB5F58A}"/>
                    </a:ext>
                  </a:extLst>
                </p14:cNvPr>
                <p14:cNvContentPartPr/>
                <p14:nvPr/>
              </p14:nvContentPartPr>
              <p14:xfrm>
                <a:off x="3641690" y="4051740"/>
                <a:ext cx="128880" cy="153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FC2F304-AC96-8A96-2B14-2AD92CB5F58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37370" y="4047420"/>
                  <a:ext cx="137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1A8D93-C0D9-DC89-F3F8-481252428E0A}"/>
                    </a:ext>
                  </a:extLst>
                </p14:cNvPr>
                <p14:cNvContentPartPr/>
                <p14:nvPr/>
              </p14:nvContentPartPr>
              <p14:xfrm>
                <a:off x="3887210" y="4030500"/>
                <a:ext cx="317160" cy="139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1A8D93-C0D9-DC89-F3F8-481252428E0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82890" y="4026180"/>
                  <a:ext cx="325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DFE514-BF49-CE9C-E38A-792D7FA81F1B}"/>
                    </a:ext>
                  </a:extLst>
                </p14:cNvPr>
                <p14:cNvContentPartPr/>
                <p14:nvPr/>
              </p14:nvContentPartPr>
              <p14:xfrm>
                <a:off x="4343330" y="3950940"/>
                <a:ext cx="737640" cy="367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DFE514-BF49-CE9C-E38A-792D7FA81F1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39010" y="3946620"/>
                  <a:ext cx="746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CC34B98-41CE-CA65-7009-07371F8BBE2C}"/>
                    </a:ext>
                  </a:extLst>
                </p14:cNvPr>
                <p14:cNvContentPartPr/>
                <p14:nvPr/>
              </p14:nvContentPartPr>
              <p14:xfrm>
                <a:off x="4500290" y="3920700"/>
                <a:ext cx="86760" cy="64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CC34B98-41CE-CA65-7009-07371F8BBE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95970" y="3916380"/>
                  <a:ext cx="95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4DB505A-205F-37E8-8912-4AEB8B1DF275}"/>
                    </a:ext>
                  </a:extLst>
                </p14:cNvPr>
                <p14:cNvContentPartPr/>
                <p14:nvPr/>
              </p14:nvContentPartPr>
              <p14:xfrm>
                <a:off x="3926450" y="4174860"/>
                <a:ext cx="1173960" cy="87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4DB505A-205F-37E8-8912-4AEB8B1DF2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22130" y="4170540"/>
                  <a:ext cx="11826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61E232A-B5B0-B3D8-641A-5582805EEBAA}"/>
              </a:ext>
            </a:extLst>
          </p:cNvPr>
          <p:cNvGrpSpPr/>
          <p:nvPr/>
        </p:nvGrpSpPr>
        <p:grpSpPr>
          <a:xfrm>
            <a:off x="5171690" y="3660420"/>
            <a:ext cx="1603440" cy="524880"/>
            <a:chOff x="5171690" y="3660420"/>
            <a:chExt cx="160344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122F34E-3441-111A-9E28-E067F20EA516}"/>
                    </a:ext>
                  </a:extLst>
                </p14:cNvPr>
                <p14:cNvContentPartPr/>
                <p14:nvPr/>
              </p14:nvContentPartPr>
              <p14:xfrm>
                <a:off x="5171690" y="3885780"/>
                <a:ext cx="129960" cy="299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122F34E-3441-111A-9E28-E067F20EA51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67370" y="3881460"/>
                  <a:ext cx="138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3A2B88-5CE5-B1D1-A7E0-7BF4D3DC3FA9}"/>
                    </a:ext>
                  </a:extLst>
                </p14:cNvPr>
                <p14:cNvContentPartPr/>
                <p14:nvPr/>
              </p14:nvContentPartPr>
              <p14:xfrm>
                <a:off x="5303450" y="3922500"/>
                <a:ext cx="595440" cy="194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3A2B88-5CE5-B1D1-A7E0-7BF4D3DC3FA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299130" y="3918180"/>
                  <a:ext cx="604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7C320AF-DF3A-D159-BAAB-332534E7F09A}"/>
                    </a:ext>
                  </a:extLst>
                </p14:cNvPr>
                <p14:cNvContentPartPr/>
                <p14:nvPr/>
              </p14:nvContentPartPr>
              <p14:xfrm>
                <a:off x="5537090" y="3854820"/>
                <a:ext cx="87840" cy="752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7C320AF-DF3A-D159-BAAB-332534E7F0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32770" y="3850500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6C542F1-9EF4-C22F-EB0D-A1552ABE1EC5}"/>
                    </a:ext>
                  </a:extLst>
                </p14:cNvPr>
                <p14:cNvContentPartPr/>
                <p14:nvPr/>
              </p14:nvContentPartPr>
              <p14:xfrm>
                <a:off x="6003650" y="3812700"/>
                <a:ext cx="722160" cy="245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6C542F1-9EF4-C22F-EB0D-A1552ABE1EC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999330" y="3808380"/>
                  <a:ext cx="730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FAE98C5-9F78-A0D8-F27C-0C2B703B7007}"/>
                    </a:ext>
                  </a:extLst>
                </p14:cNvPr>
                <p14:cNvContentPartPr/>
                <p14:nvPr/>
              </p14:nvContentPartPr>
              <p14:xfrm>
                <a:off x="6448250" y="3708660"/>
                <a:ext cx="67680" cy="72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FAE98C5-9F78-A0D8-F27C-0C2B703B700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443930" y="3704340"/>
                  <a:ext cx="76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0A5B588-3D61-B89A-40C9-F88C8292CB4A}"/>
                    </a:ext>
                  </a:extLst>
                </p14:cNvPr>
                <p14:cNvContentPartPr/>
                <p14:nvPr/>
              </p14:nvContentPartPr>
              <p14:xfrm>
                <a:off x="6400730" y="3846540"/>
                <a:ext cx="131040" cy="32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0A5B588-3D61-B89A-40C9-F88C8292CB4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96410" y="3842220"/>
                  <a:ext cx="139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7D1E226-9411-6088-8F59-EF1354E309B9}"/>
                    </a:ext>
                  </a:extLst>
                </p14:cNvPr>
                <p14:cNvContentPartPr/>
                <p14:nvPr/>
              </p14:nvContentPartPr>
              <p14:xfrm>
                <a:off x="6637970" y="3660420"/>
                <a:ext cx="137160" cy="391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7D1E226-9411-6088-8F59-EF1354E309B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33650" y="3656100"/>
                  <a:ext cx="145800" cy="400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2403970" y="1864868"/>
                  </a:moveTo>
                  <a:lnTo>
                    <a:pt x="2249360" y="1864868"/>
                  </a:lnTo>
                  <a:lnTo>
                    <a:pt x="2249360" y="1868043"/>
                  </a:lnTo>
                  <a:lnTo>
                    <a:pt x="2403970" y="1868043"/>
                  </a:lnTo>
                  <a:lnTo>
                    <a:pt x="2403970" y="1864868"/>
                  </a:lnTo>
                  <a:close/>
                </a:path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2397696"/>
                  </a:lnTo>
                  <a:lnTo>
                    <a:pt x="1540408" y="2397696"/>
                  </a:lnTo>
                  <a:lnTo>
                    <a:pt x="1540408" y="2400871"/>
                  </a:lnTo>
                  <a:lnTo>
                    <a:pt x="1604098" y="2400871"/>
                  </a:lnTo>
                  <a:lnTo>
                    <a:pt x="1604098" y="2664104"/>
                  </a:lnTo>
                  <a:lnTo>
                    <a:pt x="1604098" y="2667279"/>
                  </a:lnTo>
                  <a:lnTo>
                    <a:pt x="1604098" y="2930525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515590"/>
                  </a:lnTo>
                  <a:lnTo>
                    <a:pt x="1336751" y="2515590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515590"/>
                  </a:lnTo>
                  <a:lnTo>
                    <a:pt x="1069403" y="251559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11478" y="2400871"/>
                  </a:lnTo>
                  <a:lnTo>
                    <a:pt x="1011478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226767"/>
                  </a:lnTo>
                  <a:lnTo>
                    <a:pt x="1072578" y="2226767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226767"/>
                  </a:lnTo>
                  <a:lnTo>
                    <a:pt x="1339926" y="2226767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943696"/>
                  </a:lnTo>
                  <a:lnTo>
                    <a:pt x="2138807" y="1943696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943696"/>
                  </a:lnTo>
                  <a:lnTo>
                    <a:pt x="1871459" y="1943696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631353" y="1868043"/>
                  </a:lnTo>
                  <a:lnTo>
                    <a:pt x="1631353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654873"/>
                  </a:lnTo>
                  <a:lnTo>
                    <a:pt x="1874634" y="1654873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654873"/>
                  </a:lnTo>
                  <a:lnTo>
                    <a:pt x="2141982" y="1654873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332052"/>
                  </a:lnTo>
                  <a:lnTo>
                    <a:pt x="2715310" y="1332052"/>
                  </a:lnTo>
                  <a:lnTo>
                    <a:pt x="2715310" y="1335227"/>
                  </a:lnTo>
                  <a:lnTo>
                    <a:pt x="2940862" y="1335227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458722"/>
                  </a:lnTo>
                  <a:lnTo>
                    <a:pt x="2673502" y="145872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458722"/>
                  </a:lnTo>
                  <a:lnTo>
                    <a:pt x="2406154" y="145872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245588" y="1335227"/>
                  </a:lnTo>
                  <a:lnTo>
                    <a:pt x="2245588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169898"/>
                  </a:lnTo>
                  <a:lnTo>
                    <a:pt x="2409329" y="1169898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169898"/>
                  </a:lnTo>
                  <a:lnTo>
                    <a:pt x="2676677" y="1169898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01" y="3333165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0124" y="2250784"/>
            <a:ext cx="1362075" cy="6032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(2,1)</a:t>
            </a:r>
            <a:endParaRPr sz="1400">
              <a:latin typeface="Arial MT"/>
              <a:cs typeface="Arial MT"/>
            </a:endParaRPr>
          </a:p>
          <a:p>
            <a:pPr marL="1250315">
              <a:lnSpc>
                <a:spcPct val="100000"/>
              </a:lnSpc>
              <a:spcBef>
                <a:spcPts val="59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0851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82997" y="3368184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16017" y="3383109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(0,-3)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0287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3589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(3/2,0)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6892" y="1175492"/>
            <a:ext cx="1708785" cy="2553335"/>
            <a:chOff x="1906892" y="1175492"/>
            <a:chExt cx="1708785" cy="255333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0738" y="1486692"/>
              <a:ext cx="1200805" cy="2241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23265" y="1523615"/>
              <a:ext cx="1076325" cy="2127885"/>
            </a:xfrm>
            <a:custGeom>
              <a:avLst/>
              <a:gdLst/>
              <a:ahLst/>
              <a:cxnLst/>
              <a:rect l="l" t="t" r="r" b="b"/>
              <a:pathLst>
                <a:path w="1076325" h="2127885">
                  <a:moveTo>
                    <a:pt x="1075754" y="0"/>
                  </a:moveTo>
                  <a:lnTo>
                    <a:pt x="0" y="212766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6474" y="2668498"/>
              <a:ext cx="198119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794" y="3470043"/>
              <a:ext cx="198119" cy="1981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8394" y="2402086"/>
              <a:ext cx="198119" cy="19811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216894" y="1617952"/>
            <a:ext cx="822325" cy="1989455"/>
            <a:chOff x="2216894" y="1617952"/>
            <a:chExt cx="822325" cy="1989455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4574" y="2683597"/>
              <a:ext cx="121920" cy="1219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6894" y="3485144"/>
              <a:ext cx="121920" cy="1219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6494" y="2417187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3840" marR="5080" indent="-116967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35" dirty="0"/>
              <a:t> </a:t>
            </a:r>
            <a:r>
              <a:rPr spc="-5" dirty="0"/>
              <a:t>geometric</a:t>
            </a:r>
            <a:r>
              <a:rPr spc="-15" dirty="0"/>
              <a:t> </a:t>
            </a:r>
            <a:r>
              <a:rPr spc="-5" dirty="0"/>
              <a:t>notion</a:t>
            </a:r>
            <a:r>
              <a:rPr spc="-25" dirty="0"/>
              <a:t> </a:t>
            </a:r>
            <a:r>
              <a:rPr spc="-5" dirty="0"/>
              <a:t>of </a:t>
            </a:r>
            <a:r>
              <a:rPr spc="-819" dirty="0"/>
              <a:t> </a:t>
            </a:r>
            <a:r>
              <a:rPr spc="-5" dirty="0"/>
              <a:t>singularity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FA15B5-E14B-E160-1889-C6B2104770B7}"/>
              </a:ext>
            </a:extLst>
          </p:cNvPr>
          <p:cNvGrpSpPr/>
          <p:nvPr/>
        </p:nvGrpSpPr>
        <p:grpSpPr>
          <a:xfrm>
            <a:off x="3711530" y="419700"/>
            <a:ext cx="3777480" cy="662760"/>
            <a:chOff x="3711530" y="419700"/>
            <a:chExt cx="3777480" cy="66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AF044E-EE8D-9ED4-CF37-3418ECEFE382}"/>
                    </a:ext>
                  </a:extLst>
                </p14:cNvPr>
                <p14:cNvContentPartPr/>
                <p14:nvPr/>
              </p14:nvContentPartPr>
              <p14:xfrm>
                <a:off x="3711530" y="737220"/>
                <a:ext cx="754920" cy="34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AF044E-EE8D-9ED4-CF37-3418ECEFE3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07210" y="732900"/>
                  <a:ext cx="763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EFECF4-066C-1C93-61B2-332C077D0D72}"/>
                    </a:ext>
                  </a:extLst>
                </p14:cNvPr>
                <p14:cNvContentPartPr/>
                <p14:nvPr/>
              </p14:nvContentPartPr>
              <p14:xfrm>
                <a:off x="4278530" y="755220"/>
                <a:ext cx="110160" cy="2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EFECF4-066C-1C93-61B2-332C077D0D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4210" y="750900"/>
                  <a:ext cx="118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07BED1-B635-6254-B9BA-3FB64D466EC3}"/>
                    </a:ext>
                  </a:extLst>
                </p14:cNvPr>
                <p14:cNvContentPartPr/>
                <p14:nvPr/>
              </p14:nvContentPartPr>
              <p14:xfrm>
                <a:off x="4679570" y="570180"/>
                <a:ext cx="870480" cy="415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07BED1-B635-6254-B9BA-3FB64D466E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5250" y="565860"/>
                  <a:ext cx="8791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22ED38-E1E1-F5B7-2A1B-97618D86D9F3}"/>
                    </a:ext>
                  </a:extLst>
                </p14:cNvPr>
                <p14:cNvContentPartPr/>
                <p14:nvPr/>
              </p14:nvContentPartPr>
              <p14:xfrm>
                <a:off x="4888730" y="566220"/>
                <a:ext cx="81000" cy="8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22ED38-E1E1-F5B7-2A1B-97618D86D9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4410" y="561900"/>
                  <a:ext cx="89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E40B06-2C99-952F-FCB8-6E94F02DF68D}"/>
                    </a:ext>
                  </a:extLst>
                </p14:cNvPr>
                <p14:cNvContentPartPr/>
                <p14:nvPr/>
              </p14:nvContentPartPr>
              <p14:xfrm>
                <a:off x="5654810" y="505740"/>
                <a:ext cx="443880" cy="38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E40B06-2C99-952F-FCB8-6E94F02DF6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0490" y="501420"/>
                  <a:ext cx="452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383686-FE41-84ED-7E4A-47E14F810846}"/>
                    </a:ext>
                  </a:extLst>
                </p14:cNvPr>
                <p14:cNvContentPartPr/>
                <p14:nvPr/>
              </p14:nvContentPartPr>
              <p14:xfrm>
                <a:off x="6293090" y="551100"/>
                <a:ext cx="338040" cy="140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383686-FE41-84ED-7E4A-47E14F8108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88770" y="546780"/>
                  <a:ext cx="346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F2DC62-3409-925A-5D17-623B8D04048E}"/>
                    </a:ext>
                  </a:extLst>
                </p14:cNvPr>
                <p14:cNvContentPartPr/>
                <p14:nvPr/>
              </p14:nvContentPartPr>
              <p14:xfrm>
                <a:off x="6748850" y="442380"/>
                <a:ext cx="740160" cy="410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F2DC62-3409-925A-5D17-623B8D0404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44530" y="438060"/>
                  <a:ext cx="748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1DD60C-A929-1AAF-15DE-E20FEE77DEBC}"/>
                    </a:ext>
                  </a:extLst>
                </p14:cNvPr>
                <p14:cNvContentPartPr/>
                <p14:nvPr/>
              </p14:nvContentPartPr>
              <p14:xfrm>
                <a:off x="6814370" y="419700"/>
                <a:ext cx="85680" cy="86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1DD60C-A929-1AAF-15DE-E20FEE77DE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050" y="415380"/>
                  <a:ext cx="943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7C4BD0-9345-A344-B7BD-F5C6A3F0DB5A}"/>
              </a:ext>
            </a:extLst>
          </p:cNvPr>
          <p:cNvGrpSpPr/>
          <p:nvPr/>
        </p:nvGrpSpPr>
        <p:grpSpPr>
          <a:xfrm>
            <a:off x="2819450" y="2323020"/>
            <a:ext cx="6071040" cy="1238040"/>
            <a:chOff x="2819450" y="2323020"/>
            <a:chExt cx="6071040" cy="12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DE957E-8750-71B5-28C0-79188EFF176B}"/>
                    </a:ext>
                  </a:extLst>
                </p14:cNvPr>
                <p14:cNvContentPartPr/>
                <p14:nvPr/>
              </p14:nvContentPartPr>
              <p14:xfrm>
                <a:off x="2819450" y="2680140"/>
                <a:ext cx="1123200" cy="27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DE957E-8750-71B5-28C0-79188EFF17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0450" y="2671500"/>
                  <a:ext cx="1140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ADBDB1-43CE-5C03-04AC-DF12186ACF4E}"/>
                    </a:ext>
                  </a:extLst>
                </p14:cNvPr>
                <p14:cNvContentPartPr/>
                <p14:nvPr/>
              </p14:nvContentPartPr>
              <p14:xfrm>
                <a:off x="3751490" y="2721900"/>
                <a:ext cx="102960" cy="1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ADBDB1-43CE-5C03-04AC-DF12186ACF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2850" y="2713260"/>
                  <a:ext cx="120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16BBFB-3B53-2D33-15FA-608573D15D6B}"/>
                    </a:ext>
                  </a:extLst>
                </p14:cNvPr>
                <p14:cNvContentPartPr/>
                <p14:nvPr/>
              </p14:nvContentPartPr>
              <p14:xfrm>
                <a:off x="3437210" y="2737740"/>
                <a:ext cx="126360" cy="14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16BBFB-3B53-2D33-15FA-608573D15D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28210" y="2729100"/>
                  <a:ext cx="14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C92023A-FA36-8B91-0EAE-8099E166E623}"/>
                    </a:ext>
                  </a:extLst>
                </p14:cNvPr>
                <p14:cNvContentPartPr/>
                <p14:nvPr/>
              </p14:nvContentPartPr>
              <p14:xfrm>
                <a:off x="4075490" y="2722620"/>
                <a:ext cx="353520" cy="149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C92023A-FA36-8B91-0EAE-8099E166E6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6490" y="2713980"/>
                  <a:ext cx="37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8F2646-A5B2-8998-6A12-A261A31BB4E6}"/>
                    </a:ext>
                  </a:extLst>
                </p14:cNvPr>
                <p14:cNvContentPartPr/>
                <p14:nvPr/>
              </p14:nvContentPartPr>
              <p14:xfrm>
                <a:off x="4515050" y="2629740"/>
                <a:ext cx="343440" cy="228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8F2646-A5B2-8998-6A12-A261A31BB4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6050" y="2621100"/>
                  <a:ext cx="361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0F197B-1A67-4B50-E96F-971088E97AA0}"/>
                    </a:ext>
                  </a:extLst>
                </p14:cNvPr>
                <p14:cNvContentPartPr/>
                <p14:nvPr/>
              </p14:nvContentPartPr>
              <p14:xfrm>
                <a:off x="4796570" y="2696700"/>
                <a:ext cx="110880" cy="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0F197B-1A67-4B50-E96F-971088E97A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7930" y="2688060"/>
                  <a:ext cx="128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2BD7B8-1E60-D626-A905-01DE451B9D92}"/>
                    </a:ext>
                  </a:extLst>
                </p14:cNvPr>
                <p14:cNvContentPartPr/>
                <p14:nvPr/>
              </p14:nvContentPartPr>
              <p14:xfrm>
                <a:off x="5121290" y="2585100"/>
                <a:ext cx="1113120" cy="362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2BD7B8-1E60-D626-A905-01DE451B9D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2290" y="2576100"/>
                  <a:ext cx="11307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96746D-8162-F3B8-218D-09580FE50408}"/>
                    </a:ext>
                  </a:extLst>
                </p14:cNvPr>
                <p14:cNvContentPartPr/>
                <p14:nvPr/>
              </p14:nvContentPartPr>
              <p14:xfrm>
                <a:off x="6194450" y="2667900"/>
                <a:ext cx="133560" cy="1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96746D-8162-F3B8-218D-09580FE504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5810" y="2658900"/>
                  <a:ext cx="151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903AD2-8EBF-3042-7D86-EE7118465F5B}"/>
                    </a:ext>
                  </a:extLst>
                </p14:cNvPr>
                <p14:cNvContentPartPr/>
                <p14:nvPr/>
              </p14:nvContentPartPr>
              <p14:xfrm>
                <a:off x="5760650" y="2670060"/>
                <a:ext cx="125640" cy="19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903AD2-8EBF-3042-7D86-EE7118465F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2010" y="2661060"/>
                  <a:ext cx="143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9A97FA-46E7-7860-56B9-8E2FA9042B13}"/>
                    </a:ext>
                  </a:extLst>
                </p14:cNvPr>
                <p14:cNvContentPartPr/>
                <p14:nvPr/>
              </p14:nvContentPartPr>
              <p14:xfrm>
                <a:off x="5188610" y="2481420"/>
                <a:ext cx="104400" cy="9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9A97FA-46E7-7860-56B9-8E2FA9042B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9970" y="2472780"/>
                  <a:ext cx="122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7722AD-26D4-38ED-0731-4E4F362FEBDA}"/>
                    </a:ext>
                  </a:extLst>
                </p14:cNvPr>
                <p14:cNvContentPartPr/>
                <p14:nvPr/>
              </p14:nvContentPartPr>
              <p14:xfrm>
                <a:off x="6389210" y="2712900"/>
                <a:ext cx="251640" cy="142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7722AD-26D4-38ED-0731-4E4F362FEB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80210" y="2704260"/>
                  <a:ext cx="26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C31D8D-56DE-8709-1CEF-3A2E3BF9C331}"/>
                    </a:ext>
                  </a:extLst>
                </p14:cNvPr>
                <p14:cNvContentPartPr/>
                <p14:nvPr/>
              </p14:nvContentPartPr>
              <p14:xfrm>
                <a:off x="6425570" y="2544060"/>
                <a:ext cx="103680" cy="98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C31D8D-56DE-8709-1CEF-3A2E3BF9C3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16570" y="2535420"/>
                  <a:ext cx="121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BD00E1-9B79-4A67-35F1-AAF9AF034932}"/>
                    </a:ext>
                  </a:extLst>
                </p14:cNvPr>
                <p14:cNvContentPartPr/>
                <p14:nvPr/>
              </p14:nvContentPartPr>
              <p14:xfrm>
                <a:off x="6754610" y="2612460"/>
                <a:ext cx="1623600" cy="425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BD00E1-9B79-4A67-35F1-AAF9AF0349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45610" y="2603820"/>
                  <a:ext cx="16412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0AAB78-5DB7-E7E0-5A67-7E79C1E85323}"/>
                    </a:ext>
                  </a:extLst>
                </p14:cNvPr>
                <p14:cNvContentPartPr/>
                <p14:nvPr/>
              </p14:nvContentPartPr>
              <p14:xfrm>
                <a:off x="7794650" y="2323020"/>
                <a:ext cx="117720" cy="13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0AAB78-5DB7-E7E0-5A67-7E79C1E853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85650" y="2314020"/>
                  <a:ext cx="135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5A9A95-931D-C792-1DC8-E357C475219A}"/>
                    </a:ext>
                  </a:extLst>
                </p14:cNvPr>
                <p14:cNvContentPartPr/>
                <p14:nvPr/>
              </p14:nvContentPartPr>
              <p14:xfrm>
                <a:off x="7360490" y="2465940"/>
                <a:ext cx="104040" cy="7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5A9A95-931D-C792-1DC8-E357C47521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51850" y="2457300"/>
                  <a:ext cx="121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AD3315-C482-CCC2-9C6C-5D1BBC1FA61C}"/>
                    </a:ext>
                  </a:extLst>
                </p14:cNvPr>
                <p14:cNvContentPartPr/>
                <p14:nvPr/>
              </p14:nvContentPartPr>
              <p14:xfrm>
                <a:off x="7015250" y="2651340"/>
                <a:ext cx="130320" cy="7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AD3315-C482-CCC2-9C6C-5D1BBC1FA6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06250" y="2642340"/>
                  <a:ext cx="147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F27FB3-FC70-410C-6FEA-685473D59919}"/>
                    </a:ext>
                  </a:extLst>
                </p14:cNvPr>
                <p14:cNvContentPartPr/>
                <p14:nvPr/>
              </p14:nvContentPartPr>
              <p14:xfrm>
                <a:off x="8502770" y="2572140"/>
                <a:ext cx="387720" cy="231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F27FB3-FC70-410C-6FEA-685473D599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4130" y="2563140"/>
                  <a:ext cx="405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7664EFF-995F-5C14-392E-B93A9FFE4573}"/>
                    </a:ext>
                  </a:extLst>
                </p14:cNvPr>
                <p14:cNvContentPartPr/>
                <p14:nvPr/>
              </p14:nvContentPartPr>
              <p14:xfrm>
                <a:off x="8531930" y="2662140"/>
                <a:ext cx="104760" cy="1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664EFF-995F-5C14-392E-B93A9FFE45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22930" y="2653140"/>
                  <a:ext cx="122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A2F3BD-C9E8-B6D4-F101-6C3AE92840E0}"/>
                    </a:ext>
                  </a:extLst>
                </p14:cNvPr>
                <p14:cNvContentPartPr/>
                <p14:nvPr/>
              </p14:nvContentPartPr>
              <p14:xfrm>
                <a:off x="2855810" y="2962380"/>
                <a:ext cx="1619280" cy="598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A2F3BD-C9E8-B6D4-F101-6C3AE92840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6810" y="2953380"/>
                  <a:ext cx="16369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C3B03B-AB6E-4FC6-6C61-20622112E4D3}"/>
                    </a:ext>
                  </a:extLst>
                </p14:cNvPr>
                <p14:cNvContentPartPr/>
                <p14:nvPr/>
              </p14:nvContentPartPr>
              <p14:xfrm>
                <a:off x="3088730" y="2982900"/>
                <a:ext cx="90000" cy="102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C3B03B-AB6E-4FC6-6C61-20622112E4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0090" y="2973900"/>
                  <a:ext cx="107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D240DD-CA41-DE79-8D90-3B4588A26CDE}"/>
                    </a:ext>
                  </a:extLst>
                </p14:cNvPr>
                <p14:cNvContentPartPr/>
                <p14:nvPr/>
              </p14:nvContentPartPr>
              <p14:xfrm>
                <a:off x="3928250" y="2904060"/>
                <a:ext cx="86760" cy="9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D240DD-CA41-DE79-8D90-3B4588A26C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19250" y="2895060"/>
                  <a:ext cx="104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BBFCB7-D748-CF32-8713-CB3A29A30C8C}"/>
                    </a:ext>
                  </a:extLst>
                </p14:cNvPr>
                <p14:cNvContentPartPr/>
                <p14:nvPr/>
              </p14:nvContentPartPr>
              <p14:xfrm>
                <a:off x="4092410" y="2994060"/>
                <a:ext cx="142200" cy="3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BBFCB7-D748-CF32-8713-CB3A29A30C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83410" y="2985420"/>
                  <a:ext cx="159840" cy="51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2650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2736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5024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5198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498601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8774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102" name="object 10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5" name="object 1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1239830" y="2181730"/>
            <a:ext cx="3051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941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5" name="object 1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7" name="object 127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9" name="object 1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507016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507016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43050" y="13475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43050" y="17539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648359" y="940371"/>
            <a:ext cx="4150995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25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100" baseline="-4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59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2100" baseline="-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451565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51565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6495513" y="940371"/>
            <a:ext cx="121285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0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72DE23E-F5D3-B408-E1D8-C378991F72E1}"/>
              </a:ext>
            </a:extLst>
          </p:cNvPr>
          <p:cNvGrpSpPr/>
          <p:nvPr/>
        </p:nvGrpSpPr>
        <p:grpSpPr>
          <a:xfrm>
            <a:off x="1508330" y="1101180"/>
            <a:ext cx="1051920" cy="908280"/>
            <a:chOff x="1508330" y="1101180"/>
            <a:chExt cx="1051920" cy="90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689289C-1AF4-24AD-4DCA-054B8E7D6CB1}"/>
                    </a:ext>
                  </a:extLst>
                </p14:cNvPr>
                <p14:cNvContentPartPr/>
                <p14:nvPr/>
              </p14:nvContentPartPr>
              <p14:xfrm>
                <a:off x="1508330" y="1283340"/>
                <a:ext cx="382320" cy="726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689289C-1AF4-24AD-4DCA-054B8E7D6C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330" y="1274700"/>
                  <a:ext cx="39996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B9C46-9D6C-B73E-AB8D-E2F8E899F07E}"/>
                    </a:ext>
                  </a:extLst>
                </p14:cNvPr>
                <p14:cNvContentPartPr/>
                <p14:nvPr/>
              </p14:nvContentPartPr>
              <p14:xfrm>
                <a:off x="2027810" y="1256700"/>
                <a:ext cx="237960" cy="364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B9C46-9D6C-B73E-AB8D-E2F8E899F0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9170" y="1247700"/>
                  <a:ext cx="255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C887F34-2D7A-DECE-DFB9-942A23643F60}"/>
                    </a:ext>
                  </a:extLst>
                </p14:cNvPr>
                <p14:cNvContentPartPr/>
                <p14:nvPr/>
              </p14:nvContentPartPr>
              <p14:xfrm>
                <a:off x="2428130" y="1101180"/>
                <a:ext cx="132120" cy="204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C887F34-2D7A-DECE-DFB9-942A23643F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9130" y="1092180"/>
                  <a:ext cx="14976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540D10-8145-9D92-BDB2-BE226F18C825}"/>
              </a:ext>
            </a:extLst>
          </p:cNvPr>
          <p:cNvGrpSpPr/>
          <p:nvPr/>
        </p:nvGrpSpPr>
        <p:grpSpPr>
          <a:xfrm>
            <a:off x="4522970" y="943500"/>
            <a:ext cx="1042200" cy="1060560"/>
            <a:chOff x="4522970" y="943500"/>
            <a:chExt cx="104220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1236420-CFB8-CBC3-46B2-CA530778E141}"/>
                    </a:ext>
                  </a:extLst>
                </p14:cNvPr>
                <p14:cNvContentPartPr/>
                <p14:nvPr/>
              </p14:nvContentPartPr>
              <p14:xfrm>
                <a:off x="4522970" y="1220340"/>
                <a:ext cx="390240" cy="783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1236420-CFB8-CBC3-46B2-CA530778E1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3970" y="1211340"/>
                  <a:ext cx="40788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26FF6B-0D8B-F756-CE3C-F8791CF594C7}"/>
                    </a:ext>
                  </a:extLst>
                </p14:cNvPr>
                <p14:cNvContentPartPr/>
                <p14:nvPr/>
              </p14:nvContentPartPr>
              <p14:xfrm>
                <a:off x="5095730" y="1037100"/>
                <a:ext cx="268200" cy="399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26FF6B-0D8B-F756-CE3C-F8791CF594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6730" y="1028460"/>
                  <a:ext cx="2858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75CB97-211E-E7A6-B073-54FEB34045B2}"/>
                    </a:ext>
                  </a:extLst>
                </p14:cNvPr>
                <p14:cNvContentPartPr/>
                <p14:nvPr/>
              </p14:nvContentPartPr>
              <p14:xfrm>
                <a:off x="5066210" y="1285860"/>
                <a:ext cx="147960" cy="149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75CB97-211E-E7A6-B073-54FEB34045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7210" y="1277220"/>
                  <a:ext cx="165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25DB09-43A9-C18F-FBCC-19843CBDB37E}"/>
                    </a:ext>
                  </a:extLst>
                </p14:cNvPr>
                <p14:cNvContentPartPr/>
                <p14:nvPr/>
              </p14:nvContentPartPr>
              <p14:xfrm>
                <a:off x="5441690" y="943500"/>
                <a:ext cx="123480" cy="187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25DB09-43A9-C18F-FBCC-19843CBDB3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33050" y="934500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038112A-69E3-163A-0FB8-49004C075EB8}"/>
              </a:ext>
            </a:extLst>
          </p:cNvPr>
          <p:cNvGrpSpPr/>
          <p:nvPr/>
        </p:nvGrpSpPr>
        <p:grpSpPr>
          <a:xfrm>
            <a:off x="7413050" y="1146900"/>
            <a:ext cx="720000" cy="853560"/>
            <a:chOff x="7413050" y="1146900"/>
            <a:chExt cx="720000" cy="8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DC234BB-33DF-89ED-5788-748889ACAF14}"/>
                    </a:ext>
                  </a:extLst>
                </p14:cNvPr>
                <p14:cNvContentPartPr/>
                <p14:nvPr/>
              </p14:nvContentPartPr>
              <p14:xfrm>
                <a:off x="7413050" y="1285140"/>
                <a:ext cx="429120" cy="715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DC234BB-33DF-89ED-5788-748889ACAF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04050" y="1276140"/>
                  <a:ext cx="4467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8E8BC47-2B2D-F16E-71AE-1A0EABF14C2E}"/>
                    </a:ext>
                  </a:extLst>
                </p14:cNvPr>
                <p14:cNvContentPartPr/>
                <p14:nvPr/>
              </p14:nvContentPartPr>
              <p14:xfrm>
                <a:off x="7899770" y="1146900"/>
                <a:ext cx="233280" cy="342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8E8BC47-2B2D-F16E-71AE-1A0EABF14C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90770" y="1138260"/>
                  <a:ext cx="250920" cy="36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495513" y="940371"/>
            <a:ext cx="111506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0003" y="2762048"/>
            <a:ext cx="1891664" cy="1351280"/>
            <a:chOff x="50003" y="2762048"/>
            <a:chExt cx="1891664" cy="1351280"/>
          </a:xfrm>
        </p:grpSpPr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850" y="2762048"/>
              <a:ext cx="1350833" cy="135083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18711" y="2804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03" y="2955370"/>
              <a:ext cx="1891428" cy="93062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05674" y="2997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5866" y="3418103"/>
              <a:ext cx="198119" cy="1981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966" y="3433202"/>
              <a:ext cx="121920" cy="12192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442854" y="263010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11630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946060" y="2217095"/>
            <a:ext cx="226060" cy="234315"/>
            <a:chOff x="3946060" y="2217095"/>
            <a:chExt cx="226060" cy="234315"/>
          </a:xfrm>
        </p:grpSpPr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48359" y="940371"/>
            <a:ext cx="4038600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95580" algn="ctr">
              <a:lnSpc>
                <a:spcPct val="100000"/>
              </a:lnSpc>
              <a:tabLst>
                <a:tab pos="312229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010903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10903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06" name="object 10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570298" y="2950516"/>
            <a:ext cx="1033780" cy="988060"/>
            <a:chOff x="3570298" y="2950516"/>
            <a:chExt cx="1033780" cy="988060"/>
          </a:xfrm>
        </p:grpSpPr>
        <p:pic>
          <p:nvPicPr>
            <p:cNvPr id="114" name="object 11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70298" y="2950516"/>
              <a:ext cx="1033374" cy="98798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632904" y="2993591"/>
              <a:ext cx="908685" cy="862330"/>
            </a:xfrm>
            <a:custGeom>
              <a:avLst/>
              <a:gdLst/>
              <a:ahLst/>
              <a:cxnLst/>
              <a:rect l="l" t="t" r="r" b="b"/>
              <a:pathLst>
                <a:path w="908685" h="862329">
                  <a:moveTo>
                    <a:pt x="0" y="0"/>
                  </a:moveTo>
                  <a:lnTo>
                    <a:pt x="908163" y="86183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6476630" y="2815680"/>
            <a:ext cx="1223010" cy="1188085"/>
            <a:chOff x="6476630" y="2815680"/>
            <a:chExt cx="1223010" cy="1188085"/>
          </a:xfrm>
        </p:grpSpPr>
        <p:pic>
          <p:nvPicPr>
            <p:cNvPr id="117" name="object 11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6630" y="2815680"/>
              <a:ext cx="1202200" cy="118648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539422" y="2858607"/>
              <a:ext cx="1076960" cy="1061085"/>
            </a:xfrm>
            <a:custGeom>
              <a:avLst/>
              <a:gdLst/>
              <a:ahLst/>
              <a:cxnLst/>
              <a:rect l="l" t="t" r="r" b="b"/>
              <a:pathLst>
                <a:path w="1076959" h="1061085">
                  <a:moveTo>
                    <a:pt x="0" y="0"/>
                  </a:moveTo>
                  <a:lnTo>
                    <a:pt x="1076614" y="1060626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6735" y="2819664"/>
              <a:ext cx="1222478" cy="1183906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539424" y="2862680"/>
              <a:ext cx="1097280" cy="1057910"/>
            </a:xfrm>
            <a:custGeom>
              <a:avLst/>
              <a:gdLst/>
              <a:ahLst/>
              <a:cxnLst/>
              <a:rect l="l" t="t" r="r" b="b"/>
              <a:pathLst>
                <a:path w="1097279" h="1057910">
                  <a:moveTo>
                    <a:pt x="0" y="0"/>
                  </a:moveTo>
                  <a:lnTo>
                    <a:pt x="1097102" y="1057877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7614919" y="2504125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397175" y="1316747"/>
            <a:ext cx="524510" cy="771525"/>
            <a:chOff x="1397175" y="1316747"/>
            <a:chExt cx="524510" cy="771525"/>
          </a:xfrm>
        </p:grpSpPr>
        <p:pic>
          <p:nvPicPr>
            <p:cNvPr id="123" name="object 1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7175" y="1316747"/>
              <a:ext cx="524247" cy="77142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447975" y="1344546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26" name="object 1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29" name="object 1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1F3D75D-9A04-731C-3D61-AAAC4B08E86F}"/>
                  </a:ext>
                </a:extLst>
              </p14:cNvPr>
              <p14:cNvContentPartPr/>
              <p14:nvPr/>
            </p14:nvContentPartPr>
            <p14:xfrm>
              <a:off x="1419050" y="3091620"/>
              <a:ext cx="740520" cy="334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1F3D75D-9A04-731C-3D61-AAAC4B08E8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14730" y="3087300"/>
                <a:ext cx="7491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9C0D605-19D2-EDDE-7E0D-69D8B19DB194}"/>
                  </a:ext>
                </a:extLst>
              </p14:cNvPr>
              <p14:cNvContentPartPr/>
              <p14:nvPr/>
            </p14:nvContentPartPr>
            <p14:xfrm>
              <a:off x="4412450" y="3007020"/>
              <a:ext cx="824040" cy="212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9C0D605-19D2-EDDE-7E0D-69D8B19DB19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08130" y="3002700"/>
                <a:ext cx="8326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364E9CE-6298-BE36-25EB-FC4E5DC99340}"/>
                  </a:ext>
                </a:extLst>
              </p14:cNvPr>
              <p14:cNvContentPartPr/>
              <p14:nvPr/>
            </p14:nvContentPartPr>
            <p14:xfrm>
              <a:off x="7570730" y="2976060"/>
              <a:ext cx="862200" cy="180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364E9CE-6298-BE36-25EB-FC4E5DC993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66410" y="2971740"/>
                <a:ext cx="870840" cy="2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42061" y="3202877"/>
            <a:ext cx="4365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nonsingular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42900" algn="ctr">
              <a:lnSpc>
                <a:spcPct val="100000"/>
              </a:lnSpc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0EA"/>
                </a:solidFill>
              </a:rPr>
              <a:t>System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dirty="0">
                <a:solidFill>
                  <a:srgbClr val="0070EA"/>
                </a:solidFill>
              </a:rPr>
              <a:t>of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Linear</a:t>
            </a:r>
            <a:r>
              <a:rPr spc="25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Equations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65032D-CA0C-0281-C499-110C6C587479}"/>
              </a:ext>
            </a:extLst>
          </p:cNvPr>
          <p:cNvGrpSpPr/>
          <p:nvPr/>
        </p:nvGrpSpPr>
        <p:grpSpPr>
          <a:xfrm>
            <a:off x="1303850" y="2803260"/>
            <a:ext cx="343440" cy="541440"/>
            <a:chOff x="1303850" y="2803260"/>
            <a:chExt cx="34344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DFBDF0-4EFF-39D1-CDC2-0909CC2FCED5}"/>
                    </a:ext>
                  </a:extLst>
                </p14:cNvPr>
                <p14:cNvContentPartPr/>
                <p14:nvPr/>
              </p14:nvContentPartPr>
              <p14:xfrm>
                <a:off x="1303850" y="2803260"/>
                <a:ext cx="144000" cy="541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DFBDF0-4EFF-39D1-CDC2-0909CC2FCE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5210" y="2794260"/>
                  <a:ext cx="1616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968588-8EC2-1735-6478-30E03A16FED6}"/>
                    </a:ext>
                  </a:extLst>
                </p14:cNvPr>
                <p14:cNvContentPartPr/>
                <p14:nvPr/>
              </p14:nvContentPartPr>
              <p14:xfrm>
                <a:off x="1548290" y="2854740"/>
                <a:ext cx="74160" cy="153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968588-8EC2-1735-6478-30E03A16FE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9650" y="2846100"/>
                  <a:ext cx="91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638029-F789-DD09-0BDD-12C7FA8A9D7E}"/>
                    </a:ext>
                  </a:extLst>
                </p14:cNvPr>
                <p14:cNvContentPartPr/>
                <p14:nvPr/>
              </p14:nvContentPartPr>
              <p14:xfrm>
                <a:off x="1577810" y="3145260"/>
                <a:ext cx="69480" cy="168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638029-F789-DD09-0BDD-12C7FA8A9D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69170" y="3136620"/>
                  <a:ext cx="871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442969-D98D-B701-AD4C-9D5CED7F4105}"/>
              </a:ext>
            </a:extLst>
          </p:cNvPr>
          <p:cNvGrpSpPr/>
          <p:nvPr/>
        </p:nvGrpSpPr>
        <p:grpSpPr>
          <a:xfrm>
            <a:off x="1868330" y="2706060"/>
            <a:ext cx="390240" cy="628560"/>
            <a:chOff x="1868330" y="2706060"/>
            <a:chExt cx="39024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78A3C4-5976-AD38-DF5B-B626B6E48056}"/>
                    </a:ext>
                  </a:extLst>
                </p14:cNvPr>
                <p14:cNvContentPartPr/>
                <p14:nvPr/>
              </p14:nvContentPartPr>
              <p14:xfrm>
                <a:off x="1907930" y="2732340"/>
                <a:ext cx="100800" cy="189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78A3C4-5976-AD38-DF5B-B626B6E480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9290" y="2723700"/>
                  <a:ext cx="118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82150D6-F93E-F4FE-BE5B-2D39247D5A32}"/>
                    </a:ext>
                  </a:extLst>
                </p14:cNvPr>
                <p14:cNvContentPartPr/>
                <p14:nvPr/>
              </p14:nvContentPartPr>
              <p14:xfrm>
                <a:off x="1868330" y="3136980"/>
                <a:ext cx="164880" cy="165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82150D6-F93E-F4FE-BE5B-2D39247D5A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59330" y="3128340"/>
                  <a:ext cx="182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A764D1-89DA-C463-BD28-43F3727E3ECB}"/>
                    </a:ext>
                  </a:extLst>
                </p14:cNvPr>
                <p14:cNvContentPartPr/>
                <p14:nvPr/>
              </p14:nvContentPartPr>
              <p14:xfrm>
                <a:off x="2094770" y="2706060"/>
                <a:ext cx="163800" cy="628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A764D1-89DA-C463-BD28-43F3727E3E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85770" y="2697060"/>
                  <a:ext cx="181440" cy="64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B332F8-6591-FCB0-1AC8-CAE55D86DA07}"/>
              </a:ext>
            </a:extLst>
          </p:cNvPr>
          <p:cNvGrpSpPr/>
          <p:nvPr/>
        </p:nvGrpSpPr>
        <p:grpSpPr>
          <a:xfrm>
            <a:off x="5465450" y="2503020"/>
            <a:ext cx="365400" cy="713520"/>
            <a:chOff x="5465450" y="2503020"/>
            <a:chExt cx="36540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26BE009-7E31-44FC-A908-E661C03FBBBE}"/>
                    </a:ext>
                  </a:extLst>
                </p14:cNvPr>
                <p14:cNvContentPartPr/>
                <p14:nvPr/>
              </p14:nvContentPartPr>
              <p14:xfrm>
                <a:off x="5465450" y="2503020"/>
                <a:ext cx="155160" cy="71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26BE009-7E31-44FC-A908-E661C03FBB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56450" y="2494020"/>
                  <a:ext cx="17280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65F3F4-5EA5-9844-F067-E5985B2DE840}"/>
                    </a:ext>
                  </a:extLst>
                </p14:cNvPr>
                <p14:cNvContentPartPr/>
                <p14:nvPr/>
              </p14:nvContentPartPr>
              <p14:xfrm>
                <a:off x="5732570" y="2593740"/>
                <a:ext cx="84600" cy="138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65F3F4-5EA5-9844-F067-E5985B2DE8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23930" y="2585100"/>
                  <a:ext cx="102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7F9B4E-5D45-8CFD-7312-8F7E5711FEA0}"/>
                    </a:ext>
                  </a:extLst>
                </p14:cNvPr>
                <p14:cNvContentPartPr/>
                <p14:nvPr/>
              </p14:nvContentPartPr>
              <p14:xfrm>
                <a:off x="5700890" y="2938260"/>
                <a:ext cx="129960" cy="16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7F9B4E-5D45-8CFD-7312-8F7E5711FE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92250" y="2929620"/>
                  <a:ext cx="147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F6AEBB-FD1C-324A-EDC9-1CB3856D6978}"/>
              </a:ext>
            </a:extLst>
          </p:cNvPr>
          <p:cNvGrpSpPr/>
          <p:nvPr/>
        </p:nvGrpSpPr>
        <p:grpSpPr>
          <a:xfrm>
            <a:off x="6048290" y="2433180"/>
            <a:ext cx="290520" cy="772560"/>
            <a:chOff x="6048290" y="2433180"/>
            <a:chExt cx="290520" cy="7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D70CE9-98F0-E6FC-7639-0946FFC91161}"/>
                    </a:ext>
                  </a:extLst>
                </p14:cNvPr>
                <p14:cNvContentPartPr/>
                <p14:nvPr/>
              </p14:nvContentPartPr>
              <p14:xfrm>
                <a:off x="6091130" y="2552700"/>
                <a:ext cx="65880" cy="146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D70CE9-98F0-E6FC-7639-0946FFC911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2490" y="2544060"/>
                  <a:ext cx="83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65EC54-5609-E51D-F074-E70ACD86F397}"/>
                    </a:ext>
                  </a:extLst>
                </p14:cNvPr>
                <p14:cNvContentPartPr/>
                <p14:nvPr/>
              </p14:nvContentPartPr>
              <p14:xfrm>
                <a:off x="6048290" y="2953020"/>
                <a:ext cx="144360" cy="142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65EC54-5609-E51D-F074-E70ACD86F3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39650" y="2944380"/>
                  <a:ext cx="162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F4E3C5-255C-DE2F-A959-10DEB6A3611E}"/>
                    </a:ext>
                  </a:extLst>
                </p14:cNvPr>
                <p14:cNvContentPartPr/>
                <p14:nvPr/>
              </p14:nvContentPartPr>
              <p14:xfrm>
                <a:off x="6221090" y="2433180"/>
                <a:ext cx="117720" cy="77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F4E3C5-255C-DE2F-A959-10DEB6A361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2090" y="2424540"/>
                  <a:ext cx="135360" cy="79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B7B687-F47D-640B-84A6-F94026E99047}"/>
              </a:ext>
            </a:extLst>
          </p:cNvPr>
          <p:cNvGrpSpPr/>
          <p:nvPr/>
        </p:nvGrpSpPr>
        <p:grpSpPr>
          <a:xfrm>
            <a:off x="2437850" y="1359660"/>
            <a:ext cx="1513800" cy="658800"/>
            <a:chOff x="2437850" y="1359660"/>
            <a:chExt cx="151380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6C547B-53BF-052F-1978-DB4B76C4E5BE}"/>
                    </a:ext>
                  </a:extLst>
                </p14:cNvPr>
                <p14:cNvContentPartPr/>
                <p14:nvPr/>
              </p14:nvContentPartPr>
              <p14:xfrm>
                <a:off x="2437850" y="1404300"/>
                <a:ext cx="181440" cy="614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6C547B-53BF-052F-1978-DB4B76C4E5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33530" y="1399980"/>
                  <a:ext cx="19008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F66CCC-D558-0B9B-1AE6-8CA47A720EBB}"/>
                    </a:ext>
                  </a:extLst>
                </p14:cNvPr>
                <p14:cNvContentPartPr/>
                <p14:nvPr/>
              </p14:nvContentPartPr>
              <p14:xfrm>
                <a:off x="2740250" y="1529580"/>
                <a:ext cx="395640" cy="178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F66CCC-D558-0B9B-1AE6-8CA47A720E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35930" y="1525260"/>
                  <a:ext cx="404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B6AE79-0345-8799-3D7D-607F9201D74C}"/>
                    </a:ext>
                  </a:extLst>
                </p14:cNvPr>
                <p14:cNvContentPartPr/>
                <p14:nvPr/>
              </p14:nvContentPartPr>
              <p14:xfrm>
                <a:off x="3198530" y="1440660"/>
                <a:ext cx="753120" cy="391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B6AE79-0345-8799-3D7D-607F9201D7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4210" y="1436340"/>
                  <a:ext cx="761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5F442E9-0C74-ADF2-42F4-B09EC253EA7D}"/>
                    </a:ext>
                  </a:extLst>
                </p14:cNvPr>
                <p14:cNvContentPartPr/>
                <p14:nvPr/>
              </p14:nvContentPartPr>
              <p14:xfrm>
                <a:off x="3218690" y="1359660"/>
                <a:ext cx="75600" cy="76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5F442E9-0C74-ADF2-42F4-B09EC253EA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14370" y="1355340"/>
                  <a:ext cx="842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B570DB-E8E9-60FF-6AA9-B5B63F8A55C6}"/>
              </a:ext>
            </a:extLst>
          </p:cNvPr>
          <p:cNvGrpSpPr/>
          <p:nvPr/>
        </p:nvGrpSpPr>
        <p:grpSpPr>
          <a:xfrm>
            <a:off x="3995210" y="1360020"/>
            <a:ext cx="579600" cy="337320"/>
            <a:chOff x="3995210" y="1360020"/>
            <a:chExt cx="5796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54F1DA-DE3A-F1B0-4E91-0601AA6B9289}"/>
                    </a:ext>
                  </a:extLst>
                </p14:cNvPr>
                <p14:cNvContentPartPr/>
                <p14:nvPr/>
              </p14:nvContentPartPr>
              <p14:xfrm>
                <a:off x="3995210" y="1360020"/>
                <a:ext cx="579600" cy="33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54F1DA-DE3A-F1B0-4E91-0601AA6B92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90890" y="1355700"/>
                  <a:ext cx="5882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B643A3-1F55-5AEC-6B3E-851B3E2C803C}"/>
                    </a:ext>
                  </a:extLst>
                </p14:cNvPr>
                <p14:cNvContentPartPr/>
                <p14:nvPr/>
              </p14:nvContentPartPr>
              <p14:xfrm>
                <a:off x="4188530" y="1373700"/>
                <a:ext cx="121320" cy="2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B643A3-1F55-5AEC-6B3E-851B3E2C803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84210" y="1369380"/>
                  <a:ext cx="1299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3A6F24E-8711-C74E-0B16-670209BB9768}"/>
              </a:ext>
            </a:extLst>
          </p:cNvPr>
          <p:cNvGrpSpPr/>
          <p:nvPr/>
        </p:nvGrpSpPr>
        <p:grpSpPr>
          <a:xfrm>
            <a:off x="2445410" y="2622540"/>
            <a:ext cx="1438920" cy="802440"/>
            <a:chOff x="2445410" y="2622540"/>
            <a:chExt cx="143892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1EAB6A-488B-BB77-F9F4-2FD905C56852}"/>
                    </a:ext>
                  </a:extLst>
                </p14:cNvPr>
                <p14:cNvContentPartPr/>
                <p14:nvPr/>
              </p14:nvContentPartPr>
              <p14:xfrm>
                <a:off x="2445410" y="2622540"/>
                <a:ext cx="157680" cy="802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1EAB6A-488B-BB77-F9F4-2FD905C568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41090" y="2618220"/>
                  <a:ext cx="16632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0EA9A1-1E51-02D9-225A-3454588599C5}"/>
                    </a:ext>
                  </a:extLst>
                </p14:cNvPr>
                <p14:cNvContentPartPr/>
                <p14:nvPr/>
              </p14:nvContentPartPr>
              <p14:xfrm>
                <a:off x="2753930" y="2771580"/>
                <a:ext cx="298800" cy="200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0EA9A1-1E51-02D9-225A-3454588599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49610" y="2767260"/>
                  <a:ext cx="307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28B401-57CA-5FE6-8733-C31958B068BF}"/>
                    </a:ext>
                  </a:extLst>
                </p14:cNvPr>
                <p14:cNvContentPartPr/>
                <p14:nvPr/>
              </p14:nvContentPartPr>
              <p14:xfrm>
                <a:off x="3174050" y="2730540"/>
                <a:ext cx="710280" cy="387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28B401-57CA-5FE6-8733-C31958B068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69730" y="2726220"/>
                  <a:ext cx="7189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FB06E9-5EF0-93A5-7AFB-37A44F151794}"/>
                    </a:ext>
                  </a:extLst>
                </p14:cNvPr>
                <p14:cNvContentPartPr/>
                <p14:nvPr/>
              </p14:nvContentPartPr>
              <p14:xfrm>
                <a:off x="3228050" y="2635860"/>
                <a:ext cx="78120" cy="66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FB06E9-5EF0-93A5-7AFB-37A44F15179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23730" y="2631540"/>
                  <a:ext cx="867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3822284-FDE1-8AD0-117B-6002F4C97B7E}"/>
              </a:ext>
            </a:extLst>
          </p:cNvPr>
          <p:cNvGrpSpPr/>
          <p:nvPr/>
        </p:nvGrpSpPr>
        <p:grpSpPr>
          <a:xfrm>
            <a:off x="3971450" y="2517420"/>
            <a:ext cx="606600" cy="327240"/>
            <a:chOff x="3971450" y="2517420"/>
            <a:chExt cx="60660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E187BF-B21B-ACC6-2DFF-86BEBCB4FC6C}"/>
                    </a:ext>
                  </a:extLst>
                </p14:cNvPr>
                <p14:cNvContentPartPr/>
                <p14:nvPr/>
              </p14:nvContentPartPr>
              <p14:xfrm>
                <a:off x="3971450" y="2636220"/>
                <a:ext cx="606600" cy="208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E187BF-B21B-ACC6-2DFF-86BEBCB4FC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67130" y="2631900"/>
                  <a:ext cx="615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2C6735-BED9-55A2-1AE9-E5253E9935F1}"/>
                    </a:ext>
                  </a:extLst>
                </p14:cNvPr>
                <p14:cNvContentPartPr/>
                <p14:nvPr/>
              </p14:nvContentPartPr>
              <p14:xfrm>
                <a:off x="4364210" y="2517420"/>
                <a:ext cx="64080" cy="72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2C6735-BED9-55A2-1AE9-E5253E9935F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59890" y="2513100"/>
                  <a:ext cx="72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C4646F-F410-B028-A822-5A4700B7D838}"/>
                    </a:ext>
                  </a:extLst>
                </p14:cNvPr>
                <p14:cNvContentPartPr/>
                <p14:nvPr/>
              </p14:nvContentPartPr>
              <p14:xfrm>
                <a:off x="4207250" y="2660700"/>
                <a:ext cx="133560" cy="20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C4646F-F410-B028-A822-5A4700B7D8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02930" y="2656380"/>
                  <a:ext cx="14220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423C08B-D274-C587-5D02-BD9738893C5B}"/>
                  </a:ext>
                </a:extLst>
              </p14:cNvPr>
              <p14:cNvContentPartPr/>
              <p14:nvPr/>
            </p14:nvContentPartPr>
            <p14:xfrm>
              <a:off x="6307850" y="1452180"/>
              <a:ext cx="125280" cy="669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423C08B-D274-C587-5D02-BD9738893C5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03530" y="1447860"/>
                <a:ext cx="133920" cy="67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45F73E7-7F8D-8CE6-0D45-803D481872C1}"/>
              </a:ext>
            </a:extLst>
          </p:cNvPr>
          <p:cNvGrpSpPr/>
          <p:nvPr/>
        </p:nvGrpSpPr>
        <p:grpSpPr>
          <a:xfrm>
            <a:off x="6553370" y="1505100"/>
            <a:ext cx="825480" cy="426960"/>
            <a:chOff x="6553370" y="1505100"/>
            <a:chExt cx="825480" cy="4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94FBF4-7AD2-9285-DD94-B9ABD8CFA24E}"/>
                    </a:ext>
                  </a:extLst>
                </p14:cNvPr>
                <p14:cNvContentPartPr/>
                <p14:nvPr/>
              </p14:nvContentPartPr>
              <p14:xfrm>
                <a:off x="6553370" y="1532100"/>
                <a:ext cx="825480" cy="399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94FBF4-7AD2-9285-DD94-B9ABD8CFA2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49050" y="1527780"/>
                  <a:ext cx="8341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5ABDD8C-52B9-D2A0-2977-58D853202102}"/>
                    </a:ext>
                  </a:extLst>
                </p14:cNvPr>
                <p14:cNvContentPartPr/>
                <p14:nvPr/>
              </p14:nvContentPartPr>
              <p14:xfrm>
                <a:off x="6762890" y="1505100"/>
                <a:ext cx="69840" cy="4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5ABDD8C-52B9-D2A0-2977-58D8532021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58570" y="1500780"/>
                  <a:ext cx="78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D517AB-689E-FCAA-BE39-F9AAA0ABB2C9}"/>
              </a:ext>
            </a:extLst>
          </p:cNvPr>
          <p:cNvGrpSpPr/>
          <p:nvPr/>
        </p:nvGrpSpPr>
        <p:grpSpPr>
          <a:xfrm>
            <a:off x="7466690" y="1522380"/>
            <a:ext cx="617760" cy="360720"/>
            <a:chOff x="7466690" y="1522380"/>
            <a:chExt cx="6177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A88905-9E9D-3899-3E86-D3655161BDAA}"/>
                    </a:ext>
                  </a:extLst>
                </p14:cNvPr>
                <p14:cNvContentPartPr/>
                <p14:nvPr/>
              </p14:nvContentPartPr>
              <p14:xfrm>
                <a:off x="7466690" y="1522380"/>
                <a:ext cx="617760" cy="360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A88905-9E9D-3899-3E86-D3655161BDA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62370" y="1518060"/>
                  <a:ext cx="626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6601388-86F0-E050-D98E-BE7745C1A678}"/>
                    </a:ext>
                  </a:extLst>
                </p14:cNvPr>
                <p14:cNvContentPartPr/>
                <p14:nvPr/>
              </p14:nvContentPartPr>
              <p14:xfrm>
                <a:off x="7747490" y="1543980"/>
                <a:ext cx="127080" cy="1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6601388-86F0-E050-D98E-BE7745C1A67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43170" y="1539660"/>
                  <a:ext cx="13572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33B11C2-63F8-5262-918F-609388D6CB67}"/>
                  </a:ext>
                </a:extLst>
              </p14:cNvPr>
              <p14:cNvContentPartPr/>
              <p14:nvPr/>
            </p14:nvContentPartPr>
            <p14:xfrm>
              <a:off x="6445010" y="2418780"/>
              <a:ext cx="112680" cy="698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33B11C2-63F8-5262-918F-609388D6CB6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40690" y="2414460"/>
                <a:ext cx="121320" cy="70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94BDED4-1EF9-818D-8816-7B4DFF8367C4}"/>
              </a:ext>
            </a:extLst>
          </p:cNvPr>
          <p:cNvGrpSpPr/>
          <p:nvPr/>
        </p:nvGrpSpPr>
        <p:grpSpPr>
          <a:xfrm>
            <a:off x="6730490" y="2469900"/>
            <a:ext cx="807120" cy="453240"/>
            <a:chOff x="6730490" y="2469900"/>
            <a:chExt cx="80712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206588-9329-BB1B-C8D7-5C53E421BED2}"/>
                    </a:ext>
                  </a:extLst>
                </p14:cNvPr>
                <p14:cNvContentPartPr/>
                <p14:nvPr/>
              </p14:nvContentPartPr>
              <p14:xfrm>
                <a:off x="6730490" y="2561700"/>
                <a:ext cx="807120" cy="36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206588-9329-BB1B-C8D7-5C53E421BE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6170" y="2557380"/>
                  <a:ext cx="815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FDA125-ED0A-4224-FDB9-4FB5417A9DB5}"/>
                    </a:ext>
                  </a:extLst>
                </p14:cNvPr>
                <p14:cNvContentPartPr/>
                <p14:nvPr/>
              </p14:nvContentPartPr>
              <p14:xfrm>
                <a:off x="6895730" y="2469900"/>
                <a:ext cx="67680" cy="63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FDA125-ED0A-4224-FDB9-4FB5417A9D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91410" y="2465580"/>
                  <a:ext cx="7632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9EC51B-5D58-01A5-823B-7D4D3DBA5095}"/>
              </a:ext>
            </a:extLst>
          </p:cNvPr>
          <p:cNvGrpSpPr/>
          <p:nvPr/>
        </p:nvGrpSpPr>
        <p:grpSpPr>
          <a:xfrm>
            <a:off x="7597730" y="2410860"/>
            <a:ext cx="618120" cy="279360"/>
            <a:chOff x="7597730" y="2410860"/>
            <a:chExt cx="61812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9F35E8-CDE9-F922-C923-036CCD4CF6A7}"/>
                    </a:ext>
                  </a:extLst>
                </p14:cNvPr>
                <p14:cNvContentPartPr/>
                <p14:nvPr/>
              </p14:nvContentPartPr>
              <p14:xfrm>
                <a:off x="7597730" y="2502660"/>
                <a:ext cx="618120" cy="187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9F35E8-CDE9-F922-C923-036CCD4CF6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93410" y="2498340"/>
                  <a:ext cx="626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230F19-B223-2EE5-12A7-454C0CD69765}"/>
                    </a:ext>
                  </a:extLst>
                </p14:cNvPr>
                <p14:cNvContentPartPr/>
                <p14:nvPr/>
              </p14:nvContentPartPr>
              <p14:xfrm>
                <a:off x="7963490" y="2410860"/>
                <a:ext cx="69840" cy="72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230F19-B223-2EE5-12A7-454C0CD6976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59170" y="2406540"/>
                  <a:ext cx="78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E2199B3-6095-0564-CD8C-8E322A2589E3}"/>
                    </a:ext>
                  </a:extLst>
                </p14:cNvPr>
                <p14:cNvContentPartPr/>
                <p14:nvPr/>
              </p14:nvContentPartPr>
              <p14:xfrm>
                <a:off x="7830650" y="2534340"/>
                <a:ext cx="108720" cy="10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E2199B3-6095-0564-CD8C-8E322A2589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26330" y="2530020"/>
                  <a:ext cx="1173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398AC1-5683-06C7-F7E8-764E770541ED}"/>
              </a:ext>
            </a:extLst>
          </p:cNvPr>
          <p:cNvGrpSpPr/>
          <p:nvPr/>
        </p:nvGrpSpPr>
        <p:grpSpPr>
          <a:xfrm>
            <a:off x="1270010" y="3433620"/>
            <a:ext cx="2081880" cy="642960"/>
            <a:chOff x="1270010" y="3433620"/>
            <a:chExt cx="2081880" cy="6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E06764-E2EB-E394-2EFE-81520B118C21}"/>
                    </a:ext>
                  </a:extLst>
                </p14:cNvPr>
                <p14:cNvContentPartPr/>
                <p14:nvPr/>
              </p14:nvContentPartPr>
              <p14:xfrm>
                <a:off x="1270010" y="3716580"/>
                <a:ext cx="844920" cy="360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E06764-E2EB-E394-2EFE-81520B118C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61010" y="3707580"/>
                  <a:ext cx="8625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052A631-3372-8C58-7854-1E42335A88C2}"/>
                    </a:ext>
                  </a:extLst>
                </p14:cNvPr>
                <p14:cNvContentPartPr/>
                <p14:nvPr/>
              </p14:nvContentPartPr>
              <p14:xfrm>
                <a:off x="1640090" y="3617940"/>
                <a:ext cx="102960" cy="99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052A631-3372-8C58-7854-1E42335A88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31090" y="3608940"/>
                  <a:ext cx="120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DA19D56-FD5B-9AB0-667C-885F90D8EE39}"/>
                    </a:ext>
                  </a:extLst>
                </p14:cNvPr>
                <p14:cNvContentPartPr/>
                <p14:nvPr/>
              </p14:nvContentPartPr>
              <p14:xfrm>
                <a:off x="2281250" y="3610740"/>
                <a:ext cx="1070640" cy="286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DA19D56-FD5B-9AB0-667C-885F90D8EE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72610" y="3602100"/>
                  <a:ext cx="1088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B15729-612E-E0BE-F32A-929D8E530868}"/>
                    </a:ext>
                  </a:extLst>
                </p14:cNvPr>
                <p14:cNvContentPartPr/>
                <p14:nvPr/>
              </p14:nvContentPartPr>
              <p14:xfrm>
                <a:off x="3014570" y="3433620"/>
                <a:ext cx="90360" cy="90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B15729-612E-E0BE-F32A-929D8E5308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05570" y="3424980"/>
                  <a:ext cx="10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4500EB-B4B9-09EF-47E5-7F128BB38901}"/>
                    </a:ext>
                  </a:extLst>
                </p14:cNvPr>
                <p14:cNvContentPartPr/>
                <p14:nvPr/>
              </p14:nvContentPartPr>
              <p14:xfrm>
                <a:off x="2890010" y="3620820"/>
                <a:ext cx="120600" cy="25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4500EB-B4B9-09EF-47E5-7F128BB389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81370" y="3611820"/>
                  <a:ext cx="138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01AE98D-F765-5109-9378-C8477398612D}"/>
              </a:ext>
            </a:extLst>
          </p:cNvPr>
          <p:cNvGrpSpPr/>
          <p:nvPr/>
        </p:nvGrpSpPr>
        <p:grpSpPr>
          <a:xfrm>
            <a:off x="5536010" y="3251820"/>
            <a:ext cx="3338280" cy="787320"/>
            <a:chOff x="5536010" y="3251820"/>
            <a:chExt cx="3338280" cy="78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BACDA8-6EC9-42C6-741A-3E8DD6688BAC}"/>
                    </a:ext>
                  </a:extLst>
                </p14:cNvPr>
                <p14:cNvContentPartPr/>
                <p14:nvPr/>
              </p14:nvContentPartPr>
              <p14:xfrm>
                <a:off x="5541770" y="3475740"/>
                <a:ext cx="1252440" cy="56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BACDA8-6EC9-42C6-741A-3E8DD6688BA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32770" y="3466740"/>
                  <a:ext cx="12700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31B56B-A101-6B92-E96A-CD199F981A09}"/>
                    </a:ext>
                  </a:extLst>
                </p14:cNvPr>
                <p14:cNvContentPartPr/>
                <p14:nvPr/>
              </p14:nvContentPartPr>
              <p14:xfrm>
                <a:off x="6119210" y="3337140"/>
                <a:ext cx="96480" cy="115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31B56B-A101-6B92-E96A-CD199F981A0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10210" y="3328140"/>
                  <a:ext cx="11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AF57F20-18E2-EA67-B572-66EEE8083759}"/>
                    </a:ext>
                  </a:extLst>
                </p14:cNvPr>
                <p14:cNvContentPartPr/>
                <p14:nvPr/>
              </p14:nvContentPartPr>
              <p14:xfrm>
                <a:off x="6187250" y="3622980"/>
                <a:ext cx="132840" cy="25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AF57F20-18E2-EA67-B572-66EEE808375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78610" y="3613980"/>
                  <a:ext cx="150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9E6B5E-FCC0-D7CC-7CAC-A654781CB670}"/>
                    </a:ext>
                  </a:extLst>
                </p14:cNvPr>
                <p14:cNvContentPartPr/>
                <p14:nvPr/>
              </p14:nvContentPartPr>
              <p14:xfrm>
                <a:off x="5917250" y="3487260"/>
                <a:ext cx="90000" cy="957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9E6B5E-FCC0-D7CC-7CAC-A654781CB67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08250" y="3478260"/>
                  <a:ext cx="107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7E8C44-2CD8-D699-7DDA-0744983E0C92}"/>
                    </a:ext>
                  </a:extLst>
                </p14:cNvPr>
                <p14:cNvContentPartPr/>
                <p14:nvPr/>
              </p14:nvContentPartPr>
              <p14:xfrm>
                <a:off x="5536010" y="3448020"/>
                <a:ext cx="130680" cy="9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7E8C44-2CD8-D699-7DDA-0744983E0C9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27370" y="3439380"/>
                  <a:ext cx="14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C7C91E-B18B-5EBB-9EAC-BF651673E37B}"/>
                    </a:ext>
                  </a:extLst>
                </p14:cNvPr>
                <p14:cNvContentPartPr/>
                <p14:nvPr/>
              </p14:nvContentPartPr>
              <p14:xfrm>
                <a:off x="6919850" y="3522540"/>
                <a:ext cx="747720" cy="444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C7C91E-B18B-5EBB-9EAC-BF651673E3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1210" y="3513540"/>
                  <a:ext cx="7653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6B6FBC-3641-7978-FCE8-50D64DC3EE7E}"/>
                    </a:ext>
                  </a:extLst>
                </p14:cNvPr>
                <p14:cNvContentPartPr/>
                <p14:nvPr/>
              </p14:nvContentPartPr>
              <p14:xfrm>
                <a:off x="7816610" y="3443700"/>
                <a:ext cx="1057680" cy="278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6B6FBC-3641-7978-FCE8-50D64DC3EE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07610" y="3435060"/>
                  <a:ext cx="1075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2122A2-217A-1F04-D4CE-ADF602AAAE84}"/>
                    </a:ext>
                  </a:extLst>
                </p14:cNvPr>
                <p14:cNvContentPartPr/>
                <p14:nvPr/>
              </p14:nvContentPartPr>
              <p14:xfrm>
                <a:off x="8413490" y="3251820"/>
                <a:ext cx="97920" cy="78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2122A2-217A-1F04-D4CE-ADF602AAAE8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04850" y="3242820"/>
                  <a:ext cx="115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83904C-2EF0-777E-9951-A5AB821E8B6C}"/>
                    </a:ext>
                  </a:extLst>
                </p14:cNvPr>
                <p14:cNvContentPartPr/>
                <p14:nvPr/>
              </p14:nvContentPartPr>
              <p14:xfrm>
                <a:off x="8283170" y="3459540"/>
                <a:ext cx="120600" cy="1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83904C-2EF0-777E-9951-A5AB821E8B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74170" y="3450900"/>
                  <a:ext cx="138240" cy="34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6340" marR="5080" indent="-101854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dependence</a:t>
            </a:r>
            <a:r>
              <a:rPr spc="-50" dirty="0"/>
              <a:t> </a:t>
            </a:r>
            <a:r>
              <a:rPr spc="-5" dirty="0"/>
              <a:t>and </a:t>
            </a:r>
            <a:r>
              <a:rPr spc="-819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354677"/>
            <a:ext cx="603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30" dirty="0"/>
              <a:t> </a:t>
            </a:r>
            <a:r>
              <a:rPr spc="-5" dirty="0"/>
              <a:t>networks</a:t>
            </a:r>
            <a:r>
              <a:rPr spc="30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spc="-5" dirty="0"/>
              <a:t>Matrix</a:t>
            </a:r>
            <a:r>
              <a:rPr spc="3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9406" y="1111299"/>
            <a:ext cx="3257550" cy="3035300"/>
            <a:chOff x="2829406" y="1111299"/>
            <a:chExt cx="3257550" cy="303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9774" y="1111299"/>
              <a:ext cx="2886595" cy="1751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406" y="3329023"/>
              <a:ext cx="1355725" cy="817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268" y="3348885"/>
              <a:ext cx="1270000" cy="7315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2268" y="3348885"/>
              <a:ext cx="1270000" cy="732155"/>
            </a:xfrm>
            <a:custGeom>
              <a:avLst/>
              <a:gdLst/>
              <a:ahLst/>
              <a:cxnLst/>
              <a:rect l="l" t="t" r="r" b="b"/>
              <a:pathLst>
                <a:path w="1270000" h="732154">
                  <a:moveTo>
                    <a:pt x="291210" y="0"/>
                  </a:moveTo>
                  <a:lnTo>
                    <a:pt x="978789" y="0"/>
                  </a:lnTo>
                  <a:lnTo>
                    <a:pt x="1036738" y="222"/>
                  </a:lnTo>
                  <a:lnTo>
                    <a:pt x="1083472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86527"/>
                  </a:lnTo>
                  <a:lnTo>
                    <a:pt x="1269777" y="233261"/>
                  </a:lnTo>
                  <a:lnTo>
                    <a:pt x="1270000" y="291210"/>
                  </a:lnTo>
                  <a:lnTo>
                    <a:pt x="1270000" y="440351"/>
                  </a:lnTo>
                  <a:lnTo>
                    <a:pt x="1269777" y="498301"/>
                  </a:lnTo>
                  <a:lnTo>
                    <a:pt x="1268216" y="545034"/>
                  </a:lnTo>
                  <a:lnTo>
                    <a:pt x="1255729" y="611262"/>
                  </a:lnTo>
                  <a:lnTo>
                    <a:pt x="1238525" y="646096"/>
                  </a:lnTo>
                  <a:lnTo>
                    <a:pt x="1214467" y="676030"/>
                  </a:lnTo>
                  <a:lnTo>
                    <a:pt x="1184533" y="700088"/>
                  </a:lnTo>
                  <a:lnTo>
                    <a:pt x="1149700" y="717291"/>
                  </a:lnTo>
                  <a:lnTo>
                    <a:pt x="1083472" y="729778"/>
                  </a:lnTo>
                  <a:lnTo>
                    <a:pt x="1036738" y="731339"/>
                  </a:lnTo>
                  <a:lnTo>
                    <a:pt x="978789" y="731562"/>
                  </a:lnTo>
                  <a:lnTo>
                    <a:pt x="291210" y="731562"/>
                  </a:lnTo>
                  <a:lnTo>
                    <a:pt x="233261" y="731339"/>
                  </a:lnTo>
                  <a:lnTo>
                    <a:pt x="186527" y="729778"/>
                  </a:lnTo>
                  <a:lnTo>
                    <a:pt x="120299" y="717291"/>
                  </a:lnTo>
                  <a:lnTo>
                    <a:pt x="85466" y="700088"/>
                  </a:lnTo>
                  <a:lnTo>
                    <a:pt x="55532" y="676030"/>
                  </a:lnTo>
                  <a:lnTo>
                    <a:pt x="31474" y="646096"/>
                  </a:lnTo>
                  <a:lnTo>
                    <a:pt x="14270" y="611262"/>
                  </a:lnTo>
                  <a:lnTo>
                    <a:pt x="1783" y="545034"/>
                  </a:lnTo>
                  <a:lnTo>
                    <a:pt x="222" y="498301"/>
                  </a:lnTo>
                  <a:lnTo>
                    <a:pt x="0" y="440351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04174" y="1682676"/>
            <a:ext cx="148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Yes,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a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face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16799" y="1111300"/>
            <a:ext cx="1774825" cy="3357245"/>
            <a:chOff x="1216799" y="1111300"/>
            <a:chExt cx="1774825" cy="33572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799" y="1111300"/>
              <a:ext cx="1774625" cy="1728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151" y="3112581"/>
              <a:ext cx="1355725" cy="1355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014" y="3132443"/>
              <a:ext cx="1270000" cy="1270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69014" y="313244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6738" y="222"/>
                  </a:lnTo>
                  <a:lnTo>
                    <a:pt x="1083472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86527"/>
                  </a:lnTo>
                  <a:lnTo>
                    <a:pt x="1269777" y="233261"/>
                  </a:lnTo>
                  <a:lnTo>
                    <a:pt x="1270000" y="291210"/>
                  </a:lnTo>
                  <a:lnTo>
                    <a:pt x="1270000" y="978789"/>
                  </a:lnTo>
                  <a:lnTo>
                    <a:pt x="1269777" y="1036738"/>
                  </a:lnTo>
                  <a:lnTo>
                    <a:pt x="1268216" y="1083472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83472" y="1268216"/>
                  </a:lnTo>
                  <a:lnTo>
                    <a:pt x="1036738" y="1269777"/>
                  </a:lnTo>
                  <a:lnTo>
                    <a:pt x="978789" y="1270000"/>
                  </a:lnTo>
                  <a:lnTo>
                    <a:pt x="291210" y="1270000"/>
                  </a:lnTo>
                  <a:lnTo>
                    <a:pt x="233261" y="1269777"/>
                  </a:lnTo>
                  <a:lnTo>
                    <a:pt x="186527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83472"/>
                  </a:lnTo>
                  <a:lnTo>
                    <a:pt x="222" y="1036738"/>
                  </a:lnTo>
                  <a:lnTo>
                    <a:pt x="0" y="978789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49182" y="362917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4383" y="3588918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2578" y="3045795"/>
            <a:ext cx="712470" cy="1423035"/>
            <a:chOff x="4232578" y="3045795"/>
            <a:chExt cx="712470" cy="142303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2578" y="3045795"/>
              <a:ext cx="712307" cy="14225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5440" y="3065658"/>
              <a:ext cx="626582" cy="13367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75440" y="3065658"/>
              <a:ext cx="626745" cy="1337310"/>
            </a:xfrm>
            <a:custGeom>
              <a:avLst/>
              <a:gdLst/>
              <a:ahLst/>
              <a:cxnLst/>
              <a:rect l="l" t="t" r="r" b="b"/>
              <a:pathLst>
                <a:path w="626745" h="1337310">
                  <a:moveTo>
                    <a:pt x="291210" y="0"/>
                  </a:moveTo>
                  <a:lnTo>
                    <a:pt x="335372" y="0"/>
                  </a:lnTo>
                  <a:lnTo>
                    <a:pt x="393321" y="222"/>
                  </a:lnTo>
                  <a:lnTo>
                    <a:pt x="440055" y="1783"/>
                  </a:lnTo>
                  <a:lnTo>
                    <a:pt x="506283" y="14270"/>
                  </a:lnTo>
                  <a:lnTo>
                    <a:pt x="541116" y="31474"/>
                  </a:lnTo>
                  <a:lnTo>
                    <a:pt x="571050" y="55532"/>
                  </a:lnTo>
                  <a:lnTo>
                    <a:pt x="595108" y="85466"/>
                  </a:lnTo>
                  <a:lnTo>
                    <a:pt x="612312" y="120299"/>
                  </a:lnTo>
                  <a:lnTo>
                    <a:pt x="624798" y="186527"/>
                  </a:lnTo>
                  <a:lnTo>
                    <a:pt x="626359" y="233261"/>
                  </a:lnTo>
                  <a:lnTo>
                    <a:pt x="626582" y="291210"/>
                  </a:lnTo>
                  <a:lnTo>
                    <a:pt x="626582" y="1045574"/>
                  </a:lnTo>
                  <a:lnTo>
                    <a:pt x="626359" y="1103524"/>
                  </a:lnTo>
                  <a:lnTo>
                    <a:pt x="624798" y="1150257"/>
                  </a:lnTo>
                  <a:lnTo>
                    <a:pt x="612312" y="1216485"/>
                  </a:lnTo>
                  <a:lnTo>
                    <a:pt x="595108" y="1251319"/>
                  </a:lnTo>
                  <a:lnTo>
                    <a:pt x="571050" y="1281253"/>
                  </a:lnTo>
                  <a:lnTo>
                    <a:pt x="541116" y="1305310"/>
                  </a:lnTo>
                  <a:lnTo>
                    <a:pt x="506283" y="1322514"/>
                  </a:lnTo>
                  <a:lnTo>
                    <a:pt x="440055" y="1335001"/>
                  </a:lnTo>
                  <a:lnTo>
                    <a:pt x="393321" y="1336562"/>
                  </a:lnTo>
                  <a:lnTo>
                    <a:pt x="335372" y="1336785"/>
                  </a:lnTo>
                  <a:lnTo>
                    <a:pt x="291210" y="1336785"/>
                  </a:lnTo>
                  <a:lnTo>
                    <a:pt x="233261" y="1336562"/>
                  </a:lnTo>
                  <a:lnTo>
                    <a:pt x="186527" y="1335001"/>
                  </a:lnTo>
                  <a:lnTo>
                    <a:pt x="120299" y="1322514"/>
                  </a:lnTo>
                  <a:lnTo>
                    <a:pt x="85466" y="1305310"/>
                  </a:lnTo>
                  <a:lnTo>
                    <a:pt x="55532" y="1281253"/>
                  </a:lnTo>
                  <a:lnTo>
                    <a:pt x="31474" y="1251319"/>
                  </a:lnTo>
                  <a:lnTo>
                    <a:pt x="14270" y="1216485"/>
                  </a:lnTo>
                  <a:lnTo>
                    <a:pt x="1783" y="1150257"/>
                  </a:lnTo>
                  <a:lnTo>
                    <a:pt x="222" y="1103524"/>
                  </a:lnTo>
                  <a:lnTo>
                    <a:pt x="0" y="1045574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34033" y="3601441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2333" y="3481623"/>
            <a:ext cx="1694180" cy="512445"/>
            <a:chOff x="4992333" y="3481623"/>
            <a:chExt cx="1694180" cy="51244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2333" y="3481623"/>
              <a:ext cx="1694055" cy="512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5196" y="3501485"/>
              <a:ext cx="1608330" cy="426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35195" y="3501485"/>
              <a:ext cx="1608455" cy="426720"/>
            </a:xfrm>
            <a:custGeom>
              <a:avLst/>
              <a:gdLst/>
              <a:ahLst/>
              <a:cxnLst/>
              <a:rect l="l" t="t" r="r" b="b"/>
              <a:pathLst>
                <a:path w="1608454" h="426720">
                  <a:moveTo>
                    <a:pt x="291210" y="0"/>
                  </a:moveTo>
                  <a:lnTo>
                    <a:pt x="1317119" y="0"/>
                  </a:lnTo>
                  <a:lnTo>
                    <a:pt x="1373743" y="189"/>
                  </a:lnTo>
                  <a:lnTo>
                    <a:pt x="1419408" y="1514"/>
                  </a:lnTo>
                  <a:lnTo>
                    <a:pt x="1484122" y="12115"/>
                  </a:lnTo>
                  <a:lnTo>
                    <a:pt x="1520948" y="30303"/>
                  </a:lnTo>
                  <a:lnTo>
                    <a:pt x="1552594" y="55736"/>
                  </a:lnTo>
                  <a:lnTo>
                    <a:pt x="1578028" y="87382"/>
                  </a:lnTo>
                  <a:lnTo>
                    <a:pt x="1596216" y="124208"/>
                  </a:lnTo>
                  <a:lnTo>
                    <a:pt x="1605504" y="166051"/>
                  </a:lnTo>
                  <a:lnTo>
                    <a:pt x="1608330" y="213181"/>
                  </a:lnTo>
                  <a:lnTo>
                    <a:pt x="1607649" y="235735"/>
                  </a:lnTo>
                  <a:lnTo>
                    <a:pt x="1601744" y="283566"/>
                  </a:lnTo>
                  <a:lnTo>
                    <a:pt x="1578028" y="338980"/>
                  </a:lnTo>
                  <a:lnTo>
                    <a:pt x="1552594" y="370626"/>
                  </a:lnTo>
                  <a:lnTo>
                    <a:pt x="1520948" y="396059"/>
                  </a:lnTo>
                  <a:lnTo>
                    <a:pt x="1484122" y="414247"/>
                  </a:lnTo>
                  <a:lnTo>
                    <a:pt x="1419408" y="424848"/>
                  </a:lnTo>
                  <a:lnTo>
                    <a:pt x="1373743" y="426173"/>
                  </a:lnTo>
                  <a:lnTo>
                    <a:pt x="1317119" y="426363"/>
                  </a:lnTo>
                  <a:lnTo>
                    <a:pt x="291210" y="426363"/>
                  </a:lnTo>
                  <a:lnTo>
                    <a:pt x="234586" y="426173"/>
                  </a:lnTo>
                  <a:lnTo>
                    <a:pt x="188922" y="424848"/>
                  </a:lnTo>
                  <a:lnTo>
                    <a:pt x="124208" y="414247"/>
                  </a:lnTo>
                  <a:lnTo>
                    <a:pt x="87382" y="396059"/>
                  </a:lnTo>
                  <a:lnTo>
                    <a:pt x="55736" y="370626"/>
                  </a:lnTo>
                  <a:lnTo>
                    <a:pt x="30303" y="338980"/>
                  </a:lnTo>
                  <a:lnTo>
                    <a:pt x="12115" y="302154"/>
                  </a:lnTo>
                  <a:lnTo>
                    <a:pt x="2826" y="260311"/>
                  </a:lnTo>
                  <a:lnTo>
                    <a:pt x="0" y="213181"/>
                  </a:lnTo>
                  <a:lnTo>
                    <a:pt x="681" y="190627"/>
                  </a:lnTo>
                  <a:lnTo>
                    <a:pt x="6586" y="142796"/>
                  </a:lnTo>
                  <a:lnTo>
                    <a:pt x="30303" y="87382"/>
                  </a:lnTo>
                  <a:lnTo>
                    <a:pt x="55736" y="55736"/>
                  </a:lnTo>
                  <a:lnTo>
                    <a:pt x="87382" y="30303"/>
                  </a:lnTo>
                  <a:lnTo>
                    <a:pt x="124208" y="12115"/>
                  </a:lnTo>
                  <a:lnTo>
                    <a:pt x="188922" y="1514"/>
                  </a:lnTo>
                  <a:lnTo>
                    <a:pt x="234586" y="189"/>
                  </a:lnTo>
                  <a:lnTo>
                    <a:pt x="291210" y="0"/>
                  </a:lnTo>
                  <a:close/>
                </a:path>
              </a:pathLst>
            </a:custGeom>
            <a:ln w="1079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85851" y="3584355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04954" y="2821987"/>
            <a:ext cx="198120" cy="363855"/>
            <a:chOff x="2004954" y="2821987"/>
            <a:chExt cx="198120" cy="36385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4954" y="2821987"/>
              <a:ext cx="198119" cy="36379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04014" y="2949306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178373"/>
                  </a:move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43054" y="284008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523063" y="2792782"/>
            <a:ext cx="2221865" cy="769620"/>
            <a:chOff x="3523063" y="2792782"/>
            <a:chExt cx="2221865" cy="76962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3063" y="2818179"/>
              <a:ext cx="217799" cy="5862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73664" y="2946027"/>
              <a:ext cx="71755" cy="398145"/>
            </a:xfrm>
            <a:custGeom>
              <a:avLst/>
              <a:gdLst/>
              <a:ahLst/>
              <a:cxnLst/>
              <a:rect l="l" t="t" r="r" b="b"/>
              <a:pathLst>
                <a:path w="71754" h="398145">
                  <a:moveTo>
                    <a:pt x="0" y="398095"/>
                  </a:moveTo>
                  <a:lnTo>
                    <a:pt x="69090" y="12511"/>
                  </a:lnTo>
                  <a:lnTo>
                    <a:pt x="7133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82753" y="2838519"/>
              <a:ext cx="120014" cy="130810"/>
            </a:xfrm>
            <a:custGeom>
              <a:avLst/>
              <a:gdLst/>
              <a:ahLst/>
              <a:cxnLst/>
              <a:rect l="l" t="t" r="r" b="b"/>
              <a:pathLst>
                <a:path w="120014" h="130810">
                  <a:moveTo>
                    <a:pt x="81506" y="0"/>
                  </a:moveTo>
                  <a:lnTo>
                    <a:pt x="0" y="109258"/>
                  </a:lnTo>
                  <a:lnTo>
                    <a:pt x="120008" y="130759"/>
                  </a:lnTo>
                  <a:lnTo>
                    <a:pt x="8150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5521" y="2822026"/>
              <a:ext cx="196792" cy="29959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72048" y="2950026"/>
              <a:ext cx="17145" cy="111760"/>
            </a:xfrm>
            <a:custGeom>
              <a:avLst/>
              <a:gdLst/>
              <a:ahLst/>
              <a:cxnLst/>
              <a:rect l="l" t="t" r="r" b="b"/>
              <a:pathLst>
                <a:path w="17145" h="111760">
                  <a:moveTo>
                    <a:pt x="16614" y="111628"/>
                  </a:moveTo>
                  <a:lnTo>
                    <a:pt x="1871" y="1256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13621" y="2841995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42350" y="0"/>
                  </a:moveTo>
                  <a:lnTo>
                    <a:pt x="0" y="129564"/>
                  </a:lnTo>
                  <a:lnTo>
                    <a:pt x="120592" y="111619"/>
                  </a:lnTo>
                  <a:lnTo>
                    <a:pt x="4235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0912" y="2792782"/>
              <a:ext cx="543840" cy="76901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09633" y="2909117"/>
              <a:ext cx="386715" cy="588010"/>
            </a:xfrm>
            <a:custGeom>
              <a:avLst/>
              <a:gdLst/>
              <a:ahLst/>
              <a:cxnLst/>
              <a:rect l="l" t="t" r="r" b="b"/>
              <a:pathLst>
                <a:path w="386714" h="588010">
                  <a:moveTo>
                    <a:pt x="386408" y="587605"/>
                  </a:moveTo>
                  <a:lnTo>
                    <a:pt x="6991" y="1063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49623" y="2817860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10" h="135889">
                  <a:moveTo>
                    <a:pt x="0" y="0"/>
                  </a:moveTo>
                  <a:lnTo>
                    <a:pt x="16054" y="135361"/>
                  </a:lnTo>
                  <a:lnTo>
                    <a:pt x="117922" y="68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7AC7231-91B8-35A6-103D-49EDF518F46C}"/>
                  </a:ext>
                </a:extLst>
              </p14:cNvPr>
              <p14:cNvContentPartPr/>
              <p14:nvPr/>
            </p14:nvContentPartPr>
            <p14:xfrm>
              <a:off x="2894690" y="1382340"/>
              <a:ext cx="140760" cy="777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7AC7231-91B8-35A6-103D-49EDF518F4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85690" y="1373700"/>
                <a:ext cx="1584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7FF86E0-E5A1-BEF8-C4E5-A980CE249E26}"/>
                  </a:ext>
                </a:extLst>
              </p14:cNvPr>
              <p14:cNvContentPartPr/>
              <p14:nvPr/>
            </p14:nvContentPartPr>
            <p14:xfrm>
              <a:off x="3936170" y="1331220"/>
              <a:ext cx="186120" cy="829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7FF86E0-E5A1-BEF8-C4E5-A980CE249E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7170" y="1322220"/>
                <a:ext cx="20376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5D37FE0-7C0B-7FA0-D005-A92107681F09}"/>
                  </a:ext>
                </a:extLst>
              </p14:cNvPr>
              <p14:cNvContentPartPr/>
              <p14:nvPr/>
            </p14:nvContentPartPr>
            <p14:xfrm>
              <a:off x="6883490" y="1372260"/>
              <a:ext cx="131040" cy="761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5D37FE0-7C0B-7FA0-D005-A92107681F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74850" y="1363260"/>
                <a:ext cx="14868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E56A7F9-9842-16F0-DDB8-024245FDC9E5}"/>
                  </a:ext>
                </a:extLst>
              </p14:cNvPr>
              <p14:cNvContentPartPr/>
              <p14:nvPr/>
            </p14:nvContentPartPr>
            <p14:xfrm>
              <a:off x="7948730" y="1312140"/>
              <a:ext cx="155880" cy="872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E56A7F9-9842-16F0-DDB8-024245FDC9E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39730" y="1303500"/>
                <a:ext cx="173520" cy="89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420FB80-032A-9D00-3F7C-9DF2ECD81048}"/>
              </a:ext>
            </a:extLst>
          </p:cNvPr>
          <p:cNvGrpSpPr/>
          <p:nvPr/>
        </p:nvGrpSpPr>
        <p:grpSpPr>
          <a:xfrm>
            <a:off x="7073210" y="1506900"/>
            <a:ext cx="1764360" cy="477000"/>
            <a:chOff x="7073210" y="1506900"/>
            <a:chExt cx="17643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7AC38A-E29C-21D8-66F2-6102FF3B0314}"/>
                    </a:ext>
                  </a:extLst>
                </p14:cNvPr>
                <p14:cNvContentPartPr/>
                <p14:nvPr/>
              </p14:nvContentPartPr>
              <p14:xfrm>
                <a:off x="7073210" y="1707060"/>
                <a:ext cx="798120" cy="25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7AC38A-E29C-21D8-66F2-6102FF3B03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64210" y="1698420"/>
                  <a:ext cx="815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6E7328-0741-2EC9-793C-5829B275FF7F}"/>
                    </a:ext>
                  </a:extLst>
                </p14:cNvPr>
                <p14:cNvContentPartPr/>
                <p14:nvPr/>
              </p14:nvContentPartPr>
              <p14:xfrm>
                <a:off x="7966370" y="1506900"/>
                <a:ext cx="532440" cy="477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6E7328-0741-2EC9-793C-5829B275FF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7370" y="1497900"/>
                  <a:ext cx="5500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74E93D-C26C-2B8F-81CB-FAAC421DAC39}"/>
                    </a:ext>
                  </a:extLst>
                </p14:cNvPr>
                <p14:cNvContentPartPr/>
                <p14:nvPr/>
              </p14:nvContentPartPr>
              <p14:xfrm>
                <a:off x="8550290" y="1716420"/>
                <a:ext cx="84600" cy="114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74E93D-C26C-2B8F-81CB-FAAC421DAC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41290" y="1707780"/>
                  <a:ext cx="102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D012B08-D9A2-F01A-6C42-D5AA27A5E12C}"/>
                    </a:ext>
                  </a:extLst>
                </p14:cNvPr>
                <p14:cNvContentPartPr/>
                <p14:nvPr/>
              </p14:nvContentPartPr>
              <p14:xfrm>
                <a:off x="8543090" y="1709940"/>
                <a:ext cx="99720" cy="157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D012B08-D9A2-F01A-6C42-D5AA27A5E1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34090" y="1701300"/>
                  <a:ext cx="117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CAB44A-607C-7B10-FC06-94B4A816879D}"/>
                    </a:ext>
                  </a:extLst>
                </p14:cNvPr>
                <p14:cNvContentPartPr/>
                <p14:nvPr/>
              </p14:nvContentPartPr>
              <p14:xfrm>
                <a:off x="8687450" y="1689780"/>
                <a:ext cx="150120" cy="16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CAB44A-607C-7B10-FC06-94B4A81687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78810" y="1681140"/>
                  <a:ext cx="1677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53A6F13-31E3-D4F4-6318-BCFAC04D6C46}"/>
              </a:ext>
            </a:extLst>
          </p:cNvPr>
          <p:cNvGrpSpPr/>
          <p:nvPr/>
        </p:nvGrpSpPr>
        <p:grpSpPr>
          <a:xfrm>
            <a:off x="6225410" y="1554420"/>
            <a:ext cx="542160" cy="438120"/>
            <a:chOff x="6225410" y="1554420"/>
            <a:chExt cx="54216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A8AEEC-715A-00FB-C657-DA262A01A380}"/>
                    </a:ext>
                  </a:extLst>
                </p14:cNvPr>
                <p14:cNvContentPartPr/>
                <p14:nvPr/>
              </p14:nvContentPartPr>
              <p14:xfrm>
                <a:off x="6225410" y="1554420"/>
                <a:ext cx="160560" cy="438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A8AEEC-715A-00FB-C657-DA262A01A3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16410" y="1545420"/>
                  <a:ext cx="1782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7A03FD-DE01-706A-8BD1-725757164AEB}"/>
                    </a:ext>
                  </a:extLst>
                </p14:cNvPr>
                <p14:cNvContentPartPr/>
                <p14:nvPr/>
              </p14:nvContentPartPr>
              <p14:xfrm>
                <a:off x="6500810" y="1698420"/>
                <a:ext cx="82080" cy="108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7A03FD-DE01-706A-8BD1-725757164A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92170" y="1689780"/>
                  <a:ext cx="99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9D71C9-7526-10C4-1A07-7D4F531FC3CC}"/>
                    </a:ext>
                  </a:extLst>
                </p14:cNvPr>
                <p14:cNvContentPartPr/>
                <p14:nvPr/>
              </p14:nvContentPartPr>
              <p14:xfrm>
                <a:off x="6519530" y="1687620"/>
                <a:ext cx="70200" cy="136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9D71C9-7526-10C4-1A07-7D4F531FC3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10530" y="1678980"/>
                  <a:ext cx="87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6DF6FA5-8F80-8D8D-82B4-CC8A3FB0C470}"/>
                    </a:ext>
                  </a:extLst>
                </p14:cNvPr>
                <p14:cNvContentPartPr/>
                <p14:nvPr/>
              </p14:nvContentPartPr>
              <p14:xfrm>
                <a:off x="6674330" y="1651620"/>
                <a:ext cx="93240" cy="136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6DF6FA5-8F80-8D8D-82B4-CC8A3FB0C4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65690" y="1642620"/>
                  <a:ext cx="1108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DE3F5BC-27C8-F85F-F299-06CB681AF34C}"/>
              </a:ext>
            </a:extLst>
          </p:cNvPr>
          <p:cNvGrpSpPr/>
          <p:nvPr/>
        </p:nvGrpSpPr>
        <p:grpSpPr>
          <a:xfrm>
            <a:off x="4901330" y="2483580"/>
            <a:ext cx="1949400" cy="487800"/>
            <a:chOff x="4901330" y="2483580"/>
            <a:chExt cx="194940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05C2C3-CC0D-B026-8831-04315FC3F6F1}"/>
                    </a:ext>
                  </a:extLst>
                </p14:cNvPr>
                <p14:cNvContentPartPr/>
                <p14:nvPr/>
              </p14:nvContentPartPr>
              <p14:xfrm>
                <a:off x="4901330" y="2701740"/>
                <a:ext cx="145800" cy="152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05C2C3-CC0D-B026-8831-04315FC3F6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97010" y="2697420"/>
                  <a:ext cx="154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E960A0-A81C-9ECF-0D20-5E6212A78AB7}"/>
                    </a:ext>
                  </a:extLst>
                </p14:cNvPr>
                <p14:cNvContentPartPr/>
                <p14:nvPr/>
              </p14:nvContentPartPr>
              <p14:xfrm>
                <a:off x="5056850" y="2552340"/>
                <a:ext cx="206280" cy="143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E960A0-A81C-9ECF-0D20-5E6212A78A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52530" y="2548020"/>
                  <a:ext cx="214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B3F46F-3256-5758-ECE1-97F6E09DB697}"/>
                    </a:ext>
                  </a:extLst>
                </p14:cNvPr>
                <p14:cNvContentPartPr/>
                <p14:nvPr/>
              </p14:nvContentPartPr>
              <p14:xfrm>
                <a:off x="5287970" y="2684100"/>
                <a:ext cx="399960" cy="158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B3F46F-3256-5758-ECE1-97F6E09DB69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83650" y="2679780"/>
                  <a:ext cx="408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A96D62-D9BE-C7DA-F8C1-24E713C29F7E}"/>
                    </a:ext>
                  </a:extLst>
                </p14:cNvPr>
                <p14:cNvContentPartPr/>
                <p14:nvPr/>
              </p14:nvContentPartPr>
              <p14:xfrm>
                <a:off x="5772170" y="2659620"/>
                <a:ext cx="230400" cy="133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A96D62-D9BE-C7DA-F8C1-24E713C29F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67850" y="2655300"/>
                  <a:ext cx="239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21FC6D-9151-E868-8C45-87555DC54B95}"/>
                    </a:ext>
                  </a:extLst>
                </p14:cNvPr>
                <p14:cNvContentPartPr/>
                <p14:nvPr/>
              </p14:nvContentPartPr>
              <p14:xfrm>
                <a:off x="5796650" y="2517060"/>
                <a:ext cx="68760" cy="68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21FC6D-9151-E868-8C45-87555DC54B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92330" y="2512740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204746-F75A-DE5D-1C95-CCFF9F89EBD0}"/>
                    </a:ext>
                  </a:extLst>
                </p14:cNvPr>
                <p14:cNvContentPartPr/>
                <p14:nvPr/>
              </p14:nvContentPartPr>
              <p14:xfrm>
                <a:off x="6093650" y="2515620"/>
                <a:ext cx="757080" cy="455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204746-F75A-DE5D-1C95-CCFF9F89EBD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89330" y="2511300"/>
                  <a:ext cx="7657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896F57-CE1F-A72B-B2C4-479479CFFB93}"/>
                    </a:ext>
                  </a:extLst>
                </p14:cNvPr>
                <p14:cNvContentPartPr/>
                <p14:nvPr/>
              </p14:nvContentPartPr>
              <p14:xfrm>
                <a:off x="6254570" y="2483580"/>
                <a:ext cx="61200" cy="6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896F57-CE1F-A72B-B2C4-479479CFFB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50250" y="2479260"/>
                  <a:ext cx="698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1E76A9F-4D82-5E89-3F3A-63F8E8E34C88}"/>
              </a:ext>
            </a:extLst>
          </p:cNvPr>
          <p:cNvGrpSpPr/>
          <p:nvPr/>
        </p:nvGrpSpPr>
        <p:grpSpPr>
          <a:xfrm>
            <a:off x="6955850" y="2380620"/>
            <a:ext cx="2098800" cy="483840"/>
            <a:chOff x="6955850" y="2380620"/>
            <a:chExt cx="209880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F97D83A-A45B-B315-11E6-2AFC219B2764}"/>
                    </a:ext>
                  </a:extLst>
                </p14:cNvPr>
                <p14:cNvContentPartPr/>
                <p14:nvPr/>
              </p14:nvContentPartPr>
              <p14:xfrm>
                <a:off x="6955850" y="2536500"/>
                <a:ext cx="941040" cy="327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F97D83A-A45B-B315-11E6-2AFC219B27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51530" y="2532180"/>
                  <a:ext cx="949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B0B8EE-35DC-F755-A480-46C6D8143851}"/>
                    </a:ext>
                  </a:extLst>
                </p14:cNvPr>
                <p14:cNvContentPartPr/>
                <p14:nvPr/>
              </p14:nvContentPartPr>
              <p14:xfrm>
                <a:off x="7833890" y="2599860"/>
                <a:ext cx="82080" cy="11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B0B8EE-35DC-F755-A480-46C6D81438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29570" y="2595540"/>
                  <a:ext cx="90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5EBBC0-1F5A-3509-3747-115BCD9D7954}"/>
                    </a:ext>
                  </a:extLst>
                </p14:cNvPr>
                <p14:cNvContentPartPr/>
                <p14:nvPr/>
              </p14:nvContentPartPr>
              <p14:xfrm>
                <a:off x="8025050" y="2589420"/>
                <a:ext cx="445320" cy="260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5EBBC0-1F5A-3509-3747-115BCD9D795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20730" y="2585100"/>
                  <a:ext cx="45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6E85583-7F37-3717-A4D3-0B1F23E2BD94}"/>
                    </a:ext>
                  </a:extLst>
                </p14:cNvPr>
                <p14:cNvContentPartPr/>
                <p14:nvPr/>
              </p14:nvContentPartPr>
              <p14:xfrm>
                <a:off x="8539130" y="2549100"/>
                <a:ext cx="57240" cy="153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6E85583-7F37-3717-A4D3-0B1F23E2BD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34810" y="2544780"/>
                  <a:ext cx="65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E39198-F98F-7B0D-26ED-BE102712B8A0}"/>
                    </a:ext>
                  </a:extLst>
                </p14:cNvPr>
                <p14:cNvContentPartPr/>
                <p14:nvPr/>
              </p14:nvContentPartPr>
              <p14:xfrm>
                <a:off x="8621570" y="2460540"/>
                <a:ext cx="14760" cy="42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E39198-F98F-7B0D-26ED-BE102712B8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17250" y="2456220"/>
                  <a:ext cx="23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241E587-60E7-BC33-1074-4F85A335BD99}"/>
                    </a:ext>
                  </a:extLst>
                </p14:cNvPr>
                <p14:cNvContentPartPr/>
                <p14:nvPr/>
              </p14:nvContentPartPr>
              <p14:xfrm>
                <a:off x="8620490" y="2380620"/>
                <a:ext cx="96840" cy="171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241E587-60E7-BC33-1074-4F85A335BD9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6170" y="2376300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36B959-D1B9-4EC2-8A81-8C01D4524C9C}"/>
                    </a:ext>
                  </a:extLst>
                </p14:cNvPr>
                <p14:cNvContentPartPr/>
                <p14:nvPr/>
              </p14:nvContentPartPr>
              <p14:xfrm>
                <a:off x="8690690" y="2451900"/>
                <a:ext cx="55800" cy="12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36B959-D1B9-4EC2-8A81-8C01D4524C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86370" y="2447580"/>
                  <a:ext cx="64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AD91A3-FF62-27AE-6250-033A4357A4BB}"/>
                    </a:ext>
                  </a:extLst>
                </p14:cNvPr>
                <p14:cNvContentPartPr/>
                <p14:nvPr/>
              </p14:nvContentPartPr>
              <p14:xfrm>
                <a:off x="8733890" y="2584740"/>
                <a:ext cx="320760" cy="12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AD91A3-FF62-27AE-6250-033A4357A4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29570" y="2580420"/>
                  <a:ext cx="329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1C0798-C413-7C57-517B-1D805831F1D1}"/>
              </a:ext>
            </a:extLst>
          </p:cNvPr>
          <p:cNvGrpSpPr/>
          <p:nvPr/>
        </p:nvGrpSpPr>
        <p:grpSpPr>
          <a:xfrm>
            <a:off x="2517050" y="2501940"/>
            <a:ext cx="1833840" cy="828000"/>
            <a:chOff x="2517050" y="2501940"/>
            <a:chExt cx="1833840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ECBBD3-57CF-E302-4F1A-0668160F1287}"/>
                    </a:ext>
                  </a:extLst>
                </p14:cNvPr>
                <p14:cNvContentPartPr/>
                <p14:nvPr/>
              </p14:nvContentPartPr>
              <p14:xfrm>
                <a:off x="2517050" y="2686260"/>
                <a:ext cx="498600" cy="234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ECBBD3-57CF-E302-4F1A-0668160F12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12730" y="2681940"/>
                  <a:ext cx="507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87F288-9D80-0C95-67EA-75F975A20D69}"/>
                    </a:ext>
                  </a:extLst>
                </p14:cNvPr>
                <p14:cNvContentPartPr/>
                <p14:nvPr/>
              </p14:nvContentPartPr>
              <p14:xfrm>
                <a:off x="3080810" y="2744220"/>
                <a:ext cx="279720" cy="146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87F288-9D80-0C95-67EA-75F975A20D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76490" y="2739900"/>
                  <a:ext cx="288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0BA45C2-4E79-462E-5ADD-C384ED42C919}"/>
                    </a:ext>
                  </a:extLst>
                </p14:cNvPr>
                <p14:cNvContentPartPr/>
                <p14:nvPr/>
              </p14:nvContentPartPr>
              <p14:xfrm>
                <a:off x="3478250" y="2602380"/>
                <a:ext cx="830880" cy="389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0BA45C2-4E79-462E-5ADD-C384ED42C9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73930" y="2598060"/>
                  <a:ext cx="8395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6E7F6DA-EC41-92C9-14F4-B5BF6980DE90}"/>
                    </a:ext>
                  </a:extLst>
                </p14:cNvPr>
                <p14:cNvContentPartPr/>
                <p14:nvPr/>
              </p14:nvContentPartPr>
              <p14:xfrm>
                <a:off x="3676970" y="2501940"/>
                <a:ext cx="68400" cy="74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6E7F6DA-EC41-92C9-14F4-B5BF6980DE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72650" y="2497620"/>
                  <a:ext cx="77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91D44AD-51DC-4F74-6329-C3B73E8BA412}"/>
                    </a:ext>
                  </a:extLst>
                </p14:cNvPr>
                <p14:cNvContentPartPr/>
                <p14:nvPr/>
              </p14:nvContentPartPr>
              <p14:xfrm>
                <a:off x="3014570" y="3033660"/>
                <a:ext cx="1099440" cy="296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91D44AD-51DC-4F74-6329-C3B73E8BA41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10250" y="3029340"/>
                  <a:ext cx="1108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5BD1EF3-79F5-8CF8-8E1B-DAC878F78FAB}"/>
                    </a:ext>
                  </a:extLst>
                </p14:cNvPr>
                <p14:cNvContentPartPr/>
                <p14:nvPr/>
              </p14:nvContentPartPr>
              <p14:xfrm>
                <a:off x="4082690" y="3085140"/>
                <a:ext cx="90360" cy="11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5BD1EF3-79F5-8CF8-8E1B-DAC878F78FA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78370" y="3080820"/>
                  <a:ext cx="99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01B8FD-AE96-C0B4-F700-29187F33E4D0}"/>
                    </a:ext>
                  </a:extLst>
                </p14:cNvPr>
                <p14:cNvContentPartPr/>
                <p14:nvPr/>
              </p14:nvContentPartPr>
              <p14:xfrm>
                <a:off x="2974610" y="3012780"/>
                <a:ext cx="85320" cy="86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01B8FD-AE96-C0B4-F700-29187F33E4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70290" y="3008460"/>
                  <a:ext cx="93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65339C-4382-3E5A-1767-578A875A5FD5}"/>
                    </a:ext>
                  </a:extLst>
                </p14:cNvPr>
                <p14:cNvContentPartPr/>
                <p14:nvPr/>
              </p14:nvContentPartPr>
              <p14:xfrm>
                <a:off x="2792450" y="2980380"/>
                <a:ext cx="20520" cy="91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65339C-4382-3E5A-1767-578A875A5F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88130" y="2976060"/>
                  <a:ext cx="29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AF29C7-95A1-C7AC-0756-B24420794F35}"/>
                    </a:ext>
                  </a:extLst>
                </p14:cNvPr>
                <p14:cNvContentPartPr/>
                <p14:nvPr/>
              </p14:nvContentPartPr>
              <p14:xfrm>
                <a:off x="2856530" y="2978220"/>
                <a:ext cx="2880" cy="97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AF29C7-95A1-C7AC-0756-B24420794F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52210" y="2973900"/>
                  <a:ext cx="11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FF77D2-7DC3-AB8A-CB0B-FDAF850A36BC}"/>
                    </a:ext>
                  </a:extLst>
                </p14:cNvPr>
                <p14:cNvContentPartPr/>
                <p14:nvPr/>
              </p14:nvContentPartPr>
              <p14:xfrm>
                <a:off x="4277810" y="2967420"/>
                <a:ext cx="23760" cy="8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FF77D2-7DC3-AB8A-CB0B-FDAF850A36B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73490" y="2963100"/>
                  <a:ext cx="32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5816AA2-119A-EC53-EEA5-4BB46A81AE39}"/>
                    </a:ext>
                  </a:extLst>
                </p14:cNvPr>
                <p14:cNvContentPartPr/>
                <p14:nvPr/>
              </p14:nvContentPartPr>
              <p14:xfrm>
                <a:off x="4335410" y="2971020"/>
                <a:ext cx="15480" cy="79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5816AA2-119A-EC53-EEA5-4BB46A81AE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31090" y="2966700"/>
                  <a:ext cx="24120" cy="8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30111" y="3202877"/>
            <a:ext cx="298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5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78B18B-133C-BCD1-8FED-DAD15DE4BB41}"/>
                  </a:ext>
                </a:extLst>
              </p14:cNvPr>
              <p14:cNvContentPartPr/>
              <p14:nvPr/>
            </p14:nvContentPartPr>
            <p14:xfrm>
              <a:off x="4132730" y="3491580"/>
              <a:ext cx="243360" cy="38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78B18B-133C-BCD1-8FED-DAD15DE4BB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8410" y="3487260"/>
                <a:ext cx="252000" cy="3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9C6AB-4F68-54E2-D6E8-07022775AE0E}"/>
              </a:ext>
            </a:extLst>
          </p:cNvPr>
          <p:cNvGrpSpPr/>
          <p:nvPr/>
        </p:nvGrpSpPr>
        <p:grpSpPr>
          <a:xfrm>
            <a:off x="4458530" y="3740700"/>
            <a:ext cx="877320" cy="299520"/>
            <a:chOff x="4458530" y="3740700"/>
            <a:chExt cx="8773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398CB8-C934-C677-B446-02C572CA268C}"/>
                    </a:ext>
                  </a:extLst>
                </p14:cNvPr>
                <p14:cNvContentPartPr/>
                <p14:nvPr/>
              </p14:nvContentPartPr>
              <p14:xfrm>
                <a:off x="4458530" y="3740700"/>
                <a:ext cx="545400" cy="29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398CB8-C934-C677-B446-02C572CA26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4210" y="3736380"/>
                  <a:ext cx="554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E42E70-EBA6-B3D7-BE36-A0FBEF540107}"/>
                    </a:ext>
                  </a:extLst>
                </p14:cNvPr>
                <p14:cNvContentPartPr/>
                <p14:nvPr/>
              </p14:nvContentPartPr>
              <p14:xfrm>
                <a:off x="4953170" y="3807660"/>
                <a:ext cx="89280" cy="1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E42E70-EBA6-B3D7-BE36-A0FBEF5401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48850" y="3803340"/>
                  <a:ext cx="979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DF1DA7-960C-98D9-6D30-576447D0BD57}"/>
                    </a:ext>
                  </a:extLst>
                </p14:cNvPr>
                <p14:cNvContentPartPr/>
                <p14:nvPr/>
              </p14:nvContentPartPr>
              <p14:xfrm>
                <a:off x="4596770" y="3806940"/>
                <a:ext cx="10548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DF1DA7-960C-98D9-6D30-576447D0BD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92450" y="3802620"/>
                  <a:ext cx="114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4CCC88-0DDF-75C4-DC7B-C03B2DD26A4E}"/>
                    </a:ext>
                  </a:extLst>
                </p14:cNvPr>
                <p14:cNvContentPartPr/>
                <p14:nvPr/>
              </p14:nvContentPartPr>
              <p14:xfrm>
                <a:off x="5111210" y="3757980"/>
                <a:ext cx="224640" cy="158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4CCC88-0DDF-75C4-DC7B-C03B2DD26A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06890" y="3753660"/>
                  <a:ext cx="2332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09FC8C-BA3E-881B-AAC8-D65654A29B5E}"/>
              </a:ext>
            </a:extLst>
          </p:cNvPr>
          <p:cNvGrpSpPr/>
          <p:nvPr/>
        </p:nvGrpSpPr>
        <p:grpSpPr>
          <a:xfrm>
            <a:off x="5448530" y="3596700"/>
            <a:ext cx="3036600" cy="434520"/>
            <a:chOff x="5448530" y="3596700"/>
            <a:chExt cx="303660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10C384-F8D6-8A2C-9BE8-37FBD0CBB165}"/>
                    </a:ext>
                  </a:extLst>
                </p14:cNvPr>
                <p14:cNvContentPartPr/>
                <p14:nvPr/>
              </p14:nvContentPartPr>
              <p14:xfrm>
                <a:off x="5448530" y="3706140"/>
                <a:ext cx="752760" cy="311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10C384-F8D6-8A2C-9BE8-37FBD0CBB1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44210" y="3701820"/>
                  <a:ext cx="761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C3478B-29AE-DB8F-264C-FF207A59678E}"/>
                    </a:ext>
                  </a:extLst>
                </p14:cNvPr>
                <p14:cNvContentPartPr/>
                <p14:nvPr/>
              </p14:nvContentPartPr>
              <p14:xfrm>
                <a:off x="5616290" y="3764460"/>
                <a:ext cx="108000" cy="6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C3478B-29AE-DB8F-264C-FF207A5967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1970" y="3760140"/>
                  <a:ext cx="1166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F4E42-CA65-3CBC-6D28-8A9DAE297033}"/>
                    </a:ext>
                  </a:extLst>
                </p14:cNvPr>
                <p14:cNvContentPartPr/>
                <p14:nvPr/>
              </p14:nvContentPartPr>
              <p14:xfrm>
                <a:off x="6319010" y="3724140"/>
                <a:ext cx="193680" cy="30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F4E42-CA65-3CBC-6D28-8A9DAE2970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4690" y="3719820"/>
                  <a:ext cx="202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3F0B37-6E43-6BB5-43D5-F4843DCE6450}"/>
                    </a:ext>
                  </a:extLst>
                </p14:cNvPr>
                <p14:cNvContentPartPr/>
                <p14:nvPr/>
              </p14:nvContentPartPr>
              <p14:xfrm>
                <a:off x="6297410" y="3663660"/>
                <a:ext cx="67680" cy="60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3F0B37-6E43-6BB5-43D5-F4843DCE64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93090" y="3659340"/>
                  <a:ext cx="76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02DDC4-7436-9868-69ED-3E9ABF2557FC}"/>
                    </a:ext>
                  </a:extLst>
                </p14:cNvPr>
                <p14:cNvContentPartPr/>
                <p14:nvPr/>
              </p14:nvContentPartPr>
              <p14:xfrm>
                <a:off x="6609890" y="3696420"/>
                <a:ext cx="657360" cy="192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02DDC4-7436-9868-69ED-3E9ABF2557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05570" y="3692100"/>
                  <a:ext cx="666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F7F892-46A4-9596-E85D-1A725AC6E24F}"/>
                    </a:ext>
                  </a:extLst>
                </p14:cNvPr>
                <p14:cNvContentPartPr/>
                <p14:nvPr/>
              </p14:nvContentPartPr>
              <p14:xfrm>
                <a:off x="7013090" y="3627660"/>
                <a:ext cx="69480" cy="68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F7F892-46A4-9596-E85D-1A725AC6E2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08770" y="3623340"/>
                  <a:ext cx="78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D2DD43-D23F-6BEE-FF53-D71161F9B8D0}"/>
                    </a:ext>
                  </a:extLst>
                </p14:cNvPr>
                <p14:cNvContentPartPr/>
                <p14:nvPr/>
              </p14:nvContentPartPr>
              <p14:xfrm>
                <a:off x="6799970" y="3735300"/>
                <a:ext cx="123840" cy="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D2DD43-D23F-6BEE-FF53-D71161F9B8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5650" y="3730980"/>
                  <a:ext cx="132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62C2B7-DC5D-1533-A173-D1C7290DAACB}"/>
                    </a:ext>
                  </a:extLst>
                </p14:cNvPr>
                <p14:cNvContentPartPr/>
                <p14:nvPr/>
              </p14:nvContentPartPr>
              <p14:xfrm>
                <a:off x="7349690" y="3730260"/>
                <a:ext cx="244080" cy="133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62C2B7-DC5D-1533-A173-D1C7290DAA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45370" y="3725940"/>
                  <a:ext cx="252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0B14D0B-86D6-1DBE-1DEF-4A5251BDED22}"/>
                    </a:ext>
                  </a:extLst>
                </p14:cNvPr>
                <p14:cNvContentPartPr/>
                <p14:nvPr/>
              </p14:nvContentPartPr>
              <p14:xfrm>
                <a:off x="7366250" y="3606780"/>
                <a:ext cx="73800" cy="60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0B14D0B-86D6-1DBE-1DEF-4A5251BDED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61930" y="3602460"/>
                  <a:ext cx="82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89389D-D17F-80C0-11E2-08BE6138583C}"/>
                    </a:ext>
                  </a:extLst>
                </p14:cNvPr>
                <p14:cNvContentPartPr/>
                <p14:nvPr/>
              </p14:nvContentPartPr>
              <p14:xfrm>
                <a:off x="7667930" y="3616140"/>
                <a:ext cx="817200" cy="354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89389D-D17F-80C0-11E2-08BE613858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3610" y="3611820"/>
                  <a:ext cx="82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F27098-07A8-BFF7-BA94-D4AC32E97CA5}"/>
                    </a:ext>
                  </a:extLst>
                </p14:cNvPr>
                <p14:cNvContentPartPr/>
                <p14:nvPr/>
              </p14:nvContentPartPr>
              <p14:xfrm>
                <a:off x="7805090" y="3596700"/>
                <a:ext cx="7668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F27098-07A8-BFF7-BA94-D4AC32E97C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00770" y="3592380"/>
                  <a:ext cx="853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98B4D1-9684-FF55-4AF4-C0B42C117FA9}"/>
              </a:ext>
            </a:extLst>
          </p:cNvPr>
          <p:cNvGrpSpPr/>
          <p:nvPr/>
        </p:nvGrpSpPr>
        <p:grpSpPr>
          <a:xfrm>
            <a:off x="4409210" y="490620"/>
            <a:ext cx="942840" cy="585360"/>
            <a:chOff x="4409210" y="490620"/>
            <a:chExt cx="94284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805BC7-1296-429D-9AFB-099F9B4BEFB2}"/>
                    </a:ext>
                  </a:extLst>
                </p14:cNvPr>
                <p14:cNvContentPartPr/>
                <p14:nvPr/>
              </p14:nvContentPartPr>
              <p14:xfrm>
                <a:off x="4409210" y="554700"/>
                <a:ext cx="18360" cy="521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805BC7-1296-429D-9AFB-099F9B4BEF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0210" y="546060"/>
                  <a:ext cx="360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2EAAC6-0603-BDB4-356F-DD16D59888BB}"/>
                    </a:ext>
                  </a:extLst>
                </p14:cNvPr>
                <p14:cNvContentPartPr/>
                <p14:nvPr/>
              </p14:nvContentPartPr>
              <p14:xfrm>
                <a:off x="4561490" y="676740"/>
                <a:ext cx="185760" cy="246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2EAAC6-0603-BDB4-356F-DD16D59888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52850" y="668100"/>
                  <a:ext cx="203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324A9A-D6CF-9F04-9F3C-CE868E556982}"/>
                    </a:ext>
                  </a:extLst>
                </p14:cNvPr>
                <p14:cNvContentPartPr/>
                <p14:nvPr/>
              </p14:nvContentPartPr>
              <p14:xfrm>
                <a:off x="4830410" y="490620"/>
                <a:ext cx="23760" cy="485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324A9A-D6CF-9F04-9F3C-CE868E5569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21410" y="481980"/>
                  <a:ext cx="414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EAE4D7-DC7E-C4BD-C5E2-08F252772BF5}"/>
                    </a:ext>
                  </a:extLst>
                </p14:cNvPr>
                <p14:cNvContentPartPr/>
                <p14:nvPr/>
              </p14:nvContentPartPr>
              <p14:xfrm>
                <a:off x="4985930" y="692220"/>
                <a:ext cx="127080" cy="9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EAE4D7-DC7E-C4BD-C5E2-08F252772B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6930" y="683580"/>
                  <a:ext cx="14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489252-97DF-99AA-E81B-6B7FDE20E23A}"/>
                    </a:ext>
                  </a:extLst>
                </p14:cNvPr>
                <p14:cNvContentPartPr/>
                <p14:nvPr/>
              </p14:nvContentPartPr>
              <p14:xfrm>
                <a:off x="4974770" y="768900"/>
                <a:ext cx="140040" cy="19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489252-97DF-99AA-E81B-6B7FDE20E2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5770" y="759900"/>
                  <a:ext cx="157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578AB68-FB17-2C53-5032-0FAA70C243B2}"/>
                    </a:ext>
                  </a:extLst>
                </p14:cNvPr>
                <p14:cNvContentPartPr/>
                <p14:nvPr/>
              </p14:nvContentPartPr>
              <p14:xfrm>
                <a:off x="5237570" y="604740"/>
                <a:ext cx="114480" cy="215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578AB68-FB17-2C53-5032-0FAA70C243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28570" y="595740"/>
                  <a:ext cx="1321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6CD791-741E-3A43-B076-5CEA2FD5CFF2}"/>
              </a:ext>
            </a:extLst>
          </p:cNvPr>
          <p:cNvGrpSpPr/>
          <p:nvPr/>
        </p:nvGrpSpPr>
        <p:grpSpPr>
          <a:xfrm>
            <a:off x="4489490" y="1129620"/>
            <a:ext cx="837360" cy="318960"/>
            <a:chOff x="4489490" y="1129620"/>
            <a:chExt cx="83736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5DA95C-ED46-6F7E-7794-F56F3E3DFDF0}"/>
                    </a:ext>
                  </a:extLst>
                </p14:cNvPr>
                <p14:cNvContentPartPr/>
                <p14:nvPr/>
              </p14:nvContentPartPr>
              <p14:xfrm>
                <a:off x="4489490" y="1145460"/>
                <a:ext cx="21960" cy="30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5DA95C-ED46-6F7E-7794-F56F3E3DFD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490" y="1136460"/>
                  <a:ext cx="39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A102DE1-3A92-2E2A-D10F-ABA32D8B8A8B}"/>
                    </a:ext>
                  </a:extLst>
                </p14:cNvPr>
                <p14:cNvContentPartPr/>
                <p14:nvPr/>
              </p14:nvContentPartPr>
              <p14:xfrm>
                <a:off x="4718090" y="1129620"/>
                <a:ext cx="28440" cy="315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A102DE1-3A92-2E2A-D10F-ABA32D8B8A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9090" y="1120980"/>
                  <a:ext cx="46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F5562B-A5FB-5D53-EA06-B766D6070702}"/>
                    </a:ext>
                  </a:extLst>
                </p14:cNvPr>
                <p14:cNvContentPartPr/>
                <p14:nvPr/>
              </p14:nvContentPartPr>
              <p14:xfrm>
                <a:off x="4557530" y="1209540"/>
                <a:ext cx="105480" cy="163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F5562B-A5FB-5D53-EA06-B766D60707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48890" y="1200900"/>
                  <a:ext cx="123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EAD6F2-D283-B467-54F0-9D854DCCB6F5}"/>
                    </a:ext>
                  </a:extLst>
                </p14:cNvPr>
                <p14:cNvContentPartPr/>
                <p14:nvPr/>
              </p14:nvContentPartPr>
              <p14:xfrm>
                <a:off x="4916090" y="1242300"/>
                <a:ext cx="138960" cy="9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EAD6F2-D283-B467-54F0-9D854DCCB6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7450" y="1233300"/>
                  <a:ext cx="156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8454BF-589C-77CD-1DEB-FCFAFA5FC339}"/>
                    </a:ext>
                  </a:extLst>
                </p14:cNvPr>
                <p14:cNvContentPartPr/>
                <p14:nvPr/>
              </p14:nvContentPartPr>
              <p14:xfrm>
                <a:off x="4887290" y="1307100"/>
                <a:ext cx="156600" cy="23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8454BF-589C-77CD-1DEB-FCFAFA5FC3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8290" y="1298460"/>
                  <a:ext cx="174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7BD0CE-1602-628C-C263-A3950BF47380}"/>
                    </a:ext>
                  </a:extLst>
                </p14:cNvPr>
                <p14:cNvContentPartPr/>
                <p14:nvPr/>
              </p14:nvContentPartPr>
              <p14:xfrm>
                <a:off x="4906370" y="1166340"/>
                <a:ext cx="127080" cy="27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7BD0CE-1602-628C-C263-A3950BF473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97730" y="1157700"/>
                  <a:ext cx="144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45F7A4-2366-78D6-04DA-EB6DDCDAC35C}"/>
                    </a:ext>
                  </a:extLst>
                </p14:cNvPr>
                <p14:cNvContentPartPr/>
                <p14:nvPr/>
              </p14:nvContentPartPr>
              <p14:xfrm>
                <a:off x="5179250" y="1165980"/>
                <a:ext cx="147600" cy="164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45F7A4-2366-78D6-04DA-EB6DDCDAC3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70250" y="1156980"/>
                  <a:ext cx="1652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6976B65-35EE-07C4-8D3D-3964FB4D38E7}"/>
              </a:ext>
            </a:extLst>
          </p:cNvPr>
          <p:cNvGrpSpPr/>
          <p:nvPr/>
        </p:nvGrpSpPr>
        <p:grpSpPr>
          <a:xfrm>
            <a:off x="5510450" y="492060"/>
            <a:ext cx="1628640" cy="989640"/>
            <a:chOff x="5510450" y="492060"/>
            <a:chExt cx="1628640" cy="9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6D2DF5-516E-1AF7-CF6E-4EED4CE5CE80}"/>
                    </a:ext>
                  </a:extLst>
                </p14:cNvPr>
                <p14:cNvContentPartPr/>
                <p14:nvPr/>
              </p14:nvContentPartPr>
              <p14:xfrm>
                <a:off x="5608370" y="552900"/>
                <a:ext cx="25200" cy="24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6D2DF5-516E-1AF7-CF6E-4EED4CE5CE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04050" y="548580"/>
                  <a:ext cx="3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79B848-77E2-947E-C1AE-89F7C3E793E6}"/>
                    </a:ext>
                  </a:extLst>
                </p14:cNvPr>
                <p14:cNvContentPartPr/>
                <p14:nvPr/>
              </p14:nvContentPartPr>
              <p14:xfrm>
                <a:off x="5669210" y="565860"/>
                <a:ext cx="10440" cy="254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79B848-77E2-947E-C1AE-89F7C3E793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4890" y="561540"/>
                  <a:ext cx="19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7DF878-E9C0-9F62-FFE0-38CA3CCB23D3}"/>
                    </a:ext>
                  </a:extLst>
                </p14:cNvPr>
                <p14:cNvContentPartPr/>
                <p14:nvPr/>
              </p14:nvContentPartPr>
              <p14:xfrm>
                <a:off x="5519090" y="653340"/>
                <a:ext cx="192960" cy="97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7DF878-E9C0-9F62-FFE0-38CA3CCB23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14770" y="649020"/>
                  <a:ext cx="20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27EA70-B513-BDD6-02AC-C2FD5E98CCA7}"/>
                    </a:ext>
                  </a:extLst>
                </p14:cNvPr>
                <p14:cNvContentPartPr/>
                <p14:nvPr/>
              </p14:nvContentPartPr>
              <p14:xfrm>
                <a:off x="5805650" y="535260"/>
                <a:ext cx="888840" cy="375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27EA70-B513-BDD6-02AC-C2FD5E98CC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1330" y="530940"/>
                  <a:ext cx="897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520CE7-5324-69EE-86BA-837B6CB441F0}"/>
                    </a:ext>
                  </a:extLst>
                </p14:cNvPr>
                <p14:cNvContentPartPr/>
                <p14:nvPr/>
              </p14:nvContentPartPr>
              <p14:xfrm>
                <a:off x="5958650" y="492060"/>
                <a:ext cx="75240" cy="61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520CE7-5324-69EE-86BA-837B6CB441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54330" y="487740"/>
                  <a:ext cx="83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709562-22C1-B127-D08D-19EA821D96D8}"/>
                    </a:ext>
                  </a:extLst>
                </p14:cNvPr>
                <p14:cNvContentPartPr/>
                <p14:nvPr/>
              </p14:nvContentPartPr>
              <p14:xfrm>
                <a:off x="5612330" y="1082460"/>
                <a:ext cx="24480" cy="231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709562-22C1-B127-D08D-19EA821D96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8010" y="1078140"/>
                  <a:ext cx="33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40E32B-276A-A836-F34E-02A26C91A14B}"/>
                    </a:ext>
                  </a:extLst>
                </p14:cNvPr>
                <p14:cNvContentPartPr/>
                <p14:nvPr/>
              </p14:nvContentPartPr>
              <p14:xfrm>
                <a:off x="5677130" y="1105140"/>
                <a:ext cx="4320" cy="190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40E32B-276A-A836-F34E-02A26C91A1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72810" y="1100820"/>
                  <a:ext cx="12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DF5EF8-591F-1B4D-89C0-FE72FC8A8A63}"/>
                    </a:ext>
                  </a:extLst>
                </p14:cNvPr>
                <p14:cNvContentPartPr/>
                <p14:nvPr/>
              </p14:nvContentPartPr>
              <p14:xfrm>
                <a:off x="5510450" y="1185420"/>
                <a:ext cx="202320" cy="87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DF5EF8-591F-1B4D-89C0-FE72FC8A8A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06130" y="1181100"/>
                  <a:ext cx="210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DD67E2-21E0-235E-225E-0AD16E015C25}"/>
                    </a:ext>
                  </a:extLst>
                </p14:cNvPr>
                <p14:cNvContentPartPr/>
                <p14:nvPr/>
              </p14:nvContentPartPr>
              <p14:xfrm>
                <a:off x="5811050" y="1178220"/>
                <a:ext cx="371880" cy="144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DD67E2-21E0-235E-225E-0AD16E015C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06730" y="1173900"/>
                  <a:ext cx="380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64CDE9-C9D8-5328-0AF8-2FBE97623572}"/>
                    </a:ext>
                  </a:extLst>
                </p14:cNvPr>
                <p14:cNvContentPartPr/>
                <p14:nvPr/>
              </p14:nvContentPartPr>
              <p14:xfrm>
                <a:off x="6269330" y="1095780"/>
                <a:ext cx="869760" cy="38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64CDE9-C9D8-5328-0AF8-2FBE976235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65010" y="1091460"/>
                  <a:ext cx="878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DEF2E5-A803-5F4B-0D01-66DD135BA3C9}"/>
                    </a:ext>
                  </a:extLst>
                </p14:cNvPr>
                <p14:cNvContentPartPr/>
                <p14:nvPr/>
              </p14:nvContentPartPr>
              <p14:xfrm>
                <a:off x="6364730" y="964380"/>
                <a:ext cx="76320" cy="96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DEF2E5-A803-5F4B-0D01-66DD135BA3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410" y="960060"/>
                  <a:ext cx="84960" cy="10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0EFF4A-9F4A-778D-AF98-35B98DEA7D3C}"/>
              </a:ext>
            </a:extLst>
          </p:cNvPr>
          <p:cNvGrpSpPr/>
          <p:nvPr/>
        </p:nvGrpSpPr>
        <p:grpSpPr>
          <a:xfrm>
            <a:off x="5212010" y="1762140"/>
            <a:ext cx="1533240" cy="407160"/>
            <a:chOff x="5212010" y="1762140"/>
            <a:chExt cx="153324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C0492F-6682-AA81-71A3-F1B249770A09}"/>
                    </a:ext>
                  </a:extLst>
                </p14:cNvPr>
                <p14:cNvContentPartPr/>
                <p14:nvPr/>
              </p14:nvContentPartPr>
              <p14:xfrm>
                <a:off x="6038210" y="1762140"/>
                <a:ext cx="363960" cy="40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C0492F-6682-AA81-71A3-F1B249770A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9210" y="1753500"/>
                  <a:ext cx="381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F781FE-88D6-DF94-80BE-8F5D0429F2C7}"/>
                    </a:ext>
                  </a:extLst>
                </p14:cNvPr>
                <p14:cNvContentPartPr/>
                <p14:nvPr/>
              </p14:nvContentPartPr>
              <p14:xfrm>
                <a:off x="6470570" y="1879140"/>
                <a:ext cx="87120" cy="110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F781FE-88D6-DF94-80BE-8F5D0429F2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1570" y="1870140"/>
                  <a:ext cx="104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711291-C204-FF8C-84AD-90B67AD8451D}"/>
                    </a:ext>
                  </a:extLst>
                </p14:cNvPr>
                <p14:cNvContentPartPr/>
                <p14:nvPr/>
              </p14:nvContentPartPr>
              <p14:xfrm>
                <a:off x="6513050" y="1878780"/>
                <a:ext cx="38880" cy="94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711291-C204-FF8C-84AD-90B67AD845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04050" y="1870140"/>
                  <a:ext cx="56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A2B726-4D38-41F7-32D2-54FCE830B57A}"/>
                    </a:ext>
                  </a:extLst>
                </p14:cNvPr>
                <p14:cNvContentPartPr/>
                <p14:nvPr/>
              </p14:nvContentPartPr>
              <p14:xfrm>
                <a:off x="6635810" y="1834140"/>
                <a:ext cx="109440" cy="160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A2B726-4D38-41F7-32D2-54FCE830B5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26810" y="1825140"/>
                  <a:ext cx="127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0FFFAB-9760-6740-34AB-8405CE22BE54}"/>
                    </a:ext>
                  </a:extLst>
                </p14:cNvPr>
                <p14:cNvContentPartPr/>
                <p14:nvPr/>
              </p14:nvContentPartPr>
              <p14:xfrm>
                <a:off x="5212010" y="1923060"/>
                <a:ext cx="740520" cy="1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0FFFAB-9760-6740-34AB-8405CE22BE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03370" y="1914420"/>
                  <a:ext cx="758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EC6A2CD-C26B-2939-FB90-C427C1C1F99E}"/>
                  </a:ext>
                </a:extLst>
              </p14:cNvPr>
              <p14:cNvContentPartPr/>
              <p14:nvPr/>
            </p14:nvContentPartPr>
            <p14:xfrm>
              <a:off x="5390930" y="2920260"/>
              <a:ext cx="74160" cy="208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EC6A2CD-C26B-2939-FB90-C427C1C1F9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1930" y="2911260"/>
                <a:ext cx="9180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F533D8C-8837-8A7A-2EC6-A50413EAC59E}"/>
              </a:ext>
            </a:extLst>
          </p:cNvPr>
          <p:cNvGrpSpPr/>
          <p:nvPr/>
        </p:nvGrpSpPr>
        <p:grpSpPr>
          <a:xfrm>
            <a:off x="5815370" y="2854740"/>
            <a:ext cx="1044720" cy="245520"/>
            <a:chOff x="5815370" y="2854740"/>
            <a:chExt cx="104472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23C1DE-84F2-3692-582F-82F19441578C}"/>
                    </a:ext>
                  </a:extLst>
                </p14:cNvPr>
                <p14:cNvContentPartPr/>
                <p14:nvPr/>
              </p14:nvContentPartPr>
              <p14:xfrm>
                <a:off x="5815370" y="2883900"/>
                <a:ext cx="80280" cy="216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23C1DE-84F2-3692-582F-82F1944157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06730" y="2875260"/>
                  <a:ext cx="97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84689E3-6C3B-7578-9EF3-35B2FA5D744C}"/>
                    </a:ext>
                  </a:extLst>
                </p14:cNvPr>
                <p14:cNvContentPartPr/>
                <p14:nvPr/>
              </p14:nvContentPartPr>
              <p14:xfrm>
                <a:off x="6293090" y="2914140"/>
                <a:ext cx="93240" cy="127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84689E3-6C3B-7578-9EF3-35B2FA5D74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84450" y="2905140"/>
                  <a:ext cx="110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7BB244-6569-DC2E-BC55-EA1E45145F5D}"/>
                    </a:ext>
                  </a:extLst>
                </p14:cNvPr>
                <p14:cNvContentPartPr/>
                <p14:nvPr/>
              </p14:nvContentPartPr>
              <p14:xfrm>
                <a:off x="6300290" y="2879220"/>
                <a:ext cx="99720" cy="209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7BB244-6569-DC2E-BC55-EA1E45145F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91650" y="2870580"/>
                  <a:ext cx="117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ED4F56-CD41-622C-1CFA-0E933EFE1112}"/>
                    </a:ext>
                  </a:extLst>
                </p14:cNvPr>
                <p14:cNvContentPartPr/>
                <p14:nvPr/>
              </p14:nvContentPartPr>
              <p14:xfrm>
                <a:off x="6247370" y="2958780"/>
                <a:ext cx="176400" cy="45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ED4F56-CD41-622C-1CFA-0E933EFE11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38730" y="2949780"/>
                  <a:ext cx="194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09AF85-2465-0529-56C2-F3764FF002DA}"/>
                    </a:ext>
                  </a:extLst>
                </p14:cNvPr>
                <p14:cNvContentPartPr/>
                <p14:nvPr/>
              </p14:nvContentPartPr>
              <p14:xfrm>
                <a:off x="6474170" y="2857620"/>
                <a:ext cx="143640" cy="19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09AF85-2465-0529-56C2-F3764FF002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65170" y="2848980"/>
                  <a:ext cx="161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97123E-4FA4-7CE8-03C7-3DFA1C9A0CA3}"/>
                    </a:ext>
                  </a:extLst>
                </p14:cNvPr>
                <p14:cNvContentPartPr/>
                <p14:nvPr/>
              </p14:nvContentPartPr>
              <p14:xfrm>
                <a:off x="6738410" y="2854740"/>
                <a:ext cx="120600" cy="21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97123E-4FA4-7CE8-03C7-3DFA1C9A0C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29410" y="2846100"/>
                  <a:ext cx="138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89CCEB-2A4C-B23A-939E-C1B54875654A}"/>
                    </a:ext>
                  </a:extLst>
                </p14:cNvPr>
                <p14:cNvContentPartPr/>
                <p14:nvPr/>
              </p14:nvContentPartPr>
              <p14:xfrm>
                <a:off x="6752090" y="2935020"/>
                <a:ext cx="108000" cy="1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89CCEB-2A4C-B23A-939E-C1B5487565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43090" y="2926020"/>
                  <a:ext cx="1256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A05E68-2466-5A8A-C1D2-436DC7D081AF}"/>
              </a:ext>
            </a:extLst>
          </p:cNvPr>
          <p:cNvGrpSpPr/>
          <p:nvPr/>
        </p:nvGrpSpPr>
        <p:grpSpPr>
          <a:xfrm>
            <a:off x="7429970" y="2855460"/>
            <a:ext cx="306360" cy="182160"/>
            <a:chOff x="7429970" y="2855460"/>
            <a:chExt cx="30636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2C7D78-C407-1026-1F8C-6E910B64F587}"/>
                    </a:ext>
                  </a:extLst>
                </p14:cNvPr>
                <p14:cNvContentPartPr/>
                <p14:nvPr/>
              </p14:nvContentPartPr>
              <p14:xfrm>
                <a:off x="7429970" y="2869500"/>
                <a:ext cx="115560" cy="168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2C7D78-C407-1026-1F8C-6E910B64F5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1330" y="2860500"/>
                  <a:ext cx="13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24FE59-8C7C-7B29-2908-F3877DCCB105}"/>
                    </a:ext>
                  </a:extLst>
                </p14:cNvPr>
                <p14:cNvContentPartPr/>
                <p14:nvPr/>
              </p14:nvContentPartPr>
              <p14:xfrm>
                <a:off x="7623650" y="2855460"/>
                <a:ext cx="112680" cy="158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24FE59-8C7C-7B29-2908-F3877DCCB1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15010" y="2846820"/>
                  <a:ext cx="1303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B8BB1F-AD1B-7818-8632-BAABA550FCC6}"/>
              </a:ext>
            </a:extLst>
          </p:cNvPr>
          <p:cNvGrpSpPr/>
          <p:nvPr/>
        </p:nvGrpSpPr>
        <p:grpSpPr>
          <a:xfrm>
            <a:off x="1486370" y="2942580"/>
            <a:ext cx="2973600" cy="636120"/>
            <a:chOff x="1486370" y="2942580"/>
            <a:chExt cx="297360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26DBD2-5300-ECA8-FCE3-7DAAD63EC8A5}"/>
                    </a:ext>
                  </a:extLst>
                </p14:cNvPr>
                <p14:cNvContentPartPr/>
                <p14:nvPr/>
              </p14:nvContentPartPr>
              <p14:xfrm>
                <a:off x="1486370" y="3098460"/>
                <a:ext cx="1193040" cy="480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26DBD2-5300-ECA8-FCE3-7DAAD63EC8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77730" y="3089460"/>
                  <a:ext cx="12106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FD5699-0CE3-0BF1-AAE9-7B95FD0D3576}"/>
                    </a:ext>
                  </a:extLst>
                </p14:cNvPr>
                <p14:cNvContentPartPr/>
                <p14:nvPr/>
              </p14:nvContentPartPr>
              <p14:xfrm>
                <a:off x="1921250" y="2956620"/>
                <a:ext cx="88200" cy="9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FD5699-0CE3-0BF1-AAE9-7B95FD0D35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12250" y="2947620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B9B897-CDAC-43C7-FC8F-EAFD7D98FA13}"/>
                    </a:ext>
                  </a:extLst>
                </p14:cNvPr>
                <p14:cNvContentPartPr/>
                <p14:nvPr/>
              </p14:nvContentPartPr>
              <p14:xfrm>
                <a:off x="2877410" y="2970300"/>
                <a:ext cx="1495080" cy="502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B9B897-CDAC-43C7-FC8F-EAFD7D98FA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8410" y="2961660"/>
                  <a:ext cx="1512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CFD4C0B-2297-2E52-4701-1A9D626D82BC}"/>
                    </a:ext>
                  </a:extLst>
                </p14:cNvPr>
                <p14:cNvContentPartPr/>
                <p14:nvPr/>
              </p14:nvContentPartPr>
              <p14:xfrm>
                <a:off x="4332170" y="3035460"/>
                <a:ext cx="127800" cy="16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CFD4C0B-2297-2E52-4701-1A9D626D82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23530" y="3026460"/>
                  <a:ext cx="145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1442D36-B983-3184-80AA-0EF8770B5546}"/>
                    </a:ext>
                  </a:extLst>
                </p14:cNvPr>
                <p14:cNvContentPartPr/>
                <p14:nvPr/>
              </p14:nvContentPartPr>
              <p14:xfrm>
                <a:off x="2883530" y="2942580"/>
                <a:ext cx="106920" cy="147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1442D36-B983-3184-80AA-0EF8770B55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890" y="2933580"/>
                  <a:ext cx="124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621CE0-E058-EC35-459B-61BD4A7EAC6B}"/>
              </a:ext>
            </a:extLst>
          </p:cNvPr>
          <p:cNvGrpSpPr/>
          <p:nvPr/>
        </p:nvGrpSpPr>
        <p:grpSpPr>
          <a:xfrm>
            <a:off x="6601250" y="3433260"/>
            <a:ext cx="1348560" cy="459360"/>
            <a:chOff x="6601250" y="3433260"/>
            <a:chExt cx="134856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4817E7-8F68-5325-BBC5-277AC1C11CB2}"/>
                    </a:ext>
                  </a:extLst>
                </p14:cNvPr>
                <p14:cNvContentPartPr/>
                <p14:nvPr/>
              </p14:nvContentPartPr>
              <p14:xfrm>
                <a:off x="6601250" y="3433260"/>
                <a:ext cx="1231920" cy="459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4817E7-8F68-5325-BBC5-277AC1C11C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2250" y="3424260"/>
                  <a:ext cx="1249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D1E77C-D16C-1D98-4595-4BAB90BD5A2C}"/>
                    </a:ext>
                  </a:extLst>
                </p14:cNvPr>
                <p14:cNvContentPartPr/>
                <p14:nvPr/>
              </p14:nvContentPartPr>
              <p14:xfrm>
                <a:off x="7786010" y="3526860"/>
                <a:ext cx="163800" cy="3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D1E77C-D16C-1D98-4595-4BAB90BD5A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77010" y="3517860"/>
                  <a:ext cx="18144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393FB42-0E00-9492-6B98-07B8E177ED9C}"/>
                  </a:ext>
                </a:extLst>
              </p14:cNvPr>
              <p14:cNvContentPartPr/>
              <p14:nvPr/>
            </p14:nvContentPartPr>
            <p14:xfrm>
              <a:off x="4958210" y="1585380"/>
              <a:ext cx="146520" cy="860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393FB42-0E00-9492-6B98-07B8E177ED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49210" y="1576380"/>
                <a:ext cx="16416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3DA9646-4AF5-37C4-11AB-C10A3A218471}"/>
                  </a:ext>
                </a:extLst>
              </p14:cNvPr>
              <p14:cNvContentPartPr/>
              <p14:nvPr/>
            </p14:nvContentPartPr>
            <p14:xfrm>
              <a:off x="6016970" y="1556220"/>
              <a:ext cx="136080" cy="847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3DA9646-4AF5-37C4-11AB-C10A3A2184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08330" y="1547580"/>
                <a:ext cx="153720" cy="86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2C9EEB39-BC5B-CEF6-A92B-E488838BDDC5}"/>
              </a:ext>
            </a:extLst>
          </p:cNvPr>
          <p:cNvGrpSpPr/>
          <p:nvPr/>
        </p:nvGrpSpPr>
        <p:grpSpPr>
          <a:xfrm>
            <a:off x="5251970" y="2752860"/>
            <a:ext cx="1220400" cy="1333440"/>
            <a:chOff x="5251970" y="2752860"/>
            <a:chExt cx="1220400" cy="13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38D470-9799-9228-5484-E37E11973CBD}"/>
                    </a:ext>
                  </a:extLst>
                </p14:cNvPr>
                <p14:cNvContentPartPr/>
                <p14:nvPr/>
              </p14:nvContentPartPr>
              <p14:xfrm>
                <a:off x="5309570" y="3533700"/>
                <a:ext cx="1162800" cy="552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38D470-9799-9228-5484-E37E11973C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0570" y="3524700"/>
                  <a:ext cx="11804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8C98F5-C4B6-4901-7F5A-07AA72351A50}"/>
                    </a:ext>
                  </a:extLst>
                </p14:cNvPr>
                <p14:cNvContentPartPr/>
                <p14:nvPr/>
              </p14:nvContentPartPr>
              <p14:xfrm>
                <a:off x="5449610" y="3407340"/>
                <a:ext cx="117360" cy="10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8C98F5-C4B6-4901-7F5A-07AA72351A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0610" y="3398340"/>
                  <a:ext cx="135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19C68E-385D-9E1C-0A8F-026AC2819F0E}"/>
                    </a:ext>
                  </a:extLst>
                </p14:cNvPr>
                <p14:cNvContentPartPr/>
                <p14:nvPr/>
              </p14:nvContentPartPr>
              <p14:xfrm>
                <a:off x="5251970" y="2752860"/>
                <a:ext cx="170640" cy="635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19C68E-385D-9E1C-0A8F-026AC2819F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2970" y="2744220"/>
                  <a:ext cx="1882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6E5C2C8-C04B-B43B-719F-0AB9214F8FCF}"/>
                    </a:ext>
                  </a:extLst>
                </p14:cNvPr>
                <p14:cNvContentPartPr/>
                <p14:nvPr/>
              </p14:nvContentPartPr>
              <p14:xfrm>
                <a:off x="5842370" y="2769420"/>
                <a:ext cx="139320" cy="54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6E5C2C8-C04B-B43B-719F-0AB9214F8F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3730" y="2760420"/>
                  <a:ext cx="156960" cy="56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228E9B0-7243-7232-F3C0-C15793C7E65B}"/>
              </a:ext>
            </a:extLst>
          </p:cNvPr>
          <p:cNvGrpSpPr/>
          <p:nvPr/>
        </p:nvGrpSpPr>
        <p:grpSpPr>
          <a:xfrm>
            <a:off x="7303610" y="2691660"/>
            <a:ext cx="561960" cy="532440"/>
            <a:chOff x="7303610" y="2691660"/>
            <a:chExt cx="56196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FF6EE4-AC91-9E99-9DD1-655C9AEFFD8D}"/>
                    </a:ext>
                  </a:extLst>
                </p14:cNvPr>
                <p14:cNvContentPartPr/>
                <p14:nvPr/>
              </p14:nvContentPartPr>
              <p14:xfrm>
                <a:off x="7303610" y="2734140"/>
                <a:ext cx="147960" cy="48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FF6EE4-AC91-9E99-9DD1-655C9AEFFD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94970" y="2725140"/>
                  <a:ext cx="1656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26414F-9A39-B39A-AC22-B38103152E5D}"/>
                    </a:ext>
                  </a:extLst>
                </p14:cNvPr>
                <p14:cNvContentPartPr/>
                <p14:nvPr/>
              </p14:nvContentPartPr>
              <p14:xfrm>
                <a:off x="7734530" y="2691660"/>
                <a:ext cx="131040" cy="493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26414F-9A39-B39A-AC22-B38103152E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25530" y="2683020"/>
                  <a:ext cx="14868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EE670FA-6F0D-84E4-E30F-723679F1C11C}"/>
                  </a:ext>
                </a:extLst>
              </p14:cNvPr>
              <p14:cNvContentPartPr/>
              <p14:nvPr/>
            </p14:nvContentPartPr>
            <p14:xfrm>
              <a:off x="733970" y="1554060"/>
              <a:ext cx="222840" cy="894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EE670FA-6F0D-84E4-E30F-723679F1C1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4970" y="1545420"/>
                <a:ext cx="24048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4CFE00F-7523-44D1-90F4-0A12D92BC642}"/>
                  </a:ext>
                </a:extLst>
              </p14:cNvPr>
              <p14:cNvContentPartPr/>
              <p14:nvPr/>
            </p14:nvContentPartPr>
            <p14:xfrm>
              <a:off x="1782650" y="1546500"/>
              <a:ext cx="144000" cy="806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4CFE00F-7523-44D1-90F4-0A12D92BC64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73650" y="1537500"/>
                <a:ext cx="161640" cy="82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909968-78D3-1D7E-FD27-4246027078D6}"/>
                  </a:ext>
                </a:extLst>
              </p14:cNvPr>
              <p14:cNvContentPartPr/>
              <p14:nvPr/>
            </p14:nvContentPartPr>
            <p14:xfrm>
              <a:off x="714170" y="1577100"/>
              <a:ext cx="108360" cy="795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909968-78D3-1D7E-FD27-4246027078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170" y="1568460"/>
                <a:ext cx="12600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AB6D30-CE8C-186A-8639-BB95C6B19C29}"/>
                  </a:ext>
                </a:extLst>
              </p14:cNvPr>
              <p14:cNvContentPartPr/>
              <p14:nvPr/>
            </p14:nvContentPartPr>
            <p14:xfrm>
              <a:off x="1687610" y="1567020"/>
              <a:ext cx="156600" cy="774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AB6D30-CE8C-186A-8639-BB95C6B19C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970" y="1558380"/>
                <a:ext cx="17424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68BD5D-1286-2765-6207-E13C084D52C7}"/>
                  </a:ext>
                </a:extLst>
              </p14:cNvPr>
              <p14:cNvContentPartPr/>
              <p14:nvPr/>
            </p14:nvContentPartPr>
            <p14:xfrm>
              <a:off x="792650" y="3167940"/>
              <a:ext cx="88200" cy="417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68BD5D-1286-2765-6207-E13C084D52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650" y="3159300"/>
                <a:ext cx="1058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998805-CD26-D387-4241-AF5A08E1B200}"/>
                  </a:ext>
                </a:extLst>
              </p14:cNvPr>
              <p14:cNvContentPartPr/>
              <p14:nvPr/>
            </p14:nvContentPartPr>
            <p14:xfrm>
              <a:off x="1718210" y="3133740"/>
              <a:ext cx="122040" cy="456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998805-CD26-D387-4241-AF5A08E1B2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9570" y="3125100"/>
                <a:ext cx="1396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A9171D-EBE2-55B1-7D62-6D699B2DABC1}"/>
                  </a:ext>
                </a:extLst>
              </p14:cNvPr>
              <p14:cNvContentPartPr/>
              <p14:nvPr/>
            </p14:nvContentPartPr>
            <p14:xfrm>
              <a:off x="2557370" y="3125460"/>
              <a:ext cx="114840" cy="46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A9171D-EBE2-55B1-7D62-6D699B2DAB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48730" y="3116460"/>
                <a:ext cx="1324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93A922-EE55-9555-1F35-7ED6BDA3C349}"/>
                  </a:ext>
                </a:extLst>
              </p14:cNvPr>
              <p14:cNvContentPartPr/>
              <p14:nvPr/>
            </p14:nvContentPartPr>
            <p14:xfrm>
              <a:off x="3445850" y="3111780"/>
              <a:ext cx="118800" cy="451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93A922-EE55-9555-1F35-7ED6BDA3C3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7210" y="3103140"/>
                <a:ext cx="136440" cy="4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9E2C8CB-E3F0-6857-5CEF-19D1707A2120}"/>
              </a:ext>
            </a:extLst>
          </p:cNvPr>
          <p:cNvGrpSpPr/>
          <p:nvPr/>
        </p:nvGrpSpPr>
        <p:grpSpPr>
          <a:xfrm>
            <a:off x="1240130" y="3735300"/>
            <a:ext cx="841320" cy="564480"/>
            <a:chOff x="1240130" y="3735300"/>
            <a:chExt cx="8413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8BAA4F-3EB7-A7A7-1E87-0C97D2E6518C}"/>
                    </a:ext>
                  </a:extLst>
                </p14:cNvPr>
                <p14:cNvContentPartPr/>
                <p14:nvPr/>
              </p14:nvContentPartPr>
              <p14:xfrm>
                <a:off x="1240130" y="3813780"/>
                <a:ext cx="151200" cy="147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8BAA4F-3EB7-A7A7-1E87-0C97D2E651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1490" y="3805140"/>
                  <a:ext cx="168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35A729-3500-4BA5-B0F4-C54B0DB2EA7A}"/>
                    </a:ext>
                  </a:extLst>
                </p14:cNvPr>
                <p14:cNvContentPartPr/>
                <p14:nvPr/>
              </p14:nvContentPartPr>
              <p14:xfrm>
                <a:off x="1474130" y="3735300"/>
                <a:ext cx="19080" cy="183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35A729-3500-4BA5-B0F4-C54B0DB2EA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5130" y="3726660"/>
                  <a:ext cx="36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177B3F-2E73-7EB9-32F8-120CDA59A308}"/>
                    </a:ext>
                  </a:extLst>
                </p14:cNvPr>
                <p14:cNvContentPartPr/>
                <p14:nvPr/>
              </p14:nvContentPartPr>
              <p14:xfrm>
                <a:off x="1487450" y="3788220"/>
                <a:ext cx="126360" cy="12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177B3F-2E73-7EB9-32F8-120CDA59A3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78450" y="3779220"/>
                  <a:ext cx="144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1A13D0-8C9D-0C81-654C-0810DA66E665}"/>
                    </a:ext>
                  </a:extLst>
                </p14:cNvPr>
                <p14:cNvContentPartPr/>
                <p14:nvPr/>
              </p14:nvContentPartPr>
              <p14:xfrm>
                <a:off x="1744130" y="3831420"/>
                <a:ext cx="70920" cy="2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1A13D0-8C9D-0C81-654C-0810DA66E6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5130" y="3822780"/>
                  <a:ext cx="88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05707-7F55-BA3E-24D4-CF8A8885DF82}"/>
                    </a:ext>
                  </a:extLst>
                </p14:cNvPr>
                <p14:cNvContentPartPr/>
                <p14:nvPr/>
              </p14:nvContentPartPr>
              <p14:xfrm>
                <a:off x="1748810" y="3871740"/>
                <a:ext cx="74880" cy="1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05707-7F55-BA3E-24D4-CF8A8885DF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9810" y="3863100"/>
                  <a:ext cx="92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E31DF6-B057-6D2F-1009-A8EFF11DF5B8}"/>
                    </a:ext>
                  </a:extLst>
                </p14:cNvPr>
                <p14:cNvContentPartPr/>
                <p14:nvPr/>
              </p14:nvContentPartPr>
              <p14:xfrm>
                <a:off x="1905050" y="3766620"/>
                <a:ext cx="109440" cy="12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E31DF6-B057-6D2F-1009-A8EFF11DF5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6410" y="3757620"/>
                  <a:ext cx="127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8DE52A-2330-CD15-BCC7-4B92B8651437}"/>
                    </a:ext>
                  </a:extLst>
                </p14:cNvPr>
                <p14:cNvContentPartPr/>
                <p14:nvPr/>
              </p14:nvContentPartPr>
              <p14:xfrm>
                <a:off x="1297370" y="4064700"/>
                <a:ext cx="123480" cy="235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8DE52A-2330-CD15-BCC7-4B92B86514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88370" y="4056060"/>
                  <a:ext cx="141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658306-260B-38DA-05C7-3E31AE74C94B}"/>
                    </a:ext>
                  </a:extLst>
                </p14:cNvPr>
                <p14:cNvContentPartPr/>
                <p14:nvPr/>
              </p14:nvContentPartPr>
              <p14:xfrm>
                <a:off x="1516250" y="4096740"/>
                <a:ext cx="6840" cy="20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658306-260B-38DA-05C7-3E31AE74C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07250" y="4087740"/>
                  <a:ext cx="24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32CE6-441E-0A7C-7B1A-B7540804F5F7}"/>
                    </a:ext>
                  </a:extLst>
                </p14:cNvPr>
                <p14:cNvContentPartPr/>
                <p14:nvPr/>
              </p14:nvContentPartPr>
              <p14:xfrm>
                <a:off x="1527410" y="4141380"/>
                <a:ext cx="99000" cy="15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32CE6-441E-0A7C-7B1A-B7540804F5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18770" y="4132380"/>
                  <a:ext cx="11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BCE05B-9636-F572-736F-A6095B23DB7C}"/>
                    </a:ext>
                  </a:extLst>
                </p14:cNvPr>
                <p14:cNvContentPartPr/>
                <p14:nvPr/>
              </p14:nvContentPartPr>
              <p14:xfrm>
                <a:off x="1781570" y="4146060"/>
                <a:ext cx="82800" cy="81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BCE05B-9636-F572-736F-A6095B23DB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72930" y="4137420"/>
                  <a:ext cx="100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3777BB-F9B9-C16F-8295-59C28483C041}"/>
                    </a:ext>
                  </a:extLst>
                </p14:cNvPr>
                <p14:cNvContentPartPr/>
                <p14:nvPr/>
              </p14:nvContentPartPr>
              <p14:xfrm>
                <a:off x="1974170" y="3990540"/>
                <a:ext cx="107280" cy="257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3777BB-F9B9-C16F-8295-59C28483C0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65170" y="3981540"/>
                  <a:ext cx="12492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5553404-BBEC-D555-F9B6-6D54CFE12239}"/>
                  </a:ext>
                </a:extLst>
              </p14:cNvPr>
              <p14:cNvContentPartPr/>
              <p14:nvPr/>
            </p14:nvContentPartPr>
            <p14:xfrm>
              <a:off x="1408970" y="3679500"/>
              <a:ext cx="306360" cy="7282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5553404-BBEC-D555-F9B6-6D54CFE122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04650" y="3675180"/>
                <a:ext cx="315000" cy="73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7710AE06-0817-5A43-FD61-83E69A77EA1C}"/>
              </a:ext>
            </a:extLst>
          </p:cNvPr>
          <p:cNvGrpSpPr/>
          <p:nvPr/>
        </p:nvGrpSpPr>
        <p:grpSpPr>
          <a:xfrm>
            <a:off x="3095570" y="3970740"/>
            <a:ext cx="142200" cy="223920"/>
            <a:chOff x="3095570" y="3970740"/>
            <a:chExt cx="14220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8625DA-5FEA-CEB2-0429-2486072D32B9}"/>
                    </a:ext>
                  </a:extLst>
                </p14:cNvPr>
                <p14:cNvContentPartPr/>
                <p14:nvPr/>
              </p14:nvContentPartPr>
              <p14:xfrm>
                <a:off x="3095570" y="4034100"/>
                <a:ext cx="127440" cy="14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8625DA-5FEA-CEB2-0429-2486072D32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6570" y="4025460"/>
                  <a:ext cx="145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9654DD-E004-7158-3887-AB766D2F1D43}"/>
                    </a:ext>
                  </a:extLst>
                </p14:cNvPr>
                <p14:cNvContentPartPr/>
                <p14:nvPr/>
              </p14:nvContentPartPr>
              <p14:xfrm>
                <a:off x="3099530" y="3970740"/>
                <a:ext cx="138240" cy="223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9654DD-E004-7158-3887-AB766D2F1D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0530" y="3962100"/>
                  <a:ext cx="1558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2DB616-0439-013F-EE58-24B3E43483F5}"/>
              </a:ext>
            </a:extLst>
          </p:cNvPr>
          <p:cNvGrpSpPr/>
          <p:nvPr/>
        </p:nvGrpSpPr>
        <p:grpSpPr>
          <a:xfrm>
            <a:off x="3616850" y="3817380"/>
            <a:ext cx="601200" cy="401400"/>
            <a:chOff x="3616850" y="3817380"/>
            <a:chExt cx="60120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2A6CBC-B6FA-010D-E4D1-73397435767F}"/>
                    </a:ext>
                  </a:extLst>
                </p14:cNvPr>
                <p14:cNvContentPartPr/>
                <p14:nvPr/>
              </p14:nvContentPartPr>
              <p14:xfrm>
                <a:off x="3616850" y="3856260"/>
                <a:ext cx="126720" cy="141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2A6CBC-B6FA-010D-E4D1-7339743576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8210" y="3847620"/>
                  <a:ext cx="144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857D72-582A-30B5-CF57-09B93C7028BB}"/>
                    </a:ext>
                  </a:extLst>
                </p14:cNvPr>
                <p14:cNvContentPartPr/>
                <p14:nvPr/>
              </p14:nvContentPartPr>
              <p14:xfrm>
                <a:off x="3737810" y="3817380"/>
                <a:ext cx="120960" cy="401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857D72-582A-30B5-CF57-09B93C7028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29170" y="3808740"/>
                  <a:ext cx="1386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7757AC-9087-6738-4128-1B7BB77BA6E7}"/>
                    </a:ext>
                  </a:extLst>
                </p14:cNvPr>
                <p14:cNvContentPartPr/>
                <p14:nvPr/>
              </p14:nvContentPartPr>
              <p14:xfrm>
                <a:off x="3896930" y="4011420"/>
                <a:ext cx="115560" cy="138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7757AC-9087-6738-4128-1B7BB77BA6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8290" y="4002780"/>
                  <a:ext cx="133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C870FB-2E14-0591-7102-74BCB0C5D86B}"/>
                    </a:ext>
                  </a:extLst>
                </p14:cNvPr>
                <p14:cNvContentPartPr/>
                <p14:nvPr/>
              </p14:nvContentPartPr>
              <p14:xfrm>
                <a:off x="4143890" y="3908100"/>
                <a:ext cx="68400" cy="19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C870FB-2E14-0591-7102-74BCB0C5D8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4890" y="3899100"/>
                  <a:ext cx="86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F107B4-009A-E964-B973-90719E9E74C0}"/>
                    </a:ext>
                  </a:extLst>
                </p14:cNvPr>
                <p14:cNvContentPartPr/>
                <p14:nvPr/>
              </p14:nvContentPartPr>
              <p14:xfrm>
                <a:off x="4140650" y="3980820"/>
                <a:ext cx="77400" cy="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F107B4-009A-E964-B973-90719E9E74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1650" y="3972180"/>
                  <a:ext cx="950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41C514-30CA-A90E-9E89-B8514395C80C}"/>
              </a:ext>
            </a:extLst>
          </p:cNvPr>
          <p:cNvGrpSpPr/>
          <p:nvPr/>
        </p:nvGrpSpPr>
        <p:grpSpPr>
          <a:xfrm>
            <a:off x="4398050" y="3692820"/>
            <a:ext cx="1062000" cy="437760"/>
            <a:chOff x="4398050" y="3692820"/>
            <a:chExt cx="106200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AC1EC2E-DF00-25D2-59A9-ED750A40DF65}"/>
                    </a:ext>
                  </a:extLst>
                </p14:cNvPr>
                <p14:cNvContentPartPr/>
                <p14:nvPr/>
              </p14:nvContentPartPr>
              <p14:xfrm>
                <a:off x="4398050" y="3692820"/>
                <a:ext cx="111600" cy="25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AC1EC2E-DF00-25D2-59A9-ED750A40DF6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9410" y="3683820"/>
                  <a:ext cx="129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180CAC-4CE8-DB2C-4C7B-78714E22959A}"/>
                    </a:ext>
                  </a:extLst>
                </p14:cNvPr>
                <p14:cNvContentPartPr/>
                <p14:nvPr/>
              </p14:nvContentPartPr>
              <p14:xfrm>
                <a:off x="4549610" y="3725580"/>
                <a:ext cx="72360" cy="393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180CAC-4CE8-DB2C-4C7B-78714E2295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40610" y="3716580"/>
                  <a:ext cx="90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2C2AEC-FA13-E56A-7132-976C624351E2}"/>
                    </a:ext>
                  </a:extLst>
                </p14:cNvPr>
                <p14:cNvContentPartPr/>
                <p14:nvPr/>
              </p14:nvContentPartPr>
              <p14:xfrm>
                <a:off x="4771010" y="3882900"/>
                <a:ext cx="99720" cy="247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2C2AEC-FA13-E56A-7132-976C624351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62010" y="3874260"/>
                  <a:ext cx="117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6205B2-E4F8-93EC-E242-AED107063A06}"/>
                    </a:ext>
                  </a:extLst>
                </p14:cNvPr>
                <p14:cNvContentPartPr/>
                <p14:nvPr/>
              </p14:nvContentPartPr>
              <p14:xfrm>
                <a:off x="5024450" y="3932580"/>
                <a:ext cx="97560" cy="2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6205B2-E4F8-93EC-E242-AED107063A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15450" y="3923580"/>
                  <a:ext cx="115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0B3AB2-4475-30DC-343D-78C837FDD879}"/>
                    </a:ext>
                  </a:extLst>
                </p14:cNvPr>
                <p14:cNvContentPartPr/>
                <p14:nvPr/>
              </p14:nvContentPartPr>
              <p14:xfrm>
                <a:off x="5024450" y="3987300"/>
                <a:ext cx="95760" cy="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0B3AB2-4475-30DC-343D-78C837FDD8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15450" y="3978660"/>
                  <a:ext cx="113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27CC8F-F569-3E4B-3936-A6D2D5053DD9}"/>
                    </a:ext>
                  </a:extLst>
                </p14:cNvPr>
                <p14:cNvContentPartPr/>
                <p14:nvPr/>
              </p14:nvContentPartPr>
              <p14:xfrm>
                <a:off x="5241170" y="3749700"/>
                <a:ext cx="218880" cy="270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27CC8F-F569-3E4B-3936-A6D2D5053D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2530" y="3740700"/>
                  <a:ext cx="2365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60EFDB-980A-EDA2-624B-96888BF0D34A}"/>
              </a:ext>
            </a:extLst>
          </p:cNvPr>
          <p:cNvGrpSpPr/>
          <p:nvPr/>
        </p:nvGrpSpPr>
        <p:grpSpPr>
          <a:xfrm>
            <a:off x="5826530" y="3873180"/>
            <a:ext cx="181440" cy="193320"/>
            <a:chOff x="5826530" y="3873180"/>
            <a:chExt cx="1814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32E4BB-0DDC-4BF1-CC5B-CC7E12F45020}"/>
                    </a:ext>
                  </a:extLst>
                </p14:cNvPr>
                <p14:cNvContentPartPr/>
                <p14:nvPr/>
              </p14:nvContentPartPr>
              <p14:xfrm>
                <a:off x="5826530" y="3939780"/>
                <a:ext cx="159120" cy="18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32E4BB-0DDC-4BF1-CC5B-CC7E12F450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7890" y="3930780"/>
                  <a:ext cx="176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7D213E-10C1-06D6-1471-0D09ADFC3E59}"/>
                    </a:ext>
                  </a:extLst>
                </p14:cNvPr>
                <p14:cNvContentPartPr/>
                <p14:nvPr/>
              </p14:nvContentPartPr>
              <p14:xfrm>
                <a:off x="5837690" y="3873180"/>
                <a:ext cx="170280" cy="19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7D213E-10C1-06D6-1471-0D09ADFC3E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28690" y="3864180"/>
                  <a:ext cx="1879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B5E9E0-1548-E761-4337-86B55E5F5840}"/>
              </a:ext>
            </a:extLst>
          </p:cNvPr>
          <p:cNvGrpSpPr/>
          <p:nvPr/>
        </p:nvGrpSpPr>
        <p:grpSpPr>
          <a:xfrm>
            <a:off x="6276170" y="3824580"/>
            <a:ext cx="1104480" cy="278640"/>
            <a:chOff x="6276170" y="3824580"/>
            <a:chExt cx="1104480" cy="27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DB3F33-02EE-6FBD-0730-7A95F2050322}"/>
                    </a:ext>
                  </a:extLst>
                </p14:cNvPr>
                <p14:cNvContentPartPr/>
                <p14:nvPr/>
              </p14:nvContentPartPr>
              <p14:xfrm>
                <a:off x="6276170" y="3833220"/>
                <a:ext cx="271800" cy="24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DB3F33-02EE-6FBD-0730-7A95F20503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67170" y="3824220"/>
                  <a:ext cx="289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5866C4-B548-C586-A065-33FEF3813B26}"/>
                    </a:ext>
                  </a:extLst>
                </p14:cNvPr>
                <p14:cNvContentPartPr/>
                <p14:nvPr/>
              </p14:nvContentPartPr>
              <p14:xfrm>
                <a:off x="6680450" y="3987300"/>
                <a:ext cx="117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5866C4-B548-C586-A065-33FEF3813B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1810" y="3978660"/>
                  <a:ext cx="13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7EF6BD-4FE4-D19A-629F-069998A6D0C1}"/>
                    </a:ext>
                  </a:extLst>
                </p14:cNvPr>
                <p14:cNvContentPartPr/>
                <p14:nvPr/>
              </p14:nvContentPartPr>
              <p14:xfrm>
                <a:off x="6688010" y="4032660"/>
                <a:ext cx="102960" cy="8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7EF6BD-4FE4-D19A-629F-069998A6D0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79010" y="4024020"/>
                  <a:ext cx="120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543266C-FE12-EAD4-FA73-7998E633A042}"/>
                    </a:ext>
                  </a:extLst>
                </p14:cNvPr>
                <p14:cNvContentPartPr/>
                <p14:nvPr/>
              </p14:nvContentPartPr>
              <p14:xfrm>
                <a:off x="6965210" y="3824580"/>
                <a:ext cx="238680" cy="278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543266C-FE12-EAD4-FA73-7998E633A0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56570" y="3815940"/>
                  <a:ext cx="256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3546781-19D9-E5FE-042B-DFBFE081A7EC}"/>
                    </a:ext>
                  </a:extLst>
                </p14:cNvPr>
                <p14:cNvContentPartPr/>
                <p14:nvPr/>
              </p14:nvContentPartPr>
              <p14:xfrm>
                <a:off x="7252490" y="3935820"/>
                <a:ext cx="128160" cy="131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3546781-19D9-E5FE-042B-DFBFE081A7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3490" y="3927180"/>
                  <a:ext cx="14580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F43A290-20E6-099D-DF15-10EC30C6EF9A}"/>
                  </a:ext>
                </a:extLst>
              </p14:cNvPr>
              <p14:cNvContentPartPr/>
              <p14:nvPr/>
            </p14:nvContentPartPr>
            <p14:xfrm>
              <a:off x="3484370" y="3628020"/>
              <a:ext cx="2094840" cy="750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F43A290-20E6-099D-DF15-10EC30C6EF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75370" y="3619380"/>
                <a:ext cx="211248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DE09991-0AF3-C943-D026-82C397C41D2F}"/>
                  </a:ext>
                </a:extLst>
              </p14:cNvPr>
              <p14:cNvContentPartPr/>
              <p14:nvPr/>
            </p14:nvContentPartPr>
            <p14:xfrm>
              <a:off x="6192290" y="3664740"/>
              <a:ext cx="1291680" cy="600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DE09991-0AF3-C943-D026-82C397C41D2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83290" y="3656100"/>
                <a:ext cx="1309320" cy="61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85BCCA22-8D11-8F04-DD61-F8596A96E8BD}"/>
              </a:ext>
            </a:extLst>
          </p:cNvPr>
          <p:cNvGrpSpPr/>
          <p:nvPr/>
        </p:nvGrpSpPr>
        <p:grpSpPr>
          <a:xfrm>
            <a:off x="6432770" y="3067140"/>
            <a:ext cx="306360" cy="457920"/>
            <a:chOff x="6432770" y="3067140"/>
            <a:chExt cx="3063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628C39-0007-F496-50C3-8BF0FD7F0933}"/>
                    </a:ext>
                  </a:extLst>
                </p14:cNvPr>
                <p14:cNvContentPartPr/>
                <p14:nvPr/>
              </p14:nvContentPartPr>
              <p14:xfrm>
                <a:off x="6541850" y="3113580"/>
                <a:ext cx="16560" cy="411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628C39-0007-F496-50C3-8BF0FD7F093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33210" y="3104580"/>
                  <a:ext cx="34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CC2877-4240-C412-94B9-FC8084BEC0FD}"/>
                    </a:ext>
                  </a:extLst>
                </p14:cNvPr>
                <p14:cNvContentPartPr/>
                <p14:nvPr/>
              </p14:nvContentPartPr>
              <p14:xfrm>
                <a:off x="6625370" y="3127260"/>
                <a:ext cx="6840" cy="37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CC2877-4240-C412-94B9-FC8084BEC0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16370" y="3118260"/>
                  <a:ext cx="244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F4127D-EE71-72FF-DFF1-798AD4996180}"/>
                    </a:ext>
                  </a:extLst>
                </p14:cNvPr>
                <p14:cNvContentPartPr/>
                <p14:nvPr/>
              </p14:nvContentPartPr>
              <p14:xfrm>
                <a:off x="6432770" y="3067140"/>
                <a:ext cx="306360" cy="163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F4127D-EE71-72FF-DFF1-798AD49961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24130" y="3058500"/>
                  <a:ext cx="3240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C28D3F-CA4C-8541-6916-10FA4637DBDD}"/>
              </a:ext>
            </a:extLst>
          </p:cNvPr>
          <p:cNvGrpSpPr/>
          <p:nvPr/>
        </p:nvGrpSpPr>
        <p:grpSpPr>
          <a:xfrm>
            <a:off x="5847770" y="2440020"/>
            <a:ext cx="1609920" cy="358560"/>
            <a:chOff x="5847770" y="2440020"/>
            <a:chExt cx="160992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B9C7DDC-61D1-B298-5BB2-AF6747F8B3A9}"/>
                    </a:ext>
                  </a:extLst>
                </p14:cNvPr>
                <p14:cNvContentPartPr/>
                <p14:nvPr/>
              </p14:nvContentPartPr>
              <p14:xfrm>
                <a:off x="5847770" y="2600580"/>
                <a:ext cx="163440" cy="19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B9C7DDC-61D1-B298-5BB2-AF6747F8B3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38770" y="2591940"/>
                  <a:ext cx="181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2E144A-9E3A-1E37-E2F7-899F6CDF2320}"/>
                    </a:ext>
                  </a:extLst>
                </p14:cNvPr>
                <p14:cNvContentPartPr/>
                <p14:nvPr/>
              </p14:nvContentPartPr>
              <p14:xfrm>
                <a:off x="6028490" y="2482500"/>
                <a:ext cx="200880" cy="299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2E144A-9E3A-1E37-E2F7-899F6CDF23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19850" y="2473500"/>
                  <a:ext cx="218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AEE5D5-D67E-69CF-90BD-01E3CC6A3AF8}"/>
                    </a:ext>
                  </a:extLst>
                </p14:cNvPr>
                <p14:cNvContentPartPr/>
                <p14:nvPr/>
              </p14:nvContentPartPr>
              <p14:xfrm>
                <a:off x="6312530" y="2644860"/>
                <a:ext cx="102240" cy="5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AEE5D5-D67E-69CF-90BD-01E3CC6A3AF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03530" y="2635860"/>
                  <a:ext cx="119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C64191-FB49-1862-8A60-737C2F7E3F3B}"/>
                    </a:ext>
                  </a:extLst>
                </p14:cNvPr>
                <p14:cNvContentPartPr/>
                <p14:nvPr/>
              </p14:nvContentPartPr>
              <p14:xfrm>
                <a:off x="6560210" y="2440020"/>
                <a:ext cx="106200" cy="281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C64191-FB49-1862-8A60-737C2F7E3F3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51210" y="2431380"/>
                  <a:ext cx="123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B8F0762-6B02-3869-F3ED-6A4ECD1589BC}"/>
                    </a:ext>
                  </a:extLst>
                </p14:cNvPr>
                <p14:cNvContentPartPr/>
                <p14:nvPr/>
              </p14:nvContentPartPr>
              <p14:xfrm>
                <a:off x="6715730" y="2541180"/>
                <a:ext cx="133920" cy="15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B8F0762-6B02-3869-F3ED-6A4ECD1589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06730" y="2532540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9310E90-ED7B-C0F4-6578-65EC50B2DA05}"/>
                    </a:ext>
                  </a:extLst>
                </p14:cNvPr>
                <p14:cNvContentPartPr/>
                <p14:nvPr/>
              </p14:nvContentPartPr>
              <p14:xfrm>
                <a:off x="6968450" y="2561700"/>
                <a:ext cx="115920" cy="11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9310E90-ED7B-C0F4-6578-65EC50B2DA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59810" y="2553060"/>
                  <a:ext cx="133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CD3680-6E2D-19BF-79B0-93023B8941F3}"/>
                    </a:ext>
                  </a:extLst>
                </p14:cNvPr>
                <p14:cNvContentPartPr/>
                <p14:nvPr/>
              </p14:nvContentPartPr>
              <p14:xfrm>
                <a:off x="6996530" y="2609580"/>
                <a:ext cx="106920" cy="21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CD3680-6E2D-19BF-79B0-93023B8941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87890" y="2600580"/>
                  <a:ext cx="124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BC42E7-6E2C-428F-AB98-64F970E08F6C}"/>
                    </a:ext>
                  </a:extLst>
                </p14:cNvPr>
                <p14:cNvContentPartPr/>
                <p14:nvPr/>
              </p14:nvContentPartPr>
              <p14:xfrm>
                <a:off x="7298930" y="2454060"/>
                <a:ext cx="158760" cy="198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BC42E7-6E2C-428F-AB98-64F970E08F6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89930" y="2445420"/>
                  <a:ext cx="1764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6B000D6-7868-AA5C-DEAA-2CEA5DD16547}"/>
              </a:ext>
            </a:extLst>
          </p:cNvPr>
          <p:cNvGrpSpPr/>
          <p:nvPr/>
        </p:nvGrpSpPr>
        <p:grpSpPr>
          <a:xfrm>
            <a:off x="4987370" y="1686540"/>
            <a:ext cx="1723320" cy="439560"/>
            <a:chOff x="4987370" y="1686540"/>
            <a:chExt cx="17233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7DABE43-BCBB-EB4F-4851-F44031FE9F9E}"/>
                    </a:ext>
                  </a:extLst>
                </p14:cNvPr>
                <p14:cNvContentPartPr/>
                <p14:nvPr/>
              </p14:nvContentPartPr>
              <p14:xfrm>
                <a:off x="5066210" y="1930260"/>
                <a:ext cx="14760" cy="195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7DABE43-BCBB-EB4F-4851-F44031FE9F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57210" y="1921260"/>
                  <a:ext cx="32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142666-9933-FE1C-88B4-215A0FCCB64E}"/>
                    </a:ext>
                  </a:extLst>
                </p14:cNvPr>
                <p14:cNvContentPartPr/>
                <p14:nvPr/>
              </p14:nvContentPartPr>
              <p14:xfrm>
                <a:off x="4987370" y="1763940"/>
                <a:ext cx="1641240" cy="342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142666-9933-FE1C-88B4-215A0FCCB6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78730" y="1754940"/>
                  <a:ext cx="16588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79C2D8-1763-7685-6C74-EDFBA1BEB3C7}"/>
                    </a:ext>
                  </a:extLst>
                </p14:cNvPr>
                <p14:cNvContentPartPr/>
                <p14:nvPr/>
              </p14:nvContentPartPr>
              <p14:xfrm>
                <a:off x="6558050" y="1821180"/>
                <a:ext cx="152640" cy="27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79C2D8-1763-7685-6C74-EDFBA1BEB3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49050" y="1812540"/>
                  <a:ext cx="170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D9BA31D-3262-7CCE-6AFD-318698DCCC67}"/>
                    </a:ext>
                  </a:extLst>
                </p14:cNvPr>
                <p14:cNvContentPartPr/>
                <p14:nvPr/>
              </p14:nvContentPartPr>
              <p14:xfrm>
                <a:off x="5923370" y="1686540"/>
                <a:ext cx="135360" cy="11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D9BA31D-3262-7CCE-6AFD-318698DCCC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14730" y="1677900"/>
                  <a:ext cx="153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E460BC0-D669-C0D5-58D8-D09AC4584B7A}"/>
                    </a:ext>
                  </a:extLst>
                </p14:cNvPr>
                <p14:cNvContentPartPr/>
                <p14:nvPr/>
              </p14:nvContentPartPr>
              <p14:xfrm>
                <a:off x="5247290" y="1904340"/>
                <a:ext cx="138240" cy="12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E460BC0-D669-C0D5-58D8-D09AC4584B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38650" y="1895340"/>
                  <a:ext cx="1558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9C6490-43D6-A5E5-6CB6-B65C707088D0}"/>
              </a:ext>
            </a:extLst>
          </p:cNvPr>
          <p:cNvGrpSpPr/>
          <p:nvPr/>
        </p:nvGrpSpPr>
        <p:grpSpPr>
          <a:xfrm>
            <a:off x="5306330" y="2211420"/>
            <a:ext cx="1631160" cy="727920"/>
            <a:chOff x="5306330" y="2211420"/>
            <a:chExt cx="163116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3142EE-3A07-D417-9135-4D2F92AFA5D6}"/>
                    </a:ext>
                  </a:extLst>
                </p14:cNvPr>
                <p14:cNvContentPartPr/>
                <p14:nvPr/>
              </p14:nvContentPartPr>
              <p14:xfrm>
                <a:off x="5687570" y="2310780"/>
                <a:ext cx="1249920" cy="628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3142EE-3A07-D417-9135-4D2F92AFA5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78570" y="2302140"/>
                  <a:ext cx="12675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E48D2A-ED1E-E1CE-F23D-C2646EC34234}"/>
                    </a:ext>
                  </a:extLst>
                </p14:cNvPr>
                <p14:cNvContentPartPr/>
                <p14:nvPr/>
              </p14:nvContentPartPr>
              <p14:xfrm>
                <a:off x="5306330" y="2211420"/>
                <a:ext cx="335880" cy="469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E48D2A-ED1E-E1CE-F23D-C2646EC342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97690" y="2202420"/>
                  <a:ext cx="353520" cy="48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08095" y="2042647"/>
            <a:ext cx="567055" cy="65278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25"/>
              </a:spcBef>
              <a:tabLst>
                <a:tab pos="4457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4457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	b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0530" y="2249448"/>
            <a:ext cx="7620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5770" algn="l"/>
              </a:tabLst>
            </a:pP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	=</a:t>
            </a:r>
            <a:r>
              <a:rPr sz="1700" spc="1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	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600418" y="1847452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05026" y="1809834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435350" y="2228850"/>
          <a:ext cx="681990" cy="455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4425950" y="2216150"/>
          <a:ext cx="681990" cy="455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235098" y="2250008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9ED297F-892F-4F26-EBDB-D962018BA7F1}"/>
              </a:ext>
            </a:extLst>
          </p:cNvPr>
          <p:cNvGrpSpPr/>
          <p:nvPr/>
        </p:nvGrpSpPr>
        <p:grpSpPr>
          <a:xfrm>
            <a:off x="3054530" y="2026020"/>
            <a:ext cx="2615760" cy="1143000"/>
            <a:chOff x="3054530" y="2026020"/>
            <a:chExt cx="2615760" cy="11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ED782F-069A-4267-90EF-11FD132F1AB6}"/>
                    </a:ext>
                  </a:extLst>
                </p14:cNvPr>
                <p14:cNvContentPartPr/>
                <p14:nvPr/>
              </p14:nvContentPartPr>
              <p14:xfrm>
                <a:off x="3326330" y="2190900"/>
                <a:ext cx="866520" cy="59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ED782F-069A-4267-90EF-11FD132F1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7330" y="2182260"/>
                  <a:ext cx="8841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599AED-2354-236E-5FD4-2A60C4C1B88F}"/>
                    </a:ext>
                  </a:extLst>
                </p14:cNvPr>
                <p14:cNvContentPartPr/>
                <p14:nvPr/>
              </p14:nvContentPartPr>
              <p14:xfrm>
                <a:off x="4349450" y="2026020"/>
                <a:ext cx="779040" cy="728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599AED-2354-236E-5FD4-2A60C4C1B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0450" y="2017380"/>
                  <a:ext cx="79668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90A427-BE83-5D8C-4943-8DE10E4AEB1D}"/>
                    </a:ext>
                  </a:extLst>
                </p14:cNvPr>
                <p14:cNvContentPartPr/>
                <p14:nvPr/>
              </p14:nvContentPartPr>
              <p14:xfrm>
                <a:off x="3054530" y="2833860"/>
                <a:ext cx="718920" cy="335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90A427-BE83-5D8C-4943-8DE10E4AEB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50210" y="2829540"/>
                  <a:ext cx="7275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52F5C5-968C-A945-70FB-EECEB2718945}"/>
                    </a:ext>
                  </a:extLst>
                </p14:cNvPr>
                <p14:cNvContentPartPr/>
                <p14:nvPr/>
              </p14:nvContentPartPr>
              <p14:xfrm>
                <a:off x="3196370" y="2808660"/>
                <a:ext cx="66240" cy="6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52F5C5-968C-A945-70FB-EECEB27189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2050" y="2804340"/>
                  <a:ext cx="74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F16DE1-0913-E154-6A8D-D531381F7C42}"/>
                    </a:ext>
                  </a:extLst>
                </p14:cNvPr>
                <p14:cNvContentPartPr/>
                <p14:nvPr/>
              </p14:nvContentPartPr>
              <p14:xfrm>
                <a:off x="4515050" y="2781300"/>
                <a:ext cx="329760" cy="18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F16DE1-0913-E154-6A8D-D531381F7C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0730" y="2776980"/>
                  <a:ext cx="338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7DDB5-C4E1-B27A-6251-712B4370C4B4}"/>
                    </a:ext>
                  </a:extLst>
                </p14:cNvPr>
                <p14:cNvContentPartPr/>
                <p14:nvPr/>
              </p14:nvContentPartPr>
              <p14:xfrm>
                <a:off x="4804850" y="2729100"/>
                <a:ext cx="62640" cy="5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7DDB5-C4E1-B27A-6251-712B4370C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00530" y="2724780"/>
                  <a:ext cx="71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69984D-7073-38D2-D35A-24336E7688E8}"/>
                    </a:ext>
                  </a:extLst>
                </p14:cNvPr>
                <p14:cNvContentPartPr/>
                <p14:nvPr/>
              </p14:nvContentPartPr>
              <p14:xfrm>
                <a:off x="4684970" y="2811540"/>
                <a:ext cx="109440" cy="1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69984D-7073-38D2-D35A-24336E7688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80650" y="2807220"/>
                  <a:ext cx="118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6678D7-A67B-6032-ACBD-0DC9B62ACDDB}"/>
                    </a:ext>
                  </a:extLst>
                </p14:cNvPr>
                <p14:cNvContentPartPr/>
                <p14:nvPr/>
              </p14:nvContentPartPr>
              <p14:xfrm>
                <a:off x="4883330" y="2881380"/>
                <a:ext cx="69480" cy="1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6678D7-A67B-6032-ACBD-0DC9B62ACD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79010" y="2877060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4B2B34-228E-5728-9C17-75403F15C353}"/>
                    </a:ext>
                  </a:extLst>
                </p14:cNvPr>
                <p14:cNvContentPartPr/>
                <p14:nvPr/>
              </p14:nvContentPartPr>
              <p14:xfrm>
                <a:off x="5003570" y="2636580"/>
                <a:ext cx="666720" cy="40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4B2B34-228E-5728-9C17-75403F15C3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9250" y="2632260"/>
                  <a:ext cx="675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7BE650-9FDE-A623-38CB-30F503428893}"/>
                    </a:ext>
                  </a:extLst>
                </p14:cNvPr>
                <p14:cNvContentPartPr/>
                <p14:nvPr/>
              </p14:nvContentPartPr>
              <p14:xfrm>
                <a:off x="5121290" y="2661420"/>
                <a:ext cx="67320" cy="51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7BE650-9FDE-A623-38CB-30F5034288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16970" y="2657100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662397-4FAD-C938-36C8-DBC14CCB3813}"/>
                  </a:ext>
                </a:extLst>
              </p14:cNvPr>
              <p14:cNvContentPartPr/>
              <p14:nvPr/>
            </p14:nvContentPartPr>
            <p14:xfrm>
              <a:off x="1941050" y="1599780"/>
              <a:ext cx="148320" cy="836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662397-4FAD-C938-36C8-DBC14CCB38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410" y="1590780"/>
                <a:ext cx="16596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F9476E-EE10-200E-0569-341842435A34}"/>
                  </a:ext>
                </a:extLst>
              </p14:cNvPr>
              <p14:cNvContentPartPr/>
              <p14:nvPr/>
            </p14:nvContentPartPr>
            <p14:xfrm>
              <a:off x="3030770" y="1603380"/>
              <a:ext cx="128520" cy="831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F9476E-EE10-200E-0569-341842435A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2130" y="1594380"/>
                <a:ext cx="14616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CE45C9-658A-71DE-7D75-31D0D9A2FF8A}"/>
                  </a:ext>
                </a:extLst>
              </p14:cNvPr>
              <p14:cNvContentPartPr/>
              <p14:nvPr/>
            </p14:nvContentPartPr>
            <p14:xfrm>
              <a:off x="5960810" y="1617060"/>
              <a:ext cx="126000" cy="721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CE45C9-658A-71DE-7D75-31D0D9A2FF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1810" y="1608420"/>
                <a:ext cx="14364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E8DB92A-2CC1-AF93-29AE-8805995FB5A2}"/>
                  </a:ext>
                </a:extLst>
              </p14:cNvPr>
              <p14:cNvContentPartPr/>
              <p14:nvPr/>
            </p14:nvContentPartPr>
            <p14:xfrm>
              <a:off x="7008770" y="1603740"/>
              <a:ext cx="105480" cy="771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E8DB92A-2CC1-AF93-29AE-8805995FB5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99770" y="1595100"/>
                <a:ext cx="123120" cy="78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90ABE11D-6633-FE99-91C9-C17092F90685}"/>
              </a:ext>
            </a:extLst>
          </p:cNvPr>
          <p:cNvGrpSpPr/>
          <p:nvPr/>
        </p:nvGrpSpPr>
        <p:grpSpPr>
          <a:xfrm>
            <a:off x="869690" y="2486100"/>
            <a:ext cx="1644840" cy="446400"/>
            <a:chOff x="869690" y="2486100"/>
            <a:chExt cx="1644840" cy="4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70A016-279E-3C04-5E3B-5C6E80A7BF7B}"/>
                    </a:ext>
                  </a:extLst>
                </p14:cNvPr>
                <p14:cNvContentPartPr/>
                <p14:nvPr/>
              </p14:nvContentPartPr>
              <p14:xfrm>
                <a:off x="985250" y="2696700"/>
                <a:ext cx="17280" cy="189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70A016-279E-3C04-5E3B-5C6E80A7BF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6250" y="2688060"/>
                  <a:ext cx="34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FAB15D-6CFA-2AD4-F0EA-7623B8E8F8FC}"/>
                    </a:ext>
                  </a:extLst>
                </p14:cNvPr>
                <p14:cNvContentPartPr/>
                <p14:nvPr/>
              </p14:nvContentPartPr>
              <p14:xfrm>
                <a:off x="869690" y="2561700"/>
                <a:ext cx="1556280" cy="370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FAB15D-6CFA-2AD4-F0EA-7623B8E8F8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690" y="2553060"/>
                  <a:ext cx="1573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45CCE4-062F-D303-17E8-69060C5B73F5}"/>
                    </a:ext>
                  </a:extLst>
                </p14:cNvPr>
                <p14:cNvContentPartPr/>
                <p14:nvPr/>
              </p14:nvContentPartPr>
              <p14:xfrm>
                <a:off x="2346410" y="2615340"/>
                <a:ext cx="168120" cy="15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45CCE4-062F-D303-17E8-69060C5B73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7410" y="2606340"/>
                  <a:ext cx="185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75E5EEA-5F3D-CD54-9DEC-5BE137AEA72F}"/>
                    </a:ext>
                  </a:extLst>
                </p14:cNvPr>
                <p14:cNvContentPartPr/>
                <p14:nvPr/>
              </p14:nvContentPartPr>
              <p14:xfrm>
                <a:off x="1731890" y="2486100"/>
                <a:ext cx="135000" cy="125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75E5EEA-5F3D-CD54-9DEC-5BE137AEA7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2890" y="2477100"/>
                  <a:ext cx="152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90B057-B630-8CDF-BC54-11045C2BA776}"/>
                    </a:ext>
                  </a:extLst>
                </p14:cNvPr>
                <p14:cNvContentPartPr/>
                <p14:nvPr/>
              </p14:nvContentPartPr>
              <p14:xfrm>
                <a:off x="1242290" y="2671500"/>
                <a:ext cx="102600" cy="1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90B057-B630-8CDF-BC54-11045C2BA7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3650" y="2662860"/>
                  <a:ext cx="120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BE60D8C-2C13-774E-D38F-75A048B0AF1C}"/>
              </a:ext>
            </a:extLst>
          </p:cNvPr>
          <p:cNvGrpSpPr/>
          <p:nvPr/>
        </p:nvGrpSpPr>
        <p:grpSpPr>
          <a:xfrm>
            <a:off x="1662410" y="2989740"/>
            <a:ext cx="1441800" cy="462600"/>
            <a:chOff x="1662410" y="2989740"/>
            <a:chExt cx="144180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FC8EBE-7D94-84E3-1625-77A1F53F69E1}"/>
                    </a:ext>
                  </a:extLst>
                </p14:cNvPr>
                <p14:cNvContentPartPr/>
                <p14:nvPr/>
              </p14:nvContentPartPr>
              <p14:xfrm>
                <a:off x="1662410" y="3191340"/>
                <a:ext cx="80280" cy="166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FC8EBE-7D94-84E3-1625-77A1F53F69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53770" y="3182700"/>
                  <a:ext cx="97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ED63B8-3EB7-943F-45BC-FBA2C5DF8E52}"/>
                    </a:ext>
                  </a:extLst>
                </p14:cNvPr>
                <p14:cNvContentPartPr/>
                <p14:nvPr/>
              </p14:nvContentPartPr>
              <p14:xfrm>
                <a:off x="1857530" y="3099900"/>
                <a:ext cx="93240" cy="352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ED63B8-3EB7-943F-45BC-FBA2C5DF8E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8530" y="3090900"/>
                  <a:ext cx="110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62E2C26-A733-AD57-4F29-02254CCC2406}"/>
                    </a:ext>
                  </a:extLst>
                </p14:cNvPr>
                <p14:cNvContentPartPr/>
                <p14:nvPr/>
              </p14:nvContentPartPr>
              <p14:xfrm>
                <a:off x="1954730" y="3200700"/>
                <a:ext cx="116640" cy="151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62E2C26-A733-AD57-4F29-02254CCC24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46090" y="3192060"/>
                  <a:ext cx="134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33027E-3CB2-D59E-28C2-54BF0E8CF26F}"/>
                    </a:ext>
                  </a:extLst>
                </p14:cNvPr>
                <p14:cNvContentPartPr/>
                <p14:nvPr/>
              </p14:nvContentPartPr>
              <p14:xfrm>
                <a:off x="2080010" y="3080820"/>
                <a:ext cx="86760" cy="315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33027E-3CB2-D59E-28C2-54BF0E8CF2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1370" y="3072180"/>
                  <a:ext cx="104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3824D9-9883-B301-D4BB-1E3D75CA8040}"/>
                    </a:ext>
                  </a:extLst>
                </p14:cNvPr>
                <p14:cNvContentPartPr/>
                <p14:nvPr/>
              </p14:nvContentPartPr>
              <p14:xfrm>
                <a:off x="2302130" y="3250380"/>
                <a:ext cx="87840" cy="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3824D9-9883-B301-D4BB-1E3D75CA80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93490" y="3241740"/>
                  <a:ext cx="105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819909-9693-8BED-91CD-586607C6F09A}"/>
                    </a:ext>
                  </a:extLst>
                </p14:cNvPr>
                <p14:cNvContentPartPr/>
                <p14:nvPr/>
              </p14:nvContentPartPr>
              <p14:xfrm>
                <a:off x="2577170" y="3146340"/>
                <a:ext cx="84600" cy="158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819909-9693-8BED-91CD-586607C6F0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68530" y="3137340"/>
                  <a:ext cx="102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4160B3-BEFF-FDEC-A5B3-9FA40A30C806}"/>
                    </a:ext>
                  </a:extLst>
                </p14:cNvPr>
                <p14:cNvContentPartPr/>
                <p14:nvPr/>
              </p14:nvContentPartPr>
              <p14:xfrm>
                <a:off x="2741330" y="3028980"/>
                <a:ext cx="86760" cy="329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4160B3-BEFF-FDEC-A5B3-9FA40A30C8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2330" y="3019980"/>
                  <a:ext cx="104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04B08A-FADE-14B3-DFD6-54B2E83D7590}"/>
                    </a:ext>
                  </a:extLst>
                </p14:cNvPr>
                <p14:cNvContentPartPr/>
                <p14:nvPr/>
              </p14:nvContentPartPr>
              <p14:xfrm>
                <a:off x="2878850" y="3108900"/>
                <a:ext cx="115200" cy="158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04B08A-FADE-14B3-DFD6-54B2E83D75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70210" y="3100260"/>
                  <a:ext cx="132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7246D80-B2C9-F436-46E4-237065CE3BE9}"/>
                    </a:ext>
                  </a:extLst>
                </p14:cNvPr>
                <p14:cNvContentPartPr/>
                <p14:nvPr/>
              </p14:nvContentPartPr>
              <p14:xfrm>
                <a:off x="3000890" y="2989740"/>
                <a:ext cx="103320" cy="350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7246D80-B2C9-F436-46E4-237065CE3B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91890" y="2981100"/>
                  <a:ext cx="1209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6CC790-DA7C-49A1-A907-034D01233481}"/>
              </a:ext>
            </a:extLst>
          </p:cNvPr>
          <p:cNvGrpSpPr/>
          <p:nvPr/>
        </p:nvGrpSpPr>
        <p:grpSpPr>
          <a:xfrm>
            <a:off x="5041370" y="2406900"/>
            <a:ext cx="1687680" cy="335520"/>
            <a:chOff x="5041370" y="2406900"/>
            <a:chExt cx="16876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C482DD-76C2-0185-BF46-9AAD6D405909}"/>
                    </a:ext>
                  </a:extLst>
                </p14:cNvPr>
                <p14:cNvContentPartPr/>
                <p14:nvPr/>
              </p14:nvContentPartPr>
              <p14:xfrm>
                <a:off x="5140730" y="2509140"/>
                <a:ext cx="9000" cy="210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C482DD-76C2-0185-BF46-9AAD6D4059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32090" y="2500140"/>
                  <a:ext cx="26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29C66D-7E5F-BE2F-EBD4-3211763F5AE8}"/>
                    </a:ext>
                  </a:extLst>
                </p14:cNvPr>
                <p14:cNvContentPartPr/>
                <p14:nvPr/>
              </p14:nvContentPartPr>
              <p14:xfrm>
                <a:off x="5041370" y="2468100"/>
                <a:ext cx="1565280" cy="274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29C66D-7E5F-BE2F-EBD4-3211763F5A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2370" y="2459100"/>
                  <a:ext cx="1582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504BD8B-680D-9AF7-9923-D7AEDAA87D90}"/>
                    </a:ext>
                  </a:extLst>
                </p14:cNvPr>
                <p14:cNvContentPartPr/>
                <p14:nvPr/>
              </p14:nvContentPartPr>
              <p14:xfrm>
                <a:off x="6599450" y="2515620"/>
                <a:ext cx="129600" cy="33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504BD8B-680D-9AF7-9923-D7AEDAA87D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0810" y="2506620"/>
                  <a:ext cx="147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1FA3D5-77F2-C888-E699-6548353188D7}"/>
                    </a:ext>
                  </a:extLst>
                </p14:cNvPr>
                <p14:cNvContentPartPr/>
                <p14:nvPr/>
              </p14:nvContentPartPr>
              <p14:xfrm>
                <a:off x="5983850" y="2406900"/>
                <a:ext cx="87480" cy="69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1FA3D5-77F2-C888-E699-6548353188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75210" y="2397900"/>
                  <a:ext cx="105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55978F6-0C24-F1E9-5448-9B21593D86E9}"/>
                    </a:ext>
                  </a:extLst>
                </p14:cNvPr>
                <p14:cNvContentPartPr/>
                <p14:nvPr/>
              </p14:nvContentPartPr>
              <p14:xfrm>
                <a:off x="5358890" y="2492580"/>
                <a:ext cx="102240" cy="2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55978F6-0C24-F1E9-5448-9B21593D86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9890" y="2483580"/>
                  <a:ext cx="11988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9A705D-F765-E597-60CC-5135FF46E6C2}"/>
                  </a:ext>
                </a:extLst>
              </p14:cNvPr>
              <p14:cNvContentPartPr/>
              <p14:nvPr/>
            </p14:nvContentPartPr>
            <p14:xfrm>
              <a:off x="1552970" y="3636660"/>
              <a:ext cx="108720" cy="2156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9A705D-F765-E597-60CC-5135FF46E6C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44330" y="3627660"/>
                <a:ext cx="1263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4AAD1B-CEC0-FB09-D10D-2B6499A5304C}"/>
              </a:ext>
            </a:extLst>
          </p:cNvPr>
          <p:cNvGrpSpPr/>
          <p:nvPr/>
        </p:nvGrpSpPr>
        <p:grpSpPr>
          <a:xfrm>
            <a:off x="1903250" y="3611820"/>
            <a:ext cx="967680" cy="252000"/>
            <a:chOff x="1903250" y="3611820"/>
            <a:chExt cx="9676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41A23F-1322-1B56-00D2-EC697D511D02}"/>
                    </a:ext>
                  </a:extLst>
                </p14:cNvPr>
                <p14:cNvContentPartPr/>
                <p14:nvPr/>
              </p14:nvContentPartPr>
              <p14:xfrm>
                <a:off x="1903250" y="3664380"/>
                <a:ext cx="188280" cy="19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41A23F-1322-1B56-00D2-EC697D511D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4250" y="3655740"/>
                  <a:ext cx="205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91A2D7-9620-E889-A44D-4255F5371C9E}"/>
                    </a:ext>
                  </a:extLst>
                </p14:cNvPr>
                <p14:cNvContentPartPr/>
                <p14:nvPr/>
              </p14:nvContentPartPr>
              <p14:xfrm>
                <a:off x="2128250" y="3751500"/>
                <a:ext cx="73440" cy="6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91A2D7-9620-E889-A44D-4255F5371C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19250" y="3742500"/>
                  <a:ext cx="91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1DE6C4-246C-A1A8-17A4-25969740F9EA}"/>
                    </a:ext>
                  </a:extLst>
                </p14:cNvPr>
                <p14:cNvContentPartPr/>
                <p14:nvPr/>
              </p14:nvContentPartPr>
              <p14:xfrm>
                <a:off x="2246330" y="3622620"/>
                <a:ext cx="105840" cy="21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1DE6C4-246C-A1A8-17A4-25969740F9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37690" y="3613980"/>
                  <a:ext cx="123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F6D797-AD64-6123-FEBF-8ADB1D59C9A2}"/>
                    </a:ext>
                  </a:extLst>
                </p14:cNvPr>
                <p14:cNvContentPartPr/>
                <p14:nvPr/>
              </p14:nvContentPartPr>
              <p14:xfrm>
                <a:off x="2494730" y="3663300"/>
                <a:ext cx="109440" cy="98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F6D797-AD64-6123-FEBF-8ADB1D59C9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85730" y="3654300"/>
                  <a:ext cx="127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171392F-9C0F-4195-5B67-0922E8BFF7BE}"/>
                    </a:ext>
                  </a:extLst>
                </p14:cNvPr>
                <p14:cNvContentPartPr/>
                <p14:nvPr/>
              </p14:nvContentPartPr>
              <p14:xfrm>
                <a:off x="2748530" y="3611820"/>
                <a:ext cx="122400" cy="210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171392F-9C0F-4195-5B67-0922E8BFF7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39530" y="3602820"/>
                  <a:ext cx="1400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315F54A-8C3C-771E-E86D-D2A446BE544F}"/>
              </a:ext>
            </a:extLst>
          </p:cNvPr>
          <p:cNvGrpSpPr/>
          <p:nvPr/>
        </p:nvGrpSpPr>
        <p:grpSpPr>
          <a:xfrm>
            <a:off x="5704130" y="2907660"/>
            <a:ext cx="555840" cy="329040"/>
            <a:chOff x="5704130" y="2907660"/>
            <a:chExt cx="5558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313C5D-6C2E-12C4-54F6-191FCF81A20A}"/>
                    </a:ext>
                  </a:extLst>
                </p14:cNvPr>
                <p14:cNvContentPartPr/>
                <p14:nvPr/>
              </p14:nvContentPartPr>
              <p14:xfrm>
                <a:off x="5704130" y="3009540"/>
                <a:ext cx="105840" cy="174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313C5D-6C2E-12C4-54F6-191FCF81A2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95490" y="3000900"/>
                  <a:ext cx="123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B2F420-14CD-4CE6-C8C2-62C023C1A609}"/>
                    </a:ext>
                  </a:extLst>
                </p14:cNvPr>
                <p14:cNvContentPartPr/>
                <p14:nvPr/>
              </p14:nvContentPartPr>
              <p14:xfrm>
                <a:off x="5869730" y="2928900"/>
                <a:ext cx="127080" cy="307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B2F420-14CD-4CE6-C8C2-62C023C1A6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60730" y="2919900"/>
                  <a:ext cx="144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F8FB36C-EF76-422C-7E50-F21791B056C3}"/>
                    </a:ext>
                  </a:extLst>
                </p14:cNvPr>
                <p14:cNvContentPartPr/>
                <p14:nvPr/>
              </p14:nvContentPartPr>
              <p14:xfrm>
                <a:off x="6012650" y="3001980"/>
                <a:ext cx="119880" cy="144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F8FB36C-EF76-422C-7E50-F21791B056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03650" y="2993340"/>
                  <a:ext cx="137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8FADA-41AB-DC0F-6698-C1687BC391A0}"/>
                    </a:ext>
                  </a:extLst>
                </p14:cNvPr>
                <p14:cNvContentPartPr/>
                <p14:nvPr/>
              </p14:nvContentPartPr>
              <p14:xfrm>
                <a:off x="6185810" y="2907660"/>
                <a:ext cx="74160" cy="295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8FADA-41AB-DC0F-6698-C1687BC391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76810" y="2898660"/>
                  <a:ext cx="918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27A4CC2-8EA5-5C47-FA8C-133B6907D9EE}"/>
              </a:ext>
            </a:extLst>
          </p:cNvPr>
          <p:cNvGrpSpPr/>
          <p:nvPr/>
        </p:nvGrpSpPr>
        <p:grpSpPr>
          <a:xfrm>
            <a:off x="6527450" y="2841420"/>
            <a:ext cx="759960" cy="334080"/>
            <a:chOff x="6527450" y="2841420"/>
            <a:chExt cx="75996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4F3183-1EB1-C483-E706-52FBE29FF347}"/>
                    </a:ext>
                  </a:extLst>
                </p14:cNvPr>
                <p14:cNvContentPartPr/>
                <p14:nvPr/>
              </p14:nvContentPartPr>
              <p14:xfrm>
                <a:off x="6527450" y="3080820"/>
                <a:ext cx="100440" cy="10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4F3183-1EB1-C483-E706-52FBE29FF3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18450" y="3071820"/>
                  <a:ext cx="11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B4D134-E208-79A7-96F3-06A5AF91D716}"/>
                    </a:ext>
                  </a:extLst>
                </p14:cNvPr>
                <p14:cNvContentPartPr/>
                <p14:nvPr/>
              </p14:nvContentPartPr>
              <p14:xfrm>
                <a:off x="6709610" y="2952660"/>
                <a:ext cx="156600" cy="222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B4D134-E208-79A7-96F3-06A5AF91D7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0610" y="2943660"/>
                  <a:ext cx="174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D111E63-76A9-10DB-3978-9F2C7484D1E5}"/>
                    </a:ext>
                  </a:extLst>
                </p14:cNvPr>
                <p14:cNvContentPartPr/>
                <p14:nvPr/>
              </p14:nvContentPartPr>
              <p14:xfrm>
                <a:off x="6949730" y="2880300"/>
                <a:ext cx="52920" cy="260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D111E63-76A9-10DB-3978-9F2C7484D1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0730" y="2871660"/>
                  <a:ext cx="70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B31B80D-9566-D625-CD17-D7E12A5971DE}"/>
                    </a:ext>
                  </a:extLst>
                </p14:cNvPr>
                <p14:cNvContentPartPr/>
                <p14:nvPr/>
              </p14:nvContentPartPr>
              <p14:xfrm>
                <a:off x="7060970" y="2927820"/>
                <a:ext cx="95400" cy="179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B31B80D-9566-D625-CD17-D7E12A5971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52330" y="2919180"/>
                  <a:ext cx="113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7AEFB3-D046-BF4F-89E9-9AA32C85170B}"/>
                    </a:ext>
                  </a:extLst>
                </p14:cNvPr>
                <p14:cNvContentPartPr/>
                <p14:nvPr/>
              </p14:nvContentPartPr>
              <p14:xfrm>
                <a:off x="7202090" y="2841420"/>
                <a:ext cx="85320" cy="304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7AEFB3-D046-BF4F-89E9-9AA32C8517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93090" y="2832780"/>
                  <a:ext cx="1029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5B7479E-2C7F-4FA7-950D-5CD6CEF88174}"/>
              </a:ext>
            </a:extLst>
          </p:cNvPr>
          <p:cNvGrpSpPr/>
          <p:nvPr/>
        </p:nvGrpSpPr>
        <p:grpSpPr>
          <a:xfrm>
            <a:off x="5392370" y="3485460"/>
            <a:ext cx="154440" cy="237240"/>
            <a:chOff x="5392370" y="3485460"/>
            <a:chExt cx="15444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576055-0632-6B87-FCDB-0135E536A7CF}"/>
                    </a:ext>
                  </a:extLst>
                </p14:cNvPr>
                <p14:cNvContentPartPr/>
                <p14:nvPr/>
              </p14:nvContentPartPr>
              <p14:xfrm>
                <a:off x="5405330" y="3567900"/>
                <a:ext cx="11592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576055-0632-6B87-FCDB-0135E536A7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96690" y="3559260"/>
                  <a:ext cx="13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9AF442-0C3E-C780-F1A8-7F5D963135FE}"/>
                    </a:ext>
                  </a:extLst>
                </p14:cNvPr>
                <p14:cNvContentPartPr/>
                <p14:nvPr/>
              </p14:nvContentPartPr>
              <p14:xfrm>
                <a:off x="5392370" y="3485460"/>
                <a:ext cx="154440" cy="237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9AF442-0C3E-C780-F1A8-7F5D963135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83730" y="3476820"/>
                  <a:ext cx="1720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A5A6AA0-2F26-C58B-2D8B-5C43A0939F2E}"/>
              </a:ext>
            </a:extLst>
          </p:cNvPr>
          <p:cNvGrpSpPr/>
          <p:nvPr/>
        </p:nvGrpSpPr>
        <p:grpSpPr>
          <a:xfrm>
            <a:off x="5826170" y="3448020"/>
            <a:ext cx="1089720" cy="303120"/>
            <a:chOff x="5826170" y="3448020"/>
            <a:chExt cx="108972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9C260D-7FE5-94A3-EB56-E6FC2D3ACD31}"/>
                    </a:ext>
                  </a:extLst>
                </p14:cNvPr>
                <p14:cNvContentPartPr/>
                <p14:nvPr/>
              </p14:nvContentPartPr>
              <p14:xfrm>
                <a:off x="5826170" y="3554940"/>
                <a:ext cx="139320" cy="196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9C260D-7FE5-94A3-EB56-E6FC2D3ACD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17530" y="3546300"/>
                  <a:ext cx="156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E88BAC9-03EF-6065-5C5B-42463EED17B9}"/>
                    </a:ext>
                  </a:extLst>
                </p14:cNvPr>
                <p14:cNvContentPartPr/>
                <p14:nvPr/>
              </p14:nvContentPartPr>
              <p14:xfrm>
                <a:off x="6034970" y="3633060"/>
                <a:ext cx="95760" cy="19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E88BAC9-03EF-6065-5C5B-42463EED17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26330" y="3624060"/>
                  <a:ext cx="113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FE23AA-F4E8-A827-9FFD-8B460CF7CAB7}"/>
                    </a:ext>
                  </a:extLst>
                </p14:cNvPr>
                <p14:cNvContentPartPr/>
                <p14:nvPr/>
              </p14:nvContentPartPr>
              <p14:xfrm>
                <a:off x="6163130" y="3549900"/>
                <a:ext cx="108000" cy="169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FE23AA-F4E8-A827-9FFD-8B460CF7CA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54490" y="3540900"/>
                  <a:ext cx="12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3FE1A42-3278-A1DA-6306-4644DE1DFFE8}"/>
                    </a:ext>
                  </a:extLst>
                </p14:cNvPr>
                <p14:cNvContentPartPr/>
                <p14:nvPr/>
              </p14:nvContentPartPr>
              <p14:xfrm>
                <a:off x="6493610" y="3553500"/>
                <a:ext cx="125640" cy="86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3FE1A42-3278-A1DA-6306-4644DE1DFF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4970" y="3544860"/>
                  <a:ext cx="143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80ABEC4-C0A9-0FDB-E962-A7AC53AE0D57}"/>
                    </a:ext>
                  </a:extLst>
                </p14:cNvPr>
                <p14:cNvContentPartPr/>
                <p14:nvPr/>
              </p14:nvContentPartPr>
              <p14:xfrm>
                <a:off x="6783410" y="3448020"/>
                <a:ext cx="132480" cy="198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80ABEC4-C0A9-0FDB-E962-A7AC53AE0D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74770" y="3439380"/>
                  <a:ext cx="1501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D08741-F8B7-2AEB-662C-DA0DB955BA58}"/>
              </a:ext>
            </a:extLst>
          </p:cNvPr>
          <p:cNvGrpSpPr/>
          <p:nvPr/>
        </p:nvGrpSpPr>
        <p:grpSpPr>
          <a:xfrm>
            <a:off x="2712170" y="3518220"/>
            <a:ext cx="1655280" cy="831960"/>
            <a:chOff x="2712170" y="3518220"/>
            <a:chExt cx="165528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166FEE-9F93-23B6-3224-9F09A82EE628}"/>
                    </a:ext>
                  </a:extLst>
                </p14:cNvPr>
                <p14:cNvContentPartPr/>
                <p14:nvPr/>
              </p14:nvContentPartPr>
              <p14:xfrm>
                <a:off x="2712170" y="3518220"/>
                <a:ext cx="343440" cy="429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166FEE-9F93-23B6-3224-9F09A82EE6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03530" y="3509580"/>
                  <a:ext cx="361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A8D180-BE49-9C5D-B377-EECA84464B75}"/>
                    </a:ext>
                  </a:extLst>
                </p14:cNvPr>
                <p14:cNvContentPartPr/>
                <p14:nvPr/>
              </p14:nvContentPartPr>
              <p14:xfrm>
                <a:off x="2865170" y="4057500"/>
                <a:ext cx="421560" cy="230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A8D180-BE49-9C5D-B377-EECA84464B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56530" y="4048500"/>
                  <a:ext cx="439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1ABD270-93BD-647E-E2CA-FA61CBB6FD1B}"/>
                    </a:ext>
                  </a:extLst>
                </p14:cNvPr>
                <p14:cNvContentPartPr/>
                <p14:nvPr/>
              </p14:nvContentPartPr>
              <p14:xfrm>
                <a:off x="3391130" y="3881100"/>
                <a:ext cx="976320" cy="469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1ABD270-93BD-647E-E2CA-FA61CBB6FD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82130" y="3872100"/>
                  <a:ext cx="993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F1EEECF-1C38-55E3-4C4A-DAD5139ACF56}"/>
                    </a:ext>
                  </a:extLst>
                </p14:cNvPr>
                <p14:cNvContentPartPr/>
                <p14:nvPr/>
              </p14:nvContentPartPr>
              <p14:xfrm>
                <a:off x="3563930" y="3880020"/>
                <a:ext cx="97920" cy="91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F1EEECF-1C38-55E3-4C4A-DAD5139ACF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55290" y="3871020"/>
                  <a:ext cx="1155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715A9F8-BC02-D399-D13A-2197764F99C8}"/>
              </a:ext>
            </a:extLst>
          </p:cNvPr>
          <p:cNvGrpSpPr/>
          <p:nvPr/>
        </p:nvGrpSpPr>
        <p:grpSpPr>
          <a:xfrm>
            <a:off x="6688370" y="3307620"/>
            <a:ext cx="1536840" cy="751680"/>
            <a:chOff x="6688370" y="3307620"/>
            <a:chExt cx="1536840" cy="7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802EDA-4770-0778-8450-AE39BB11DBB0}"/>
                    </a:ext>
                  </a:extLst>
                </p14:cNvPr>
                <p14:cNvContentPartPr/>
                <p14:nvPr/>
              </p14:nvContentPartPr>
              <p14:xfrm>
                <a:off x="6688370" y="3307620"/>
                <a:ext cx="376920" cy="53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802EDA-4770-0778-8450-AE39BB11DB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79730" y="3298620"/>
                  <a:ext cx="3945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5D4E19A-2EB8-224C-D6F6-13825D5BD193}"/>
                    </a:ext>
                  </a:extLst>
                </p14:cNvPr>
                <p14:cNvContentPartPr/>
                <p14:nvPr/>
              </p14:nvContentPartPr>
              <p14:xfrm>
                <a:off x="7183010" y="3576540"/>
                <a:ext cx="1042200" cy="482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5D4E19A-2EB8-224C-D6F6-13825D5BD1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4010" y="3567540"/>
                  <a:ext cx="1059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BD3C440-B25F-A689-3D81-79C6004A16B9}"/>
                    </a:ext>
                  </a:extLst>
                </p14:cNvPr>
                <p14:cNvContentPartPr/>
                <p14:nvPr/>
              </p14:nvContentPartPr>
              <p14:xfrm>
                <a:off x="7337810" y="3500940"/>
                <a:ext cx="124920" cy="99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BD3C440-B25F-A689-3D81-79C6004A16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29170" y="3491940"/>
                  <a:ext cx="142560" cy="11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664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r>
              <a:rPr spc="2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spc="-10" dirty="0"/>
              <a:t>singularity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17955" y="1768336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465414" y="1505302"/>
            <a:ext cx="249554" cy="272415"/>
            <a:chOff x="2465414" y="150530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5414" y="150530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3514" y="152041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934073" y="1505302"/>
            <a:ext cx="261620" cy="272415"/>
            <a:chOff x="2934073" y="150530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4073" y="150530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2173" y="1520320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82087" y="2567856"/>
            <a:ext cx="1487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2132" y="1947339"/>
            <a:ext cx="1675764" cy="85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1700" i="1" spc="6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ad	</a:t>
            </a:r>
            <a:r>
              <a:rPr sz="1700" i="1" spc="3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Determinant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zero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42078" y="2618282"/>
            <a:ext cx="960755" cy="198120"/>
            <a:chOff x="4142078" y="2618282"/>
            <a:chExt cx="960755" cy="1981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2078" y="2618282"/>
              <a:ext cx="960411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89398" y="2697342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4">
                  <a:moveTo>
                    <a:pt x="0" y="0"/>
                  </a:moveTo>
                  <a:lnTo>
                    <a:pt x="12699" y="0"/>
                  </a:lnTo>
                  <a:lnTo>
                    <a:pt x="653071" y="0"/>
                  </a:lnTo>
                  <a:lnTo>
                    <a:pt x="66577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80166" y="2636392"/>
              <a:ext cx="884555" cy="121920"/>
            </a:xfrm>
            <a:custGeom>
              <a:avLst/>
              <a:gdLst/>
              <a:ahLst/>
              <a:cxnLst/>
              <a:rect l="l" t="t" r="r" b="b"/>
              <a:pathLst>
                <a:path w="88455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884554" h="121919">
                  <a:moveTo>
                    <a:pt x="884212" y="60960"/>
                  </a:moveTo>
                  <a:lnTo>
                    <a:pt x="762292" y="0"/>
                  </a:lnTo>
                  <a:lnTo>
                    <a:pt x="762292" y="121920"/>
                  </a:lnTo>
                  <a:lnTo>
                    <a:pt x="884212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02A50A-9BCC-FC71-C382-A5083854F444}"/>
                  </a:ext>
                </a:extLst>
              </p14:cNvPr>
              <p14:cNvContentPartPr/>
              <p14:nvPr/>
            </p14:nvContentPartPr>
            <p14:xfrm>
              <a:off x="2193770" y="1716060"/>
              <a:ext cx="114120" cy="797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02A50A-9BCC-FC71-C382-A5083854F4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5130" y="1707060"/>
                <a:ext cx="13176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6042E35-1049-8658-584F-9BD371B2AD73}"/>
                  </a:ext>
                </a:extLst>
              </p14:cNvPr>
              <p14:cNvContentPartPr/>
              <p14:nvPr/>
            </p14:nvContentPartPr>
            <p14:xfrm>
              <a:off x="3262250" y="1722180"/>
              <a:ext cx="173520" cy="739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6042E35-1049-8658-584F-9BD371B2AD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3610" y="1713540"/>
                <a:ext cx="19116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BDEEEB1-ACCE-1201-E08C-1DB7AC71B254}"/>
                  </a:ext>
                </a:extLst>
              </p14:cNvPr>
              <p14:cNvContentPartPr/>
              <p14:nvPr/>
            </p14:nvContentPartPr>
            <p14:xfrm>
              <a:off x="6466610" y="2096940"/>
              <a:ext cx="47520" cy="3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BDEEEB1-ACCE-1201-E08C-1DB7AC71B2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7610" y="2087940"/>
                <a:ext cx="65160" cy="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-25" dirty="0"/>
              <a:t> </a:t>
            </a:r>
            <a:r>
              <a:rPr spc="-5" dirty="0"/>
              <a:t>Determinant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5883275" cy="6680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1: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711076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650" y="3996316"/>
            <a:ext cx="574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2:</a:t>
            </a:r>
            <a:r>
              <a:rPr sz="1800" b="1" spc="-9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8350" y="1885950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5650" y="3232150"/>
          <a:ext cx="1005840" cy="67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F60061-088F-0816-0D9A-9D85A9ED0E97}"/>
                  </a:ext>
                </a:extLst>
              </p14:cNvPr>
              <p14:cNvContentPartPr/>
              <p14:nvPr/>
            </p14:nvContentPartPr>
            <p14:xfrm>
              <a:off x="2038970" y="1982820"/>
              <a:ext cx="307800" cy="11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F60061-088F-0816-0D9A-9D85A9ED0E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330" y="1974180"/>
                <a:ext cx="3254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55A31-F629-AC7E-E02F-10CDF7CC5D1B}"/>
              </a:ext>
            </a:extLst>
          </p:cNvPr>
          <p:cNvGrpSpPr/>
          <p:nvPr/>
        </p:nvGrpSpPr>
        <p:grpSpPr>
          <a:xfrm>
            <a:off x="2777690" y="1851780"/>
            <a:ext cx="950040" cy="203040"/>
            <a:chOff x="2777690" y="1851780"/>
            <a:chExt cx="95004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F3D3A1-205A-9390-BFC6-90CC8AC3DC88}"/>
                    </a:ext>
                  </a:extLst>
                </p14:cNvPr>
                <p14:cNvContentPartPr/>
                <p14:nvPr/>
              </p14:nvContentPartPr>
              <p14:xfrm>
                <a:off x="2777690" y="1868340"/>
                <a:ext cx="121680" cy="186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F3D3A1-205A-9390-BFC6-90CC8AC3DC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8690" y="1859340"/>
                  <a:ext cx="139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2928F08-A6F8-EE24-04C6-4E715A6658EF}"/>
                    </a:ext>
                  </a:extLst>
                </p14:cNvPr>
                <p14:cNvContentPartPr/>
                <p14:nvPr/>
              </p14:nvContentPartPr>
              <p14:xfrm>
                <a:off x="2928890" y="1851780"/>
                <a:ext cx="123840" cy="20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2928F08-A6F8-EE24-04C6-4E715A6658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0250" y="1843140"/>
                  <a:ext cx="141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4667E-D41A-2F5D-AD47-7BE7CB7FA381}"/>
                    </a:ext>
                  </a:extLst>
                </p14:cNvPr>
                <p14:cNvContentPartPr/>
                <p14:nvPr/>
              </p14:nvContentPartPr>
              <p14:xfrm>
                <a:off x="3202130" y="1938900"/>
                <a:ext cx="87840" cy="1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4667E-D41A-2F5D-AD47-7BE7CB7FA3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3130" y="1929900"/>
                  <a:ext cx="105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7DE0A1-2D8D-3DE2-30B6-F1980B9ADF79}"/>
                    </a:ext>
                  </a:extLst>
                </p14:cNvPr>
                <p14:cNvContentPartPr/>
                <p14:nvPr/>
              </p14:nvContentPartPr>
              <p14:xfrm>
                <a:off x="3223730" y="1895700"/>
                <a:ext cx="27000" cy="144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7DE0A1-2D8D-3DE2-30B6-F1980B9ADF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15090" y="1886700"/>
                  <a:ext cx="4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807BC1-9C49-1637-A517-DD3DC0ED685D}"/>
                    </a:ext>
                  </a:extLst>
                </p14:cNvPr>
                <p14:cNvContentPartPr/>
                <p14:nvPr/>
              </p14:nvContentPartPr>
              <p14:xfrm>
                <a:off x="3354770" y="1856820"/>
                <a:ext cx="111600" cy="19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807BC1-9C49-1637-A517-DD3DC0ED68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6130" y="1847820"/>
                  <a:ext cx="129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9AFE28-A3A4-D9CE-5C47-9A41EB48136D}"/>
                    </a:ext>
                  </a:extLst>
                </p14:cNvPr>
                <p14:cNvContentPartPr/>
                <p14:nvPr/>
              </p14:nvContentPartPr>
              <p14:xfrm>
                <a:off x="3599210" y="1925940"/>
                <a:ext cx="92520" cy="10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9AFE28-A3A4-D9CE-5C47-9A41EB4813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0210" y="1916940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4EA214-0E66-A5DC-2986-D8CA44BF0A92}"/>
                    </a:ext>
                  </a:extLst>
                </p14:cNvPr>
                <p14:cNvContentPartPr/>
                <p14:nvPr/>
              </p14:nvContentPartPr>
              <p14:xfrm>
                <a:off x="3604610" y="1977060"/>
                <a:ext cx="123120" cy="21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4EA214-0E66-A5DC-2986-D8CA44BF0A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95970" y="1968420"/>
                  <a:ext cx="1407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6FBD92-ED5A-06BE-D1E4-A51C85DA222A}"/>
              </a:ext>
            </a:extLst>
          </p:cNvPr>
          <p:cNvGrpSpPr/>
          <p:nvPr/>
        </p:nvGrpSpPr>
        <p:grpSpPr>
          <a:xfrm>
            <a:off x="3932930" y="1860060"/>
            <a:ext cx="240120" cy="192240"/>
            <a:chOff x="3932930" y="1860060"/>
            <a:chExt cx="24012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1A94E7-B02A-7058-3981-24290E52C668}"/>
                    </a:ext>
                  </a:extLst>
                </p14:cNvPr>
                <p14:cNvContentPartPr/>
                <p14:nvPr/>
              </p14:nvContentPartPr>
              <p14:xfrm>
                <a:off x="3932930" y="1874820"/>
                <a:ext cx="86760" cy="175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1A94E7-B02A-7058-3981-24290E52C6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24290" y="1866180"/>
                  <a:ext cx="104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F41911-5406-1B08-86BB-D296146BC4EB}"/>
                    </a:ext>
                  </a:extLst>
                </p14:cNvPr>
                <p14:cNvContentPartPr/>
                <p14:nvPr/>
              </p14:nvContentPartPr>
              <p14:xfrm>
                <a:off x="4070090" y="1860060"/>
                <a:ext cx="102960" cy="192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F41911-5406-1B08-86BB-D296146BC4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1090" y="1851420"/>
                  <a:ext cx="12060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03C67EA-226A-B4C0-320A-2A7C20C313AD}"/>
                  </a:ext>
                </a:extLst>
              </p14:cNvPr>
              <p14:cNvContentPartPr/>
              <p14:nvPr/>
            </p14:nvContentPartPr>
            <p14:xfrm>
              <a:off x="1929890" y="3297180"/>
              <a:ext cx="309600" cy="121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03C67EA-226A-B4C0-320A-2A7C20C313A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250" y="3288540"/>
                <a:ext cx="327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51E947-0BA4-40F6-192E-2E55605345C5}"/>
                  </a:ext>
                </a:extLst>
              </p14:cNvPr>
              <p14:cNvContentPartPr/>
              <p14:nvPr/>
            </p14:nvContentPartPr>
            <p14:xfrm>
              <a:off x="2914490" y="3134820"/>
              <a:ext cx="89640" cy="221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51E947-0BA4-40F6-192E-2E55605345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05850" y="3126180"/>
                <a:ext cx="10728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973C473-D862-DAC9-3566-6589C251A4A2}"/>
              </a:ext>
            </a:extLst>
          </p:cNvPr>
          <p:cNvGrpSpPr/>
          <p:nvPr/>
        </p:nvGrpSpPr>
        <p:grpSpPr>
          <a:xfrm>
            <a:off x="3083330" y="3122220"/>
            <a:ext cx="528840" cy="203040"/>
            <a:chOff x="3083330" y="3122220"/>
            <a:chExt cx="52884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68FB76-CD2F-9DBC-65D1-870A1A639C3A}"/>
                    </a:ext>
                  </a:extLst>
                </p14:cNvPr>
                <p14:cNvContentPartPr/>
                <p14:nvPr/>
              </p14:nvContentPartPr>
              <p14:xfrm>
                <a:off x="3083330" y="3267660"/>
                <a:ext cx="85320" cy="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68FB76-CD2F-9DBC-65D1-870A1A639C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690" y="3259020"/>
                  <a:ext cx="10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0203C4-D7AC-1D0E-6FA7-A9CAAE739ACD}"/>
                    </a:ext>
                  </a:extLst>
                </p14:cNvPr>
                <p14:cNvContentPartPr/>
                <p14:nvPr/>
              </p14:nvContentPartPr>
              <p14:xfrm>
                <a:off x="3250010" y="3122220"/>
                <a:ext cx="79200" cy="20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0203C4-D7AC-1D0E-6FA7-A9CAAE739A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1370" y="3113220"/>
                  <a:ext cx="96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224BEC-B59B-712D-EA4A-AEB562D63387}"/>
                    </a:ext>
                  </a:extLst>
                </p14:cNvPr>
                <p14:cNvContentPartPr/>
                <p14:nvPr/>
              </p14:nvContentPartPr>
              <p14:xfrm>
                <a:off x="3487610" y="3215100"/>
                <a:ext cx="108000" cy="2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224BEC-B59B-712D-EA4A-AEB562D633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78970" y="3206100"/>
                  <a:ext cx="125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1035C-6B77-CE1F-E116-763F5FAFD802}"/>
                    </a:ext>
                  </a:extLst>
                </p14:cNvPr>
                <p14:cNvContentPartPr/>
                <p14:nvPr/>
              </p14:nvContentPartPr>
              <p14:xfrm>
                <a:off x="3501290" y="3283500"/>
                <a:ext cx="110880" cy="14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1035C-6B77-CE1F-E116-763F5FAFD8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2290" y="3274860"/>
                  <a:ext cx="12852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43BC01-A23E-499E-9EAC-344946D4A773}"/>
                  </a:ext>
                </a:extLst>
              </p14:cNvPr>
              <p14:cNvContentPartPr/>
              <p14:nvPr/>
            </p14:nvContentPartPr>
            <p14:xfrm>
              <a:off x="3797570" y="3144180"/>
              <a:ext cx="162720" cy="185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43BC01-A23E-499E-9EAC-344946D4A7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88930" y="3135180"/>
                <a:ext cx="1803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78E9BC2-5A74-547D-143A-F32B43464976}"/>
                  </a:ext>
                </a:extLst>
              </p14:cNvPr>
              <p14:cNvContentPartPr/>
              <p14:nvPr/>
            </p14:nvContentPartPr>
            <p14:xfrm>
              <a:off x="4403090" y="1727220"/>
              <a:ext cx="173160" cy="427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78E9BC2-5A74-547D-143A-F32B434649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94450" y="1718580"/>
                <a:ext cx="19080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B1D41E5-8649-3AFE-B52A-17B413AA4111}"/>
              </a:ext>
            </a:extLst>
          </p:cNvPr>
          <p:cNvGrpSpPr/>
          <p:nvPr/>
        </p:nvGrpSpPr>
        <p:grpSpPr>
          <a:xfrm>
            <a:off x="4581290" y="1552620"/>
            <a:ext cx="1783800" cy="650880"/>
            <a:chOff x="4581290" y="1552620"/>
            <a:chExt cx="178380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98E909-760B-6854-194F-E564C25F2ADD}"/>
                    </a:ext>
                  </a:extLst>
                </p14:cNvPr>
                <p14:cNvContentPartPr/>
                <p14:nvPr/>
              </p14:nvContentPartPr>
              <p14:xfrm>
                <a:off x="4581290" y="1864380"/>
                <a:ext cx="465840" cy="168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98E909-760B-6854-194F-E564C25F2A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2650" y="1855380"/>
                  <a:ext cx="48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C45AAC-EDD3-ECF6-2BFE-E1C9D1483B9C}"/>
                    </a:ext>
                  </a:extLst>
                </p14:cNvPr>
                <p14:cNvContentPartPr/>
                <p14:nvPr/>
              </p14:nvContentPartPr>
              <p14:xfrm>
                <a:off x="5125610" y="1904340"/>
                <a:ext cx="78120" cy="8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C45AAC-EDD3-ECF6-2BFE-E1C9D1483B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6610" y="1895340"/>
                  <a:ext cx="95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C45CDF-B5CB-7C99-00C7-6C1D2D4241F2}"/>
                    </a:ext>
                  </a:extLst>
                </p14:cNvPr>
                <p14:cNvContentPartPr/>
                <p14:nvPr/>
              </p14:nvContentPartPr>
              <p14:xfrm>
                <a:off x="5247290" y="1684740"/>
                <a:ext cx="986040" cy="518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C45CDF-B5CB-7C99-00C7-6C1D2D4241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38290" y="1676100"/>
                  <a:ext cx="10036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3156AF-1054-EA7F-8C88-90CE6A431C37}"/>
                    </a:ext>
                  </a:extLst>
                </p14:cNvPr>
                <p14:cNvContentPartPr/>
                <p14:nvPr/>
              </p14:nvContentPartPr>
              <p14:xfrm>
                <a:off x="5334050" y="1615260"/>
                <a:ext cx="115920" cy="93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3156AF-1054-EA7F-8C88-90CE6A431C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5050" y="1606620"/>
                  <a:ext cx="133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B817E2-9A14-1721-9D48-63F6DD690805}"/>
                    </a:ext>
                  </a:extLst>
                </p14:cNvPr>
                <p14:cNvContentPartPr/>
                <p14:nvPr/>
              </p14:nvContentPartPr>
              <p14:xfrm>
                <a:off x="6216410" y="1552620"/>
                <a:ext cx="148680" cy="45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B817E2-9A14-1721-9D48-63F6DD6908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07410" y="1543980"/>
                  <a:ext cx="1663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0CDCC5-EE0E-867D-5364-B47BFD615143}"/>
              </a:ext>
            </a:extLst>
          </p:cNvPr>
          <p:cNvGrpSpPr/>
          <p:nvPr/>
        </p:nvGrpSpPr>
        <p:grpSpPr>
          <a:xfrm>
            <a:off x="4160810" y="2815500"/>
            <a:ext cx="1311840" cy="635400"/>
            <a:chOff x="4160810" y="2815500"/>
            <a:chExt cx="13118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A8D737-F493-CD50-D04A-7845B8C2797A}"/>
                    </a:ext>
                  </a:extLst>
                </p14:cNvPr>
                <p14:cNvContentPartPr/>
                <p14:nvPr/>
              </p14:nvContentPartPr>
              <p14:xfrm>
                <a:off x="4160810" y="2977500"/>
                <a:ext cx="158040" cy="367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A8D737-F493-CD50-D04A-7845B8C279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51810" y="2968500"/>
                  <a:ext cx="1756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5D52FB-8967-8A24-04C7-86631FF326E2}"/>
                    </a:ext>
                  </a:extLst>
                </p14:cNvPr>
                <p14:cNvContentPartPr/>
                <p14:nvPr/>
              </p14:nvContentPartPr>
              <p14:xfrm>
                <a:off x="4349810" y="2963100"/>
                <a:ext cx="1021320" cy="487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5D52FB-8967-8A24-04C7-86631FF326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41170" y="2954100"/>
                  <a:ext cx="10389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FCE9B1-C1AF-2A78-D5ED-6CFD4720D25A}"/>
                    </a:ext>
                  </a:extLst>
                </p14:cNvPr>
                <p14:cNvContentPartPr/>
                <p14:nvPr/>
              </p14:nvContentPartPr>
              <p14:xfrm>
                <a:off x="4466450" y="2834580"/>
                <a:ext cx="124920" cy="10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FCE9B1-C1AF-2A78-D5ED-6CFD4720D2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57810" y="2825580"/>
                  <a:ext cx="142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6A1C8C-E102-F193-9953-7BD8DF23366D}"/>
                    </a:ext>
                  </a:extLst>
                </p14:cNvPr>
                <p14:cNvContentPartPr/>
                <p14:nvPr/>
              </p14:nvContentPartPr>
              <p14:xfrm>
                <a:off x="5315690" y="2815500"/>
                <a:ext cx="156960" cy="49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6A1C8C-E102-F193-9953-7BD8DF2336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6690" y="2806860"/>
                  <a:ext cx="174600" cy="51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3EEE1F8-F675-AC76-FB2F-C29D355FF406}"/>
                  </a:ext>
                </a:extLst>
              </p14:cNvPr>
              <p14:cNvContentPartPr/>
              <p14:nvPr/>
            </p14:nvContentPartPr>
            <p14:xfrm>
              <a:off x="682490" y="1839540"/>
              <a:ext cx="162000" cy="729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3EEE1F8-F675-AC76-FB2F-C29D355FF4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490" y="1830540"/>
                <a:ext cx="1796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319CF16-9D4C-A879-D848-E19AF293E05A}"/>
                  </a:ext>
                </a:extLst>
              </p14:cNvPr>
              <p14:cNvContentPartPr/>
              <p14:nvPr/>
            </p14:nvContentPartPr>
            <p14:xfrm>
              <a:off x="1686890" y="1841340"/>
              <a:ext cx="134280" cy="771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319CF16-9D4C-A879-D848-E19AF293E0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78250" y="1832700"/>
                <a:ext cx="15192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2B0F4DD-D613-DE54-8959-2DC56376B09B}"/>
                  </a:ext>
                </a:extLst>
              </p14:cNvPr>
              <p14:cNvContentPartPr/>
              <p14:nvPr/>
            </p14:nvContentPartPr>
            <p14:xfrm>
              <a:off x="678170" y="3169740"/>
              <a:ext cx="160560" cy="824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2B0F4DD-D613-DE54-8959-2DC56376B0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9170" y="3161100"/>
                <a:ext cx="17820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E2A13FB-E662-3F58-146C-A9E3471DD4B4}"/>
                  </a:ext>
                </a:extLst>
              </p14:cNvPr>
              <p14:cNvContentPartPr/>
              <p14:nvPr/>
            </p14:nvContentPartPr>
            <p14:xfrm>
              <a:off x="1732610" y="3179820"/>
              <a:ext cx="116640" cy="748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E2A13FB-E662-3F58-146C-A9E3471DD4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23970" y="3170820"/>
                <a:ext cx="134280" cy="76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AA6906-9E42-F491-93EB-1A65997367E9}"/>
              </a:ext>
            </a:extLst>
          </p:cNvPr>
          <p:cNvGrpSpPr/>
          <p:nvPr/>
        </p:nvGrpSpPr>
        <p:grpSpPr>
          <a:xfrm>
            <a:off x="3369890" y="55820"/>
            <a:ext cx="810720" cy="388080"/>
            <a:chOff x="3369890" y="55820"/>
            <a:chExt cx="81072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87AC67-E3D4-4DD5-2EC5-B46760DD315B}"/>
                    </a:ext>
                  </a:extLst>
                </p14:cNvPr>
                <p14:cNvContentPartPr/>
                <p14:nvPr/>
              </p14:nvContentPartPr>
              <p14:xfrm>
                <a:off x="3396890" y="90740"/>
                <a:ext cx="663840" cy="353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87AC67-E3D4-4DD5-2EC5-B46760DD31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88250" y="82100"/>
                  <a:ext cx="681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8D201C-B420-4663-A697-045528450196}"/>
                    </a:ext>
                  </a:extLst>
                </p14:cNvPr>
                <p14:cNvContentPartPr/>
                <p14:nvPr/>
              </p14:nvContentPartPr>
              <p14:xfrm>
                <a:off x="3768410" y="55820"/>
                <a:ext cx="84240" cy="8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8D201C-B420-4663-A697-0455284501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59410" y="47180"/>
                  <a:ext cx="10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32634C-BC5B-4B58-76DE-F70767327606}"/>
                    </a:ext>
                  </a:extLst>
                </p14:cNvPr>
                <p14:cNvContentPartPr/>
                <p14:nvPr/>
              </p14:nvContentPartPr>
              <p14:xfrm>
                <a:off x="3369890" y="379100"/>
                <a:ext cx="810720" cy="4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32634C-BC5B-4B58-76DE-F707673276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0890" y="370460"/>
                  <a:ext cx="82836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D93282-ADA4-B56E-FC38-F7C443135F3F}"/>
                  </a:ext>
                </a:extLst>
              </p14:cNvPr>
              <p14:cNvContentPartPr/>
              <p14:nvPr/>
            </p14:nvContentPartPr>
            <p14:xfrm>
              <a:off x="812090" y="350300"/>
              <a:ext cx="1080" cy="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D93282-ADA4-B56E-FC38-F7C443135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7770" y="345980"/>
                <a:ext cx="97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F3D503-B40E-0BC3-D37D-06A2093DE171}"/>
                  </a:ext>
                </a:extLst>
              </p14:cNvPr>
              <p14:cNvContentPartPr/>
              <p14:nvPr/>
            </p14:nvContentPartPr>
            <p14:xfrm>
              <a:off x="247250" y="174260"/>
              <a:ext cx="46440" cy="126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F3D503-B40E-0BC3-D37D-06A2093DE1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930" y="169940"/>
                <a:ext cx="550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010948-23AC-E7B8-8F4B-41E5A0E62E0C}"/>
                  </a:ext>
                </a:extLst>
              </p14:cNvPr>
              <p14:cNvContentPartPr/>
              <p14:nvPr/>
            </p14:nvContentPartPr>
            <p14:xfrm>
              <a:off x="182450" y="120260"/>
              <a:ext cx="248040" cy="261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010948-23AC-E7B8-8F4B-41E5A0E62E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130" y="115940"/>
                <a:ext cx="25668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400B58D-B35B-0BDD-4241-F3FE033642B2}"/>
              </a:ext>
            </a:extLst>
          </p:cNvPr>
          <p:cNvGrpSpPr/>
          <p:nvPr/>
        </p:nvGrpSpPr>
        <p:grpSpPr>
          <a:xfrm>
            <a:off x="645770" y="132500"/>
            <a:ext cx="1272600" cy="471960"/>
            <a:chOff x="645770" y="132500"/>
            <a:chExt cx="127260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F1609-394D-5106-7B20-D9955AEC29A3}"/>
                    </a:ext>
                  </a:extLst>
                </p14:cNvPr>
                <p14:cNvContentPartPr/>
                <p14:nvPr/>
              </p14:nvContentPartPr>
              <p14:xfrm>
                <a:off x="645770" y="172100"/>
                <a:ext cx="106560" cy="124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F1609-394D-5106-7B20-D9955AEC29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1450" y="167780"/>
                  <a:ext cx="115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7B26E9-23BB-F5BF-7562-33E2E2B21FDD}"/>
                    </a:ext>
                  </a:extLst>
                </p14:cNvPr>
                <p14:cNvContentPartPr/>
                <p14:nvPr/>
              </p14:nvContentPartPr>
              <p14:xfrm>
                <a:off x="785090" y="132500"/>
                <a:ext cx="7020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7B26E9-23BB-F5BF-7562-33E2E2B21F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0770" y="128180"/>
                  <a:ext cx="78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710FF1-B825-8AE8-3FB3-0308ED327947}"/>
                    </a:ext>
                  </a:extLst>
                </p14:cNvPr>
                <p14:cNvContentPartPr/>
                <p14:nvPr/>
              </p14:nvContentPartPr>
              <p14:xfrm>
                <a:off x="979490" y="205940"/>
                <a:ext cx="11880" cy="108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710FF1-B825-8AE8-3FB3-0308ED3279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5170" y="201620"/>
                  <a:ext cx="20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E9F787-1F84-6E6D-0573-A208539D464C}"/>
                    </a:ext>
                  </a:extLst>
                </p14:cNvPr>
                <p14:cNvContentPartPr/>
                <p14:nvPr/>
              </p14:nvContentPartPr>
              <p14:xfrm>
                <a:off x="929810" y="247700"/>
                <a:ext cx="125640" cy="2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E9F787-1F84-6E6D-0573-A208539D46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5490" y="243380"/>
                  <a:ext cx="1342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9717F7-59B8-2432-BCB3-A11C714C57B9}"/>
                    </a:ext>
                  </a:extLst>
                </p14:cNvPr>
                <p14:cNvContentPartPr/>
                <p14:nvPr/>
              </p14:nvContentPartPr>
              <p14:xfrm>
                <a:off x="1122410" y="175700"/>
                <a:ext cx="101160" cy="143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9717F7-59B8-2432-BCB3-A11C714C57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8090" y="171380"/>
                  <a:ext cx="109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AABDDD-6FD5-686B-CDBA-5E66EC9C5529}"/>
                    </a:ext>
                  </a:extLst>
                </p14:cNvPr>
                <p14:cNvContentPartPr/>
                <p14:nvPr/>
              </p14:nvContentPartPr>
              <p14:xfrm>
                <a:off x="1270730" y="198020"/>
                <a:ext cx="137880" cy="10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AABDDD-6FD5-686B-CDBA-5E66EC9C55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6410" y="193700"/>
                  <a:ext cx="146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2FCBE8-ADB8-6C20-B4AF-7B912B3BB0F1}"/>
                    </a:ext>
                  </a:extLst>
                </p14:cNvPr>
                <p14:cNvContentPartPr/>
                <p14:nvPr/>
              </p14:nvContentPartPr>
              <p14:xfrm>
                <a:off x="1541090" y="208100"/>
                <a:ext cx="87840" cy="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2FCBE8-ADB8-6C20-B4AF-7B912B3BB0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36770" y="203780"/>
                  <a:ext cx="964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6CC753-1BD0-5C5C-A020-18B6DBADF80D}"/>
                    </a:ext>
                  </a:extLst>
                </p14:cNvPr>
                <p14:cNvContentPartPr/>
                <p14:nvPr/>
              </p14:nvContentPartPr>
              <p14:xfrm>
                <a:off x="1545050" y="253100"/>
                <a:ext cx="83880" cy="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6CC753-1BD0-5C5C-A020-18B6DBADF8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0730" y="248780"/>
                  <a:ext cx="92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B44FA8-E47A-C08E-CB3A-CB49E351AE52}"/>
                    </a:ext>
                  </a:extLst>
                </p14:cNvPr>
                <p14:cNvContentPartPr/>
                <p14:nvPr/>
              </p14:nvContentPartPr>
              <p14:xfrm>
                <a:off x="1709930" y="177500"/>
                <a:ext cx="92160" cy="147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B44FA8-E47A-C08E-CB3A-CB49E351AE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05610" y="173180"/>
                  <a:ext cx="100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66836C-3C40-6814-CD5D-0708221031EC}"/>
                    </a:ext>
                  </a:extLst>
                </p14:cNvPr>
                <p14:cNvContentPartPr/>
                <p14:nvPr/>
              </p14:nvContentPartPr>
              <p14:xfrm>
                <a:off x="1841690" y="177500"/>
                <a:ext cx="76680" cy="157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66836C-3C40-6814-CD5D-0708221031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7370" y="173180"/>
                  <a:ext cx="85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1C84E2-8D27-2C00-6116-A55307E3FD85}"/>
                    </a:ext>
                  </a:extLst>
                </p14:cNvPr>
                <p14:cNvContentPartPr/>
                <p14:nvPr/>
              </p14:nvContentPartPr>
              <p14:xfrm>
                <a:off x="658370" y="464420"/>
                <a:ext cx="88200" cy="115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1C84E2-8D27-2C00-6116-A55307E3FD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4050" y="460100"/>
                  <a:ext cx="96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B788F0-6782-6EA3-E9D8-22BD6145D324}"/>
                    </a:ext>
                  </a:extLst>
                </p14:cNvPr>
                <p14:cNvContentPartPr/>
                <p14:nvPr/>
              </p14:nvContentPartPr>
              <p14:xfrm>
                <a:off x="790490" y="419780"/>
                <a:ext cx="71280" cy="184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B788F0-6782-6EA3-E9D8-22BD6145D3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6170" y="415460"/>
                  <a:ext cx="79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93F252-6B17-363E-C5A4-E3A26F0B893E}"/>
                    </a:ext>
                  </a:extLst>
                </p14:cNvPr>
                <p14:cNvContentPartPr/>
                <p14:nvPr/>
              </p14:nvContentPartPr>
              <p14:xfrm>
                <a:off x="994250" y="461540"/>
                <a:ext cx="3600" cy="126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93F252-6B17-363E-C5A4-E3A26F0B89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9930" y="457220"/>
                  <a:ext cx="12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D960E7-E585-4DD0-AB95-9F39078D7620}"/>
                    </a:ext>
                  </a:extLst>
                </p14:cNvPr>
                <p14:cNvContentPartPr/>
                <p14:nvPr/>
              </p14:nvContentPartPr>
              <p14:xfrm>
                <a:off x="942770" y="519860"/>
                <a:ext cx="10800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D960E7-E585-4DD0-AB95-9F39078D76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8450" y="515540"/>
                  <a:ext cx="1166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B19DDC-B68D-8ED2-15AB-294F2BDB76C4}"/>
                    </a:ext>
                  </a:extLst>
                </p14:cNvPr>
                <p14:cNvContentPartPr/>
                <p14:nvPr/>
              </p14:nvContentPartPr>
              <p14:xfrm>
                <a:off x="1113410" y="411860"/>
                <a:ext cx="108720" cy="10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B19DDC-B68D-8ED2-15AB-294F2BDB76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9090" y="407540"/>
                  <a:ext cx="117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18B554-E68F-A2C2-DCB1-3D1E249D171A}"/>
                    </a:ext>
                  </a:extLst>
                </p14:cNvPr>
                <p14:cNvContentPartPr/>
                <p14:nvPr/>
              </p14:nvContentPartPr>
              <p14:xfrm>
                <a:off x="1169570" y="395300"/>
                <a:ext cx="34200" cy="192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18B554-E68F-A2C2-DCB1-3D1E249D17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5250" y="390980"/>
                  <a:ext cx="42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518881-C2FE-DB96-91FB-1EA328A3366F}"/>
                    </a:ext>
                  </a:extLst>
                </p14:cNvPr>
                <p14:cNvContentPartPr/>
                <p14:nvPr/>
              </p14:nvContentPartPr>
              <p14:xfrm>
                <a:off x="1268930" y="465500"/>
                <a:ext cx="155520" cy="125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518881-C2FE-DB96-91FB-1EA328A336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64610" y="461180"/>
                  <a:ext cx="164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C6AD7B-E8EF-7447-7828-2BD930F5599D}"/>
                    </a:ext>
                  </a:extLst>
                </p14:cNvPr>
                <p14:cNvContentPartPr/>
                <p14:nvPr/>
              </p14:nvContentPartPr>
              <p14:xfrm>
                <a:off x="1525970" y="518420"/>
                <a:ext cx="86040" cy="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C6AD7B-E8EF-7447-7828-2BD930F559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21650" y="514100"/>
                  <a:ext cx="946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967FBD-357D-67F3-ECE0-A5D8104C8CF9}"/>
                    </a:ext>
                  </a:extLst>
                </p14:cNvPr>
                <p14:cNvContentPartPr/>
                <p14:nvPr/>
              </p14:nvContentPartPr>
              <p14:xfrm>
                <a:off x="1538570" y="550460"/>
                <a:ext cx="60480" cy="7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967FBD-357D-67F3-ECE0-A5D8104C8C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34250" y="546140"/>
                  <a:ext cx="6912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BC36E6-0A79-6481-1DA3-E56331BB5425}"/>
              </a:ext>
            </a:extLst>
          </p:cNvPr>
          <p:cNvGrpSpPr/>
          <p:nvPr/>
        </p:nvGrpSpPr>
        <p:grpSpPr>
          <a:xfrm>
            <a:off x="1780130" y="427700"/>
            <a:ext cx="173160" cy="164880"/>
            <a:chOff x="1780130" y="427700"/>
            <a:chExt cx="17316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1430B7-A589-7197-1B9F-90B82ADCFFBA}"/>
                    </a:ext>
                  </a:extLst>
                </p14:cNvPr>
                <p14:cNvContentPartPr/>
                <p14:nvPr/>
              </p14:nvContentPartPr>
              <p14:xfrm>
                <a:off x="1780130" y="435260"/>
                <a:ext cx="61920" cy="13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1430B7-A589-7197-1B9F-90B82ADCFF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75810" y="430940"/>
                  <a:ext cx="70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958971-8872-8046-8996-440F661AC8B7}"/>
                    </a:ext>
                  </a:extLst>
                </p14:cNvPr>
                <p14:cNvContentPartPr/>
                <p14:nvPr/>
              </p14:nvContentPartPr>
              <p14:xfrm>
                <a:off x="1882010" y="427700"/>
                <a:ext cx="71280" cy="164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958971-8872-8046-8996-440F661AC8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7690" y="423380"/>
                  <a:ext cx="799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CFA9B1-03D9-7376-8FB0-985BD3643BF8}"/>
              </a:ext>
            </a:extLst>
          </p:cNvPr>
          <p:cNvGrpSpPr/>
          <p:nvPr/>
        </p:nvGrpSpPr>
        <p:grpSpPr>
          <a:xfrm>
            <a:off x="187850" y="970220"/>
            <a:ext cx="239040" cy="312840"/>
            <a:chOff x="187850" y="970220"/>
            <a:chExt cx="23904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ADF536-E11E-045F-C87B-3B37458DDE36}"/>
                    </a:ext>
                  </a:extLst>
                </p14:cNvPr>
                <p14:cNvContentPartPr/>
                <p14:nvPr/>
              </p14:nvContentPartPr>
              <p14:xfrm>
                <a:off x="238250" y="1078580"/>
                <a:ext cx="124200" cy="130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ADF536-E11E-045F-C87B-3B37458DDE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3930" y="1074260"/>
                  <a:ext cx="132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9BFB12-1069-D9F4-FE27-74F6DAD56CFB}"/>
                    </a:ext>
                  </a:extLst>
                </p14:cNvPr>
                <p14:cNvContentPartPr/>
                <p14:nvPr/>
              </p14:nvContentPartPr>
              <p14:xfrm>
                <a:off x="187850" y="970220"/>
                <a:ext cx="239040" cy="312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9BFB12-1069-D9F4-FE27-74F6DAD56C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530" y="965900"/>
                  <a:ext cx="24768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02A28A-947D-39CA-1FCC-6F848A3E23BA}"/>
              </a:ext>
            </a:extLst>
          </p:cNvPr>
          <p:cNvGrpSpPr/>
          <p:nvPr/>
        </p:nvGrpSpPr>
        <p:grpSpPr>
          <a:xfrm>
            <a:off x="724610" y="960140"/>
            <a:ext cx="306000" cy="430560"/>
            <a:chOff x="724610" y="960140"/>
            <a:chExt cx="30600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9212E9-C0C8-BBDC-0762-5C8FA438FD09}"/>
                    </a:ext>
                  </a:extLst>
                </p14:cNvPr>
                <p14:cNvContentPartPr/>
                <p14:nvPr/>
              </p14:nvContentPartPr>
              <p14:xfrm>
                <a:off x="724610" y="960140"/>
                <a:ext cx="124920" cy="430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9212E9-C0C8-BBDC-0762-5C8FA438FD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0290" y="955820"/>
                  <a:ext cx="133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BF8056-AC6C-68AD-2A99-28483C28A68B}"/>
                    </a:ext>
                  </a:extLst>
                </p14:cNvPr>
                <p14:cNvContentPartPr/>
                <p14:nvPr/>
              </p14:nvContentPartPr>
              <p14:xfrm>
                <a:off x="913610" y="989300"/>
                <a:ext cx="88560" cy="12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BF8056-AC6C-68AD-2A99-28483C28A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9290" y="984980"/>
                  <a:ext cx="97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954708-B6C4-F9B0-439B-A7EE768C12AC}"/>
                    </a:ext>
                  </a:extLst>
                </p14:cNvPr>
                <p14:cNvContentPartPr/>
                <p14:nvPr/>
              </p14:nvContentPartPr>
              <p14:xfrm>
                <a:off x="908210" y="1222940"/>
                <a:ext cx="12240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954708-B6C4-F9B0-439B-A7EE768C12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3890" y="1218620"/>
                  <a:ext cx="1310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59F78EF-2352-884A-B636-8DA63DABDE9E}"/>
              </a:ext>
            </a:extLst>
          </p:cNvPr>
          <p:cNvGrpSpPr/>
          <p:nvPr/>
        </p:nvGrpSpPr>
        <p:grpSpPr>
          <a:xfrm>
            <a:off x="1252370" y="995060"/>
            <a:ext cx="281160" cy="449640"/>
            <a:chOff x="1252370" y="995060"/>
            <a:chExt cx="28116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593AF2-D3BE-4C06-3123-DD51347FF60A}"/>
                    </a:ext>
                  </a:extLst>
                </p14:cNvPr>
                <p14:cNvContentPartPr/>
                <p14:nvPr/>
              </p14:nvContentPartPr>
              <p14:xfrm>
                <a:off x="1267490" y="1006220"/>
                <a:ext cx="88200" cy="133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593AF2-D3BE-4C06-3123-DD51347FF6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63170" y="1001900"/>
                  <a:ext cx="96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038DFE7-83C1-5EBB-4666-73D1527D7AFA}"/>
                    </a:ext>
                  </a:extLst>
                </p14:cNvPr>
                <p14:cNvContentPartPr/>
                <p14:nvPr/>
              </p14:nvContentPartPr>
              <p14:xfrm>
                <a:off x="1252370" y="1199180"/>
                <a:ext cx="97560" cy="102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038DFE7-83C1-5EBB-4666-73D1527D7A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8050" y="1194860"/>
                  <a:ext cx="106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DDADF-9832-6DAB-3336-317998411AC4}"/>
                    </a:ext>
                  </a:extLst>
                </p14:cNvPr>
                <p14:cNvContentPartPr/>
                <p14:nvPr/>
              </p14:nvContentPartPr>
              <p14:xfrm>
                <a:off x="1313210" y="1194860"/>
                <a:ext cx="16560" cy="154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DDADF-9832-6DAB-3336-317998411A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08890" y="1190540"/>
                  <a:ext cx="2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1203F4-48DB-86C3-4178-D31ED72A1251}"/>
                    </a:ext>
                  </a:extLst>
                </p14:cNvPr>
                <p14:cNvContentPartPr/>
                <p14:nvPr/>
              </p14:nvContentPartPr>
              <p14:xfrm>
                <a:off x="1396730" y="995060"/>
                <a:ext cx="136800" cy="449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1203F4-48DB-86C3-4178-D31ED72A12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2410" y="990740"/>
                  <a:ext cx="14544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11ED79-6848-6E2F-1314-0F0E5C609A58}"/>
              </a:ext>
            </a:extLst>
          </p:cNvPr>
          <p:cNvGrpSpPr/>
          <p:nvPr/>
        </p:nvGrpSpPr>
        <p:grpSpPr>
          <a:xfrm>
            <a:off x="237890" y="1658540"/>
            <a:ext cx="243720" cy="264600"/>
            <a:chOff x="237890" y="1658540"/>
            <a:chExt cx="24372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336DC5-8440-AED5-7294-6BBB46301E54}"/>
                    </a:ext>
                  </a:extLst>
                </p14:cNvPr>
                <p14:cNvContentPartPr/>
                <p14:nvPr/>
              </p14:nvContentPartPr>
              <p14:xfrm>
                <a:off x="319610" y="1746380"/>
                <a:ext cx="82440" cy="126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336DC5-8440-AED5-7294-6BBB46301E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5290" y="1742060"/>
                  <a:ext cx="91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6CC83D-B2FC-3332-FE14-CF2671DF80F6}"/>
                    </a:ext>
                  </a:extLst>
                </p14:cNvPr>
                <p14:cNvContentPartPr/>
                <p14:nvPr/>
              </p14:nvContentPartPr>
              <p14:xfrm>
                <a:off x="237890" y="1658540"/>
                <a:ext cx="243720" cy="264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6CC83D-B2FC-3332-FE14-CF2671DF80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3570" y="1654220"/>
                  <a:ext cx="25236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69F471-9B82-A872-FB9C-BD81CB68CA6F}"/>
              </a:ext>
            </a:extLst>
          </p:cNvPr>
          <p:cNvGrpSpPr/>
          <p:nvPr/>
        </p:nvGrpSpPr>
        <p:grpSpPr>
          <a:xfrm>
            <a:off x="835490" y="1666820"/>
            <a:ext cx="959400" cy="217080"/>
            <a:chOff x="835490" y="1666820"/>
            <a:chExt cx="95940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96586C-435C-3810-CBF4-330BE466A1BE}"/>
                    </a:ext>
                  </a:extLst>
                </p14:cNvPr>
                <p14:cNvContentPartPr/>
                <p14:nvPr/>
              </p14:nvContentPartPr>
              <p14:xfrm>
                <a:off x="835490" y="1666820"/>
                <a:ext cx="88200" cy="207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96586C-435C-3810-CBF4-330BE466A1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1170" y="1662500"/>
                  <a:ext cx="96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97F5E4-BA8D-1FE5-BEC8-F55786F1190D}"/>
                    </a:ext>
                  </a:extLst>
                </p14:cNvPr>
                <p14:cNvContentPartPr/>
                <p14:nvPr/>
              </p14:nvContentPartPr>
              <p14:xfrm>
                <a:off x="1042850" y="1798940"/>
                <a:ext cx="112320" cy="9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97F5E4-BA8D-1FE5-BEC8-F55786F1190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8530" y="1794620"/>
                  <a:ext cx="120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E80897-74E6-462E-57BC-E5F94C092FEB}"/>
                    </a:ext>
                  </a:extLst>
                </p14:cNvPr>
                <p14:cNvContentPartPr/>
                <p14:nvPr/>
              </p14:nvContentPartPr>
              <p14:xfrm>
                <a:off x="1249850" y="1684820"/>
                <a:ext cx="91080" cy="190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E80897-74E6-462E-57BC-E5F94C092FE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45530" y="1680500"/>
                  <a:ext cx="99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7BA69BF-D1BA-5AAC-92E0-362254A84CFD}"/>
                    </a:ext>
                  </a:extLst>
                </p14:cNvPr>
                <p14:cNvContentPartPr/>
                <p14:nvPr/>
              </p14:nvContentPartPr>
              <p14:xfrm>
                <a:off x="1455410" y="1770860"/>
                <a:ext cx="102960" cy="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7BA69BF-D1BA-5AAC-92E0-362254A84C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51090" y="1766540"/>
                  <a:ext cx="111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3ED9C3-B825-2451-1AC7-5D05DFD6CA43}"/>
                    </a:ext>
                  </a:extLst>
                </p14:cNvPr>
                <p14:cNvContentPartPr/>
                <p14:nvPr/>
              </p14:nvContentPartPr>
              <p14:xfrm>
                <a:off x="1448930" y="1819100"/>
                <a:ext cx="104760" cy="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3ED9C3-B825-2451-1AC7-5D05DFD6CA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44610" y="1814780"/>
                  <a:ext cx="113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39FCFF-AEA5-A21E-7519-978EAB835CFD}"/>
                    </a:ext>
                  </a:extLst>
                </p14:cNvPr>
                <p14:cNvContentPartPr/>
                <p14:nvPr/>
              </p14:nvContentPartPr>
              <p14:xfrm>
                <a:off x="1639370" y="1717940"/>
                <a:ext cx="155520" cy="16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39FCFF-AEA5-A21E-7519-978EAB835C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35050" y="1713620"/>
                  <a:ext cx="1641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7328C87-B4F7-D867-1242-69CAC77ACDEA}"/>
              </a:ext>
            </a:extLst>
          </p:cNvPr>
          <p:cNvGrpSpPr/>
          <p:nvPr/>
        </p:nvGrpSpPr>
        <p:grpSpPr>
          <a:xfrm>
            <a:off x="259130" y="2065340"/>
            <a:ext cx="287640" cy="724680"/>
            <a:chOff x="259130" y="2065340"/>
            <a:chExt cx="28764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995819-4698-0FB5-0B8C-99C1356DFA3D}"/>
                    </a:ext>
                  </a:extLst>
                </p14:cNvPr>
                <p14:cNvContentPartPr/>
                <p14:nvPr/>
              </p14:nvContentPartPr>
              <p14:xfrm>
                <a:off x="369290" y="2125460"/>
                <a:ext cx="125280" cy="142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995819-4698-0FB5-0B8C-99C1356DFA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4970" y="2121140"/>
                  <a:ext cx="13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5C0672-6682-A357-E1BF-B3F3A0D04B64}"/>
                    </a:ext>
                  </a:extLst>
                </p14:cNvPr>
                <p14:cNvContentPartPr/>
                <p14:nvPr/>
              </p14:nvContentPartPr>
              <p14:xfrm>
                <a:off x="442370" y="2120780"/>
                <a:ext cx="21240" cy="198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5C0672-6682-A357-E1BF-B3F3A0D04B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8050" y="2116460"/>
                  <a:ext cx="29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275FC0-2946-1DE8-934B-8C3B0796857A}"/>
                    </a:ext>
                  </a:extLst>
                </p14:cNvPr>
                <p14:cNvContentPartPr/>
                <p14:nvPr/>
              </p14:nvContentPartPr>
              <p14:xfrm>
                <a:off x="327530" y="2065340"/>
                <a:ext cx="219240" cy="28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275FC0-2946-1DE8-934B-8C3B079685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3210" y="2061020"/>
                  <a:ext cx="227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623AE5-4180-DA95-B26D-1E901630DCC1}"/>
                    </a:ext>
                  </a:extLst>
                </p14:cNvPr>
                <p14:cNvContentPartPr/>
                <p14:nvPr/>
              </p14:nvContentPartPr>
              <p14:xfrm>
                <a:off x="360290" y="2568260"/>
                <a:ext cx="98280" cy="160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623AE5-4180-DA95-B26D-1E901630DC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970" y="2563940"/>
                  <a:ext cx="106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641CFB-B0F4-0856-4B6A-D563967F2378}"/>
                    </a:ext>
                  </a:extLst>
                </p14:cNvPr>
                <p14:cNvContentPartPr/>
                <p14:nvPr/>
              </p14:nvContentPartPr>
              <p14:xfrm>
                <a:off x="259130" y="2505260"/>
                <a:ext cx="275040" cy="284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641CFB-B0F4-0856-4B6A-D563967F23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810" y="2500940"/>
                  <a:ext cx="28368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0D591A-E734-496E-3B45-8CD7442E63C5}"/>
              </a:ext>
            </a:extLst>
          </p:cNvPr>
          <p:cNvGrpSpPr/>
          <p:nvPr/>
        </p:nvGrpSpPr>
        <p:grpSpPr>
          <a:xfrm>
            <a:off x="825770" y="1999460"/>
            <a:ext cx="2035800" cy="392760"/>
            <a:chOff x="825770" y="1999460"/>
            <a:chExt cx="203580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6027E4-32ED-9D88-6630-A8EDD41B488B}"/>
                    </a:ext>
                  </a:extLst>
                </p14:cNvPr>
                <p14:cNvContentPartPr/>
                <p14:nvPr/>
              </p14:nvContentPartPr>
              <p14:xfrm>
                <a:off x="825770" y="2091620"/>
                <a:ext cx="731160" cy="300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96027E4-32ED-9D88-6630-A8EDD41B48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1450" y="2087300"/>
                  <a:ext cx="739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10A016-50D1-59F6-669C-E9D3D519C6E0}"/>
                    </a:ext>
                  </a:extLst>
                </p14:cNvPr>
                <p14:cNvContentPartPr/>
                <p14:nvPr/>
              </p14:nvContentPartPr>
              <p14:xfrm>
                <a:off x="979490" y="2030420"/>
                <a:ext cx="77760" cy="81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10A016-50D1-59F6-669C-E9D3D519C6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5170" y="2026100"/>
                  <a:ext cx="86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3E8A47-5F83-5AEA-8F5E-3895A367F289}"/>
                    </a:ext>
                  </a:extLst>
                </p14:cNvPr>
                <p14:cNvContentPartPr/>
                <p14:nvPr/>
              </p14:nvContentPartPr>
              <p14:xfrm>
                <a:off x="1691210" y="2051660"/>
                <a:ext cx="1076400" cy="27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3E8A47-5F83-5AEA-8F5E-3895A367F2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86890" y="2047340"/>
                  <a:ext cx="1085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0A246C-36DE-347A-C538-70D5309C0E08}"/>
                    </a:ext>
                  </a:extLst>
                </p14:cNvPr>
                <p14:cNvContentPartPr/>
                <p14:nvPr/>
              </p14:nvContentPartPr>
              <p14:xfrm>
                <a:off x="2719370" y="2100620"/>
                <a:ext cx="142200" cy="18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0A246C-36DE-347A-C538-70D5309C0E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15050" y="2096300"/>
                  <a:ext cx="150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E0D69B-9211-7594-43B5-952871F546CD}"/>
                    </a:ext>
                  </a:extLst>
                </p14:cNvPr>
                <p14:cNvContentPartPr/>
                <p14:nvPr/>
              </p14:nvContentPartPr>
              <p14:xfrm>
                <a:off x="1727930" y="1999460"/>
                <a:ext cx="91800" cy="84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E0D69B-9211-7594-43B5-952871F546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23610" y="1995140"/>
                  <a:ext cx="1004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EB1054A-D301-F11B-7515-FFA07269D6B8}"/>
              </a:ext>
            </a:extLst>
          </p:cNvPr>
          <p:cNvGrpSpPr/>
          <p:nvPr/>
        </p:nvGrpSpPr>
        <p:grpSpPr>
          <a:xfrm>
            <a:off x="950690" y="2611820"/>
            <a:ext cx="496080" cy="149760"/>
            <a:chOff x="950690" y="2611820"/>
            <a:chExt cx="4960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50FCC0-68DB-6DD4-7E29-F1DE588A3DCE}"/>
                    </a:ext>
                  </a:extLst>
                </p14:cNvPr>
                <p14:cNvContentPartPr/>
                <p14:nvPr/>
              </p14:nvContentPartPr>
              <p14:xfrm>
                <a:off x="950690" y="2636660"/>
                <a:ext cx="193680" cy="11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50FCC0-68DB-6DD4-7E29-F1DE588A3D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6370" y="2632340"/>
                  <a:ext cx="202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4F247F-BB0F-DE42-1E75-563292886492}"/>
                    </a:ext>
                  </a:extLst>
                </p14:cNvPr>
                <p14:cNvContentPartPr/>
                <p14:nvPr/>
              </p14:nvContentPartPr>
              <p14:xfrm>
                <a:off x="1261010" y="2670140"/>
                <a:ext cx="56520" cy="5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4F247F-BB0F-DE42-1E75-5632928864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56690" y="2665820"/>
                  <a:ext cx="651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E8462E-4423-569B-6200-9FEA6A143FB8}"/>
                    </a:ext>
                  </a:extLst>
                </p14:cNvPr>
                <p14:cNvContentPartPr/>
                <p14:nvPr/>
              </p14:nvContentPartPr>
              <p14:xfrm>
                <a:off x="1248410" y="2714420"/>
                <a:ext cx="68400" cy="2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E8462E-4423-569B-6200-9FEA6A143F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44090" y="2710100"/>
                  <a:ext cx="770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5FB6B77-A459-1252-B144-A1BFFE337839}"/>
                    </a:ext>
                  </a:extLst>
                </p14:cNvPr>
                <p14:cNvContentPartPr/>
                <p14:nvPr/>
              </p14:nvContentPartPr>
              <p14:xfrm>
                <a:off x="1371890" y="2611820"/>
                <a:ext cx="74880" cy="149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5FB6B77-A459-1252-B144-A1BFFE3378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7570" y="2607500"/>
                  <a:ext cx="835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F5DE67-FE31-20ED-E26B-16FA5B436982}"/>
              </a:ext>
            </a:extLst>
          </p:cNvPr>
          <p:cNvGrpSpPr/>
          <p:nvPr/>
        </p:nvGrpSpPr>
        <p:grpSpPr>
          <a:xfrm>
            <a:off x="1044650" y="2848700"/>
            <a:ext cx="419400" cy="190800"/>
            <a:chOff x="1044650" y="2848700"/>
            <a:chExt cx="41940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AC5568-3B0F-9F22-1827-0E82BFAA2996}"/>
                    </a:ext>
                  </a:extLst>
                </p14:cNvPr>
                <p14:cNvContentPartPr/>
                <p14:nvPr/>
              </p14:nvContentPartPr>
              <p14:xfrm>
                <a:off x="1044650" y="2848700"/>
                <a:ext cx="125640" cy="190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AC5568-3B0F-9F22-1827-0E82BFAA29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0330" y="2844380"/>
                  <a:ext cx="134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1C73A8-12BF-432C-25AD-798A1AD1D55D}"/>
                    </a:ext>
                  </a:extLst>
                </p14:cNvPr>
                <p14:cNvContentPartPr/>
                <p14:nvPr/>
              </p14:nvContentPartPr>
              <p14:xfrm>
                <a:off x="1227530" y="2951300"/>
                <a:ext cx="79560" cy="43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1C73A8-12BF-432C-25AD-798A1AD1D5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23210" y="2946980"/>
                  <a:ext cx="88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ED9BB3-A6A2-4CD8-CE56-F610BD720E6B}"/>
                    </a:ext>
                  </a:extLst>
                </p14:cNvPr>
                <p14:cNvContentPartPr/>
                <p14:nvPr/>
              </p14:nvContentPartPr>
              <p14:xfrm>
                <a:off x="1385570" y="2881460"/>
                <a:ext cx="78480" cy="144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ED9BB3-A6A2-4CD8-CE56-F610BD720E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81250" y="2877140"/>
                  <a:ext cx="87120" cy="15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955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1282" y="3202877"/>
            <a:ext cx="474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(3x3)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125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25" dirty="0"/>
              <a:t> </a:t>
            </a:r>
            <a:r>
              <a:rPr spc="-5" dirty="0"/>
              <a:t>networks</a:t>
            </a:r>
            <a:r>
              <a:rPr spc="30" dirty="0"/>
              <a:t> </a:t>
            </a:r>
            <a:r>
              <a:rPr dirty="0"/>
              <a:t>-</a:t>
            </a:r>
            <a:r>
              <a:rPr spc="25" dirty="0"/>
              <a:t> </a:t>
            </a:r>
            <a:r>
              <a:rPr spc="-5" dirty="0"/>
              <a:t>image</a:t>
            </a:r>
            <a:r>
              <a:rPr spc="30" dirty="0"/>
              <a:t> </a:t>
            </a:r>
            <a:r>
              <a:rPr spc="-5" dirty="0"/>
              <a:t>recognition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269" y="1024255"/>
            <a:ext cx="5218758" cy="28181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2450" y="3915426"/>
            <a:ext cx="7997825" cy="60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recognition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busy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street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12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York.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Microsoft Sans Serif" panose="020B0604020202020204"/>
              <a:cs typeface="Microsoft Sans Serif" panose="020B0604020202020204"/>
            </a:endParaRPr>
          </a:p>
          <a:p>
            <a:pPr marL="421640" indent="-295275">
              <a:lnSpc>
                <a:spcPct val="100000"/>
              </a:lnSpc>
              <a:buFont typeface="Verdana" panose="020B0604030504040204"/>
              <a:buChar char="●"/>
              <a:tabLst>
                <a:tab pos="421640" algn="l"/>
                <a:tab pos="422275" algn="l"/>
              </a:tabLst>
            </a:pP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recognition: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Getting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computer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images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recognize</a:t>
            </a:r>
            <a:r>
              <a:rPr sz="1550" spc="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them.</a:t>
            </a:r>
            <a:endParaRPr sz="15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663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7612380" cy="195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1: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You’re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trying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figure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out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cherries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store.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row,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bring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cherry,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cherry,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$15.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179070">
              <a:lnSpc>
                <a:spcPct val="117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3: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cherries,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 </a:t>
            </a:r>
            <a:r>
              <a:rPr sz="1800" spc="-459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65F1C8-CC27-DF0C-3538-02E21BA3E49A}"/>
                  </a:ext>
                </a:extLst>
              </p14:cNvPr>
              <p14:cNvContentPartPr/>
              <p14:nvPr/>
            </p14:nvContentPartPr>
            <p14:xfrm>
              <a:off x="3448370" y="1661060"/>
              <a:ext cx="104760" cy="11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65F1C8-CC27-DF0C-3538-02E21BA3E4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9370" y="1652420"/>
                <a:ext cx="122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322DAA-D1DE-99D9-0A9E-7B223C7FFA03}"/>
                  </a:ext>
                </a:extLst>
              </p14:cNvPr>
              <p14:cNvContentPartPr/>
              <p14:nvPr/>
            </p14:nvContentPartPr>
            <p14:xfrm>
              <a:off x="4297610" y="1679420"/>
              <a:ext cx="74520" cy="152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322DAA-D1DE-99D9-0A9E-7B223C7FF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8610" y="1670420"/>
                <a:ext cx="92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8CB8FA-C966-D756-EEB3-40D215E1D1E2}"/>
                  </a:ext>
                </a:extLst>
              </p14:cNvPr>
              <p14:cNvContentPartPr/>
              <p14:nvPr/>
            </p14:nvContentPartPr>
            <p14:xfrm>
              <a:off x="5732930" y="1681940"/>
              <a:ext cx="162720" cy="10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8CB8FA-C966-D756-EEB3-40D215E1D1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290" y="1672940"/>
                <a:ext cx="18036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8907428-6252-65E2-398E-590442380614}"/>
              </a:ext>
            </a:extLst>
          </p:cNvPr>
          <p:cNvGrpSpPr/>
          <p:nvPr/>
        </p:nvGrpSpPr>
        <p:grpSpPr>
          <a:xfrm>
            <a:off x="639420" y="3116100"/>
            <a:ext cx="629640" cy="231120"/>
            <a:chOff x="639420" y="3116100"/>
            <a:chExt cx="6296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BFE53D-F92C-93FA-C7B5-85AA9EA02556}"/>
                    </a:ext>
                  </a:extLst>
                </p14:cNvPr>
                <p14:cNvContentPartPr/>
                <p14:nvPr/>
              </p14:nvContentPartPr>
              <p14:xfrm>
                <a:off x="639420" y="3199980"/>
                <a:ext cx="104400" cy="132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BFE53D-F92C-93FA-C7B5-85AA9EA02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0420" y="3191340"/>
                  <a:ext cx="122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81C323-B982-63C5-130A-85CDBBAC85CB}"/>
                    </a:ext>
                  </a:extLst>
                </p14:cNvPr>
                <p14:cNvContentPartPr/>
                <p14:nvPr/>
              </p14:nvContentPartPr>
              <p14:xfrm>
                <a:off x="823380" y="3199260"/>
                <a:ext cx="15840" cy="139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81C323-B982-63C5-130A-85CDBBAC85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380" y="3190620"/>
                  <a:ext cx="3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85AF6C-4EA7-B54C-2DE2-7B35AEDF4791}"/>
                    </a:ext>
                  </a:extLst>
                </p14:cNvPr>
                <p14:cNvContentPartPr/>
                <p14:nvPr/>
              </p14:nvContentPartPr>
              <p14:xfrm>
                <a:off x="783780" y="3260100"/>
                <a:ext cx="101520" cy="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85AF6C-4EA7-B54C-2DE2-7B35AEDF47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5140" y="3251100"/>
                  <a:ext cx="11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E7BDF3-3E7A-6124-69AB-6347FE1AD968}"/>
                    </a:ext>
                  </a:extLst>
                </p14:cNvPr>
                <p14:cNvContentPartPr/>
                <p14:nvPr/>
              </p14:nvContentPartPr>
              <p14:xfrm>
                <a:off x="967740" y="3116100"/>
                <a:ext cx="69120" cy="231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E7BDF3-3E7A-6124-69AB-6347FE1AD9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8740" y="3107100"/>
                  <a:ext cx="86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C90AD6-85D7-B088-DCD9-BE5912A0ECB9}"/>
                    </a:ext>
                  </a:extLst>
                </p14:cNvPr>
                <p14:cNvContentPartPr/>
                <p14:nvPr/>
              </p14:nvContentPartPr>
              <p14:xfrm>
                <a:off x="1196700" y="3163980"/>
                <a:ext cx="9000" cy="15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C90AD6-85D7-B088-DCD9-BE5912A0EC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8060" y="3154980"/>
                  <a:ext cx="26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FE918F-BD5F-A320-45A4-B862ECE8E1A2}"/>
                    </a:ext>
                  </a:extLst>
                </p14:cNvPr>
                <p14:cNvContentPartPr/>
                <p14:nvPr/>
              </p14:nvContentPartPr>
              <p14:xfrm>
                <a:off x="1108140" y="3233100"/>
                <a:ext cx="160920" cy="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FE918F-BD5F-A320-45A4-B862ECE8E1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9500" y="3224460"/>
                  <a:ext cx="17856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5F9964-2A02-856A-FD60-B686C4C7A659}"/>
              </a:ext>
            </a:extLst>
          </p:cNvPr>
          <p:cNvGrpSpPr/>
          <p:nvPr/>
        </p:nvGrpSpPr>
        <p:grpSpPr>
          <a:xfrm>
            <a:off x="1415940" y="3149940"/>
            <a:ext cx="690840" cy="173160"/>
            <a:chOff x="1415940" y="3149940"/>
            <a:chExt cx="69084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C948F6-8503-E4C8-DF47-FE161AE34114}"/>
                    </a:ext>
                  </a:extLst>
                </p14:cNvPr>
                <p14:cNvContentPartPr/>
                <p14:nvPr/>
              </p14:nvContentPartPr>
              <p14:xfrm>
                <a:off x="1415940" y="3160380"/>
                <a:ext cx="117000" cy="143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C948F6-8503-E4C8-DF47-FE161AE341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07300" y="3151740"/>
                  <a:ext cx="134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346284-8EE9-BC42-A51F-2D7D5ED03BB9}"/>
                    </a:ext>
                  </a:extLst>
                </p14:cNvPr>
                <p14:cNvContentPartPr/>
                <p14:nvPr/>
              </p14:nvContentPartPr>
              <p14:xfrm>
                <a:off x="1664340" y="3190620"/>
                <a:ext cx="100440" cy="9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346284-8EE9-BC42-A51F-2D7D5ED03B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55700" y="3181980"/>
                  <a:ext cx="118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61CD86-724C-C6B2-300E-E71ABF127E4F}"/>
                    </a:ext>
                  </a:extLst>
                </p14:cNvPr>
                <p14:cNvContentPartPr/>
                <p14:nvPr/>
              </p14:nvContentPartPr>
              <p14:xfrm>
                <a:off x="1668300" y="3246060"/>
                <a:ext cx="94680" cy="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61CD86-724C-C6B2-300E-E71ABF127E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9660" y="3237420"/>
                  <a:ext cx="112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264088-1E20-9C19-02E9-F7FCDE85389B}"/>
                    </a:ext>
                  </a:extLst>
                </p14:cNvPr>
                <p14:cNvContentPartPr/>
                <p14:nvPr/>
              </p14:nvContentPartPr>
              <p14:xfrm>
                <a:off x="1865940" y="3149940"/>
                <a:ext cx="113760" cy="17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264088-1E20-9C19-02E9-F7FCDE8538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56940" y="3141300"/>
                  <a:ext cx="131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7DBDB17-653F-CE9C-1FAE-505EE1AB1F8C}"/>
                    </a:ext>
                  </a:extLst>
                </p14:cNvPr>
                <p14:cNvContentPartPr/>
                <p14:nvPr/>
              </p14:nvContentPartPr>
              <p14:xfrm>
                <a:off x="2017500" y="3151380"/>
                <a:ext cx="89280" cy="149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7DBDB17-653F-CE9C-1FAE-505EE1AB1F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8860" y="3142380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5BE271-B826-E17A-B6CA-AB2AEC0C75EC}"/>
              </a:ext>
            </a:extLst>
          </p:cNvPr>
          <p:cNvGrpSpPr/>
          <p:nvPr/>
        </p:nvGrpSpPr>
        <p:grpSpPr>
          <a:xfrm>
            <a:off x="619124" y="3489098"/>
            <a:ext cx="855720" cy="268920"/>
            <a:chOff x="619124" y="3489098"/>
            <a:chExt cx="85572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E77258-76D6-252A-2577-8D3FED154569}"/>
                    </a:ext>
                  </a:extLst>
                </p14:cNvPr>
                <p14:cNvContentPartPr/>
                <p14:nvPr/>
              </p14:nvContentPartPr>
              <p14:xfrm>
                <a:off x="619124" y="3569018"/>
                <a:ext cx="94680" cy="18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E77258-76D6-252A-2577-8D3FED1545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0124" y="3560018"/>
                  <a:ext cx="112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75F00A-AC2B-ED1F-2CF9-80164CAFE5FA}"/>
                    </a:ext>
                  </a:extLst>
                </p14:cNvPr>
                <p14:cNvContentPartPr/>
                <p14:nvPr/>
              </p14:nvContentPartPr>
              <p14:xfrm>
                <a:off x="839444" y="3586658"/>
                <a:ext cx="11880" cy="13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75F00A-AC2B-ED1F-2CF9-80164CAFE5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0444" y="3578018"/>
                  <a:ext cx="2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4598A0-3417-00FA-935C-F4426B4D6B52}"/>
                    </a:ext>
                  </a:extLst>
                </p14:cNvPr>
                <p14:cNvContentPartPr/>
                <p14:nvPr/>
              </p14:nvContentPartPr>
              <p14:xfrm>
                <a:off x="794804" y="3641018"/>
                <a:ext cx="139320" cy="15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4598A0-3417-00FA-935C-F4426B4D6B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6164" y="3632378"/>
                  <a:ext cx="156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93CD3B-3E88-D46E-F86D-DAEE3641FCD3}"/>
                    </a:ext>
                  </a:extLst>
                </p14:cNvPr>
                <p14:cNvContentPartPr/>
                <p14:nvPr/>
              </p14:nvContentPartPr>
              <p14:xfrm>
                <a:off x="994604" y="3540578"/>
                <a:ext cx="94320" cy="165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93CD3B-3E88-D46E-F86D-DAEE3641FC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5964" y="3531938"/>
                  <a:ext cx="111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318B65-FA40-8ED9-8018-29C8E1895116}"/>
                    </a:ext>
                  </a:extLst>
                </p14:cNvPr>
                <p14:cNvContentPartPr/>
                <p14:nvPr/>
              </p14:nvContentPartPr>
              <p14:xfrm>
                <a:off x="1150844" y="3489098"/>
                <a:ext cx="73440" cy="23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318B65-FA40-8ED9-8018-29C8E18951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2204" y="3480458"/>
                  <a:ext cx="91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7895AB-A359-0975-44CD-1CD4B822B556}"/>
                    </a:ext>
                  </a:extLst>
                </p14:cNvPr>
                <p14:cNvContentPartPr/>
                <p14:nvPr/>
              </p14:nvContentPartPr>
              <p14:xfrm>
                <a:off x="1381964" y="3526898"/>
                <a:ext cx="3600" cy="15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7895AB-A359-0975-44CD-1CD4B822B5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72964" y="3517898"/>
                  <a:ext cx="21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8C6FFE-8C90-ACA4-EEBD-DF6E490D6C41}"/>
                    </a:ext>
                  </a:extLst>
                </p14:cNvPr>
                <p14:cNvContentPartPr/>
                <p14:nvPr/>
              </p14:nvContentPartPr>
              <p14:xfrm>
                <a:off x="1321484" y="3601058"/>
                <a:ext cx="153360" cy="9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8C6FFE-8C90-ACA4-EEBD-DF6E490D6C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12844" y="3592058"/>
                  <a:ext cx="171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3F454D-3055-04F2-F11A-D94FB6C5C129}"/>
              </a:ext>
            </a:extLst>
          </p:cNvPr>
          <p:cNvGrpSpPr/>
          <p:nvPr/>
        </p:nvGrpSpPr>
        <p:grpSpPr>
          <a:xfrm>
            <a:off x="1564844" y="3458498"/>
            <a:ext cx="651600" cy="227160"/>
            <a:chOff x="1564844" y="3458498"/>
            <a:chExt cx="65160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A26ED2-2D95-0854-1D29-CA004B166C3D}"/>
                    </a:ext>
                  </a:extLst>
                </p14:cNvPr>
                <p14:cNvContentPartPr/>
                <p14:nvPr/>
              </p14:nvContentPartPr>
              <p14:xfrm>
                <a:off x="1564844" y="3521138"/>
                <a:ext cx="129960" cy="164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A26ED2-2D95-0854-1D29-CA004B166C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6204" y="3512498"/>
                  <a:ext cx="147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792C2A-78E0-33CD-A3E7-1BC5EA3B9915}"/>
                    </a:ext>
                  </a:extLst>
                </p14:cNvPr>
                <p14:cNvContentPartPr/>
                <p14:nvPr/>
              </p14:nvContentPartPr>
              <p14:xfrm>
                <a:off x="1785164" y="3558578"/>
                <a:ext cx="84240" cy="8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792C2A-78E0-33CD-A3E7-1BC5EA3B99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6524" y="3549578"/>
                  <a:ext cx="101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032470-5E94-2ED2-D965-7AE76B55C343}"/>
                    </a:ext>
                  </a:extLst>
                </p14:cNvPr>
                <p14:cNvContentPartPr/>
                <p14:nvPr/>
              </p14:nvContentPartPr>
              <p14:xfrm>
                <a:off x="1802804" y="3611138"/>
                <a:ext cx="88560" cy="2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032470-5E94-2ED2-D965-7AE76B55C3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93804" y="3602498"/>
                  <a:ext cx="106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0DA401-CE30-BED9-B13C-34BA0109487A}"/>
                    </a:ext>
                  </a:extLst>
                </p14:cNvPr>
                <p14:cNvContentPartPr/>
                <p14:nvPr/>
              </p14:nvContentPartPr>
              <p14:xfrm>
                <a:off x="1986764" y="3500258"/>
                <a:ext cx="83160" cy="164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0DA401-CE30-BED9-B13C-34BA010948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7764" y="3491618"/>
                  <a:ext cx="100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F2D511-3C24-5D47-8D57-DBC37F5A9A27}"/>
                    </a:ext>
                  </a:extLst>
                </p14:cNvPr>
                <p14:cNvContentPartPr/>
                <p14:nvPr/>
              </p14:nvContentPartPr>
              <p14:xfrm>
                <a:off x="2114204" y="3458498"/>
                <a:ext cx="102240" cy="191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F2D511-3C24-5D47-8D57-DBC37F5A9A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05564" y="3449498"/>
                  <a:ext cx="1198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637748-3651-36C9-A198-DBC8FF5693FC}"/>
              </a:ext>
            </a:extLst>
          </p:cNvPr>
          <p:cNvGrpSpPr/>
          <p:nvPr/>
        </p:nvGrpSpPr>
        <p:grpSpPr>
          <a:xfrm>
            <a:off x="562604" y="3907418"/>
            <a:ext cx="326160" cy="170640"/>
            <a:chOff x="562604" y="3907418"/>
            <a:chExt cx="32616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EBAF63-EE4A-E2F4-D767-371B102AD06C}"/>
                    </a:ext>
                  </a:extLst>
                </p14:cNvPr>
                <p14:cNvContentPartPr/>
                <p14:nvPr/>
              </p14:nvContentPartPr>
              <p14:xfrm>
                <a:off x="562604" y="3939098"/>
                <a:ext cx="136440" cy="138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EBAF63-EE4A-E2F4-D767-371B102AD0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3964" y="3930098"/>
                  <a:ext cx="154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30E6C5-9AD8-F369-9931-0A8232B577DB}"/>
                    </a:ext>
                  </a:extLst>
                </p14:cNvPr>
                <p14:cNvContentPartPr/>
                <p14:nvPr/>
              </p14:nvContentPartPr>
              <p14:xfrm>
                <a:off x="829724" y="3907418"/>
                <a:ext cx="10080" cy="16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30E6C5-9AD8-F369-9931-0A8232B577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1084" y="3898418"/>
                  <a:ext cx="27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F804330-A588-D7F6-5764-61A2FEED24FE}"/>
                    </a:ext>
                  </a:extLst>
                </p14:cNvPr>
                <p14:cNvContentPartPr/>
                <p14:nvPr/>
              </p14:nvContentPartPr>
              <p14:xfrm>
                <a:off x="762404" y="3989138"/>
                <a:ext cx="126360" cy="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F804330-A588-D7F6-5764-61A2FEED24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3764" y="3980138"/>
                  <a:ext cx="1440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E98615-384D-A64C-B28A-5BD7BE315D55}"/>
              </a:ext>
            </a:extLst>
          </p:cNvPr>
          <p:cNvGrpSpPr/>
          <p:nvPr/>
        </p:nvGrpSpPr>
        <p:grpSpPr>
          <a:xfrm>
            <a:off x="1028444" y="3882938"/>
            <a:ext cx="308520" cy="194760"/>
            <a:chOff x="1028444" y="3882938"/>
            <a:chExt cx="30852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489C54-B289-E0B0-2AD1-9CF7A4F2D88B}"/>
                    </a:ext>
                  </a:extLst>
                </p14:cNvPr>
                <p14:cNvContentPartPr/>
                <p14:nvPr/>
              </p14:nvContentPartPr>
              <p14:xfrm>
                <a:off x="1028444" y="3882938"/>
                <a:ext cx="69480" cy="18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489C54-B289-E0B0-2AD1-9CF7A4F2D8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9444" y="3873938"/>
                  <a:ext cx="8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F03338-4B36-ED76-218E-13E0677AA1D6}"/>
                    </a:ext>
                  </a:extLst>
                </p14:cNvPr>
                <p14:cNvContentPartPr/>
                <p14:nvPr/>
              </p14:nvContentPartPr>
              <p14:xfrm>
                <a:off x="1255244" y="3927578"/>
                <a:ext cx="9360" cy="150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F03338-4B36-ED76-218E-13E0677AA1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46604" y="3918938"/>
                  <a:ext cx="27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FF393C5-06ED-1E92-9AED-D76E460844A1}"/>
                    </a:ext>
                  </a:extLst>
                </p14:cNvPr>
                <p14:cNvContentPartPr/>
                <p14:nvPr/>
              </p14:nvContentPartPr>
              <p14:xfrm>
                <a:off x="1199084" y="4007138"/>
                <a:ext cx="13788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FF393C5-06ED-1E92-9AED-D76E460844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0084" y="3998498"/>
                  <a:ext cx="155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E1824A6-1B22-9E34-3BB3-EB5479A38DF1}"/>
                  </a:ext>
                </a:extLst>
              </p14:cNvPr>
              <p14:cNvContentPartPr/>
              <p14:nvPr/>
            </p14:nvContentPartPr>
            <p14:xfrm>
              <a:off x="1474844" y="3948098"/>
              <a:ext cx="116640" cy="121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E1824A6-1B22-9E34-3BB3-EB5479A38DF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65844" y="3939458"/>
                <a:ext cx="1342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C21DDDFD-FDE7-5458-66D9-569F726B21F6}"/>
              </a:ext>
            </a:extLst>
          </p:cNvPr>
          <p:cNvGrpSpPr/>
          <p:nvPr/>
        </p:nvGrpSpPr>
        <p:grpSpPr>
          <a:xfrm>
            <a:off x="1783364" y="3905618"/>
            <a:ext cx="470520" cy="177120"/>
            <a:chOff x="1783364" y="3905618"/>
            <a:chExt cx="47052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755D073-ABBF-664B-2A7B-85D83AEA635A}"/>
                    </a:ext>
                  </a:extLst>
                </p14:cNvPr>
                <p14:cNvContentPartPr/>
                <p14:nvPr/>
              </p14:nvContentPartPr>
              <p14:xfrm>
                <a:off x="1783364" y="3964658"/>
                <a:ext cx="98280" cy="2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755D073-ABBF-664B-2A7B-85D83AEA63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74724" y="3956018"/>
                  <a:ext cx="115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40EA29-67CF-BC59-89DC-366B5D9078CB}"/>
                    </a:ext>
                  </a:extLst>
                </p14:cNvPr>
                <p14:cNvContentPartPr/>
                <p14:nvPr/>
              </p14:nvContentPartPr>
              <p14:xfrm>
                <a:off x="1790564" y="4021538"/>
                <a:ext cx="93960" cy="4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40EA29-67CF-BC59-89DC-366B5D9078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81564" y="4012538"/>
                  <a:ext cx="11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52F5333-F8CA-19FE-C9C1-96B34B1475F1}"/>
                    </a:ext>
                  </a:extLst>
                </p14:cNvPr>
                <p14:cNvContentPartPr/>
                <p14:nvPr/>
              </p14:nvContentPartPr>
              <p14:xfrm>
                <a:off x="1977764" y="3926858"/>
                <a:ext cx="85320" cy="155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52F5333-F8CA-19FE-C9C1-96B34B1475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69124" y="3917858"/>
                  <a:ext cx="102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5A6E8A8-7A44-9B9E-1D55-CC1875C5F143}"/>
                    </a:ext>
                  </a:extLst>
                </p14:cNvPr>
                <p14:cNvContentPartPr/>
                <p14:nvPr/>
              </p14:nvContentPartPr>
              <p14:xfrm>
                <a:off x="2130044" y="3905618"/>
                <a:ext cx="123840" cy="146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5A6E8A8-7A44-9B9E-1D55-CC1875C5F1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21044" y="3896618"/>
                  <a:ext cx="141480" cy="164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04D549-BFFE-2A36-AFB7-CFE0D736D571}"/>
              </a:ext>
            </a:extLst>
          </p:cNvPr>
          <p:cNvGrpSpPr/>
          <p:nvPr/>
        </p:nvGrpSpPr>
        <p:grpSpPr>
          <a:xfrm>
            <a:off x="367844" y="937778"/>
            <a:ext cx="1325880" cy="237600"/>
            <a:chOff x="367844" y="937778"/>
            <a:chExt cx="13258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F5CC27-8AFE-8736-B027-ACD3CD7DA1DD}"/>
                    </a:ext>
                  </a:extLst>
                </p14:cNvPr>
                <p14:cNvContentPartPr/>
                <p14:nvPr/>
              </p14:nvContentPartPr>
              <p14:xfrm>
                <a:off x="367844" y="1019138"/>
                <a:ext cx="127800" cy="156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F5CC27-8AFE-8736-B027-ACD3CD7DA1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204" y="1010138"/>
                  <a:ext cx="14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243610-093A-7542-F2A3-850C9196E757}"/>
                    </a:ext>
                  </a:extLst>
                </p14:cNvPr>
                <p14:cNvContentPartPr/>
                <p14:nvPr/>
              </p14:nvContentPartPr>
              <p14:xfrm>
                <a:off x="601484" y="1023818"/>
                <a:ext cx="5400" cy="131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243610-093A-7542-F2A3-850C9196E7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484" y="1014818"/>
                  <a:ext cx="2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E257D2-6691-CDD4-CB3B-70FF986B6B8E}"/>
                    </a:ext>
                  </a:extLst>
                </p14:cNvPr>
                <p14:cNvContentPartPr/>
                <p14:nvPr/>
              </p14:nvContentPartPr>
              <p14:xfrm>
                <a:off x="531284" y="1085018"/>
                <a:ext cx="163800" cy="9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E257D2-6691-CDD4-CB3B-70FF986B6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644" y="1076378"/>
                  <a:ext cx="181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EAFBB4-6D79-48A4-872B-82C096F8896B}"/>
                    </a:ext>
                  </a:extLst>
                </p14:cNvPr>
                <p14:cNvContentPartPr/>
                <p14:nvPr/>
              </p14:nvContentPartPr>
              <p14:xfrm>
                <a:off x="725684" y="958298"/>
                <a:ext cx="68400" cy="207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EAFBB4-6D79-48A4-872B-82C096F889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7044" y="949298"/>
                  <a:ext cx="86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CE57C4-3EF3-88A0-76EB-092D909FA7A6}"/>
                    </a:ext>
                  </a:extLst>
                </p14:cNvPr>
                <p14:cNvContentPartPr/>
                <p14:nvPr/>
              </p14:nvContentPartPr>
              <p14:xfrm>
                <a:off x="939164" y="994658"/>
                <a:ext cx="9360" cy="151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CE57C4-3EF3-88A0-76EB-092D909FA7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524" y="986018"/>
                  <a:ext cx="27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6C1B9B-F1BD-BEC1-84C2-235955FB4051}"/>
                    </a:ext>
                  </a:extLst>
                </p14:cNvPr>
                <p14:cNvContentPartPr/>
                <p14:nvPr/>
              </p14:nvContentPartPr>
              <p14:xfrm>
                <a:off x="877964" y="1065218"/>
                <a:ext cx="134280" cy="3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6C1B9B-F1BD-BEC1-84C2-235955FB40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8964" y="1056578"/>
                  <a:ext cx="151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8B3FA7-735A-55AC-6DBE-3D8B45C63890}"/>
                    </a:ext>
                  </a:extLst>
                </p14:cNvPr>
                <p14:cNvContentPartPr/>
                <p14:nvPr/>
              </p14:nvContentPartPr>
              <p14:xfrm>
                <a:off x="1065164" y="975938"/>
                <a:ext cx="109080" cy="156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8B3FA7-735A-55AC-6DBE-3D8B45C638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6164" y="967298"/>
                  <a:ext cx="12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E82097-070D-AC57-D7D7-4256E9B8FC16}"/>
                    </a:ext>
                  </a:extLst>
                </p14:cNvPr>
                <p14:cNvContentPartPr/>
                <p14:nvPr/>
              </p14:nvContentPartPr>
              <p14:xfrm>
                <a:off x="1271804" y="982778"/>
                <a:ext cx="107280" cy="10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E82097-070D-AC57-D7D7-4256E9B8FC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2804" y="973778"/>
                  <a:ext cx="12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F3532A-0806-D118-6B5A-871FB5B2781F}"/>
                    </a:ext>
                  </a:extLst>
                </p14:cNvPr>
                <p14:cNvContentPartPr/>
                <p14:nvPr/>
              </p14:nvContentPartPr>
              <p14:xfrm>
                <a:off x="1284044" y="1041818"/>
                <a:ext cx="93960" cy="1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F3532A-0806-D118-6B5A-871FB5B27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5044" y="1032818"/>
                  <a:ext cx="111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081705-C4DA-86B2-C6D9-E8AFF2C5056D}"/>
                    </a:ext>
                  </a:extLst>
                </p14:cNvPr>
                <p14:cNvContentPartPr/>
                <p14:nvPr/>
              </p14:nvContentPartPr>
              <p14:xfrm>
                <a:off x="1445324" y="939578"/>
                <a:ext cx="108360" cy="171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081705-C4DA-86B2-C6D9-E8AFF2C505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6684" y="930938"/>
                  <a:ext cx="126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A8066F-9D44-3D09-AD7C-EC49C47991AE}"/>
                    </a:ext>
                  </a:extLst>
                </p14:cNvPr>
                <p14:cNvContentPartPr/>
                <p14:nvPr/>
              </p14:nvContentPartPr>
              <p14:xfrm>
                <a:off x="1606964" y="937778"/>
                <a:ext cx="86760" cy="156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A8066F-9D44-3D09-AD7C-EC49C47991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98324" y="928778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876EFF-BB38-1A27-2BE0-DB93575CB2F8}"/>
              </a:ext>
            </a:extLst>
          </p:cNvPr>
          <p:cNvGrpSpPr/>
          <p:nvPr/>
        </p:nvGrpSpPr>
        <p:grpSpPr>
          <a:xfrm>
            <a:off x="348044" y="1272218"/>
            <a:ext cx="1528200" cy="235440"/>
            <a:chOff x="348044" y="1272218"/>
            <a:chExt cx="152820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7F5686-E251-2FBC-783E-26D3FAA3D2A1}"/>
                    </a:ext>
                  </a:extLst>
                </p14:cNvPr>
                <p14:cNvContentPartPr/>
                <p14:nvPr/>
              </p14:nvContentPartPr>
              <p14:xfrm>
                <a:off x="348044" y="1328018"/>
                <a:ext cx="126000" cy="179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7F5686-E251-2FBC-783E-26D3FAA3D2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404" y="1319018"/>
                  <a:ext cx="143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3E9FB3-EB81-D596-DD1C-500F9BA3CC7B}"/>
                    </a:ext>
                  </a:extLst>
                </p14:cNvPr>
                <p14:cNvContentPartPr/>
                <p14:nvPr/>
              </p14:nvContentPartPr>
              <p14:xfrm>
                <a:off x="601484" y="1336298"/>
                <a:ext cx="3960" cy="150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3E9FB3-EB81-D596-DD1C-500F9BA3CC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2484" y="1327298"/>
                  <a:ext cx="21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700EC9-1086-E6B9-7F37-D4157248D3D7}"/>
                    </a:ext>
                  </a:extLst>
                </p14:cNvPr>
                <p14:cNvContentPartPr/>
                <p14:nvPr/>
              </p14:nvContentPartPr>
              <p14:xfrm>
                <a:off x="521924" y="1405418"/>
                <a:ext cx="147240" cy="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700EC9-1086-E6B9-7F37-D4157248D3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924" y="1396778"/>
                  <a:ext cx="164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0B5D13-292C-FF83-E903-BE7B471E81D6}"/>
                    </a:ext>
                  </a:extLst>
                </p14:cNvPr>
                <p14:cNvContentPartPr/>
                <p14:nvPr/>
              </p14:nvContentPartPr>
              <p14:xfrm>
                <a:off x="720284" y="1316498"/>
                <a:ext cx="114120" cy="17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0B5D13-292C-FF83-E903-BE7B471E81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644" y="1307858"/>
                  <a:ext cx="131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5FC82E-7E33-9101-230F-8FBB8411759B}"/>
                    </a:ext>
                  </a:extLst>
                </p14:cNvPr>
                <p14:cNvContentPartPr/>
                <p14:nvPr/>
              </p14:nvContentPartPr>
              <p14:xfrm>
                <a:off x="892724" y="1277618"/>
                <a:ext cx="62640" cy="21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5FC82E-7E33-9101-230F-8FBB841175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4084" y="1268618"/>
                  <a:ext cx="80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159A60-EFC1-D1E0-6763-D75C3209AE81}"/>
                    </a:ext>
                  </a:extLst>
                </p14:cNvPr>
                <p14:cNvContentPartPr/>
                <p14:nvPr/>
              </p14:nvContentPartPr>
              <p14:xfrm>
                <a:off x="1092164" y="1330898"/>
                <a:ext cx="10080" cy="156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159A60-EFC1-D1E0-6763-D75C3209AE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3524" y="1321898"/>
                  <a:ext cx="27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457D99-0032-BBF8-8196-8D4BADA75C3B}"/>
                    </a:ext>
                  </a:extLst>
                </p14:cNvPr>
                <p14:cNvContentPartPr/>
                <p14:nvPr/>
              </p14:nvContentPartPr>
              <p14:xfrm>
                <a:off x="1037084" y="1403978"/>
                <a:ext cx="156240" cy="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457D99-0032-BBF8-8196-8D4BADA75C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8444" y="1394978"/>
                  <a:ext cx="173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4B0F55-EB41-821F-FF86-391E898061AD}"/>
                    </a:ext>
                  </a:extLst>
                </p14:cNvPr>
                <p14:cNvContentPartPr/>
                <p14:nvPr/>
              </p14:nvContentPartPr>
              <p14:xfrm>
                <a:off x="1277204" y="1333778"/>
                <a:ext cx="127800" cy="153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4B0F55-EB41-821F-FF86-391E898061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68564" y="1324778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608E97-5279-A563-1DBE-6F354B02E2BA}"/>
                    </a:ext>
                  </a:extLst>
                </p14:cNvPr>
                <p14:cNvContentPartPr/>
                <p14:nvPr/>
              </p14:nvContentPartPr>
              <p14:xfrm>
                <a:off x="1487804" y="1375538"/>
                <a:ext cx="98280" cy="9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608E97-5279-A563-1DBE-6F354B02E2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78804" y="1366898"/>
                  <a:ext cx="115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D34644-1658-F6FC-53C7-D9A9C982A3C6}"/>
                    </a:ext>
                  </a:extLst>
                </p14:cNvPr>
                <p14:cNvContentPartPr/>
                <p14:nvPr/>
              </p14:nvContentPartPr>
              <p14:xfrm>
                <a:off x="1505444" y="1421978"/>
                <a:ext cx="73080" cy="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D34644-1658-F6FC-53C7-D9A9C982A3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96444" y="1413338"/>
                  <a:ext cx="90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D0DF5D-F46F-BC28-897C-15031FA9C811}"/>
                    </a:ext>
                  </a:extLst>
                </p14:cNvPr>
                <p14:cNvContentPartPr/>
                <p14:nvPr/>
              </p14:nvContentPartPr>
              <p14:xfrm>
                <a:off x="1659164" y="1305338"/>
                <a:ext cx="75240" cy="158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D0DF5D-F46F-BC28-897C-15031FA9C8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50524" y="1296338"/>
                  <a:ext cx="92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99CFFC-CFED-E3EB-D125-57F654BD72E3}"/>
                    </a:ext>
                  </a:extLst>
                </p14:cNvPr>
                <p14:cNvContentPartPr/>
                <p14:nvPr/>
              </p14:nvContentPartPr>
              <p14:xfrm>
                <a:off x="1776884" y="1272218"/>
                <a:ext cx="99360" cy="17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99CFFC-CFED-E3EB-D125-57F654BD72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7884" y="1263218"/>
                  <a:ext cx="1170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D6B4F0-3CE3-1C2A-B340-3A720D36F324}"/>
              </a:ext>
            </a:extLst>
          </p:cNvPr>
          <p:cNvGrpSpPr/>
          <p:nvPr/>
        </p:nvGrpSpPr>
        <p:grpSpPr>
          <a:xfrm>
            <a:off x="384404" y="1612418"/>
            <a:ext cx="732960" cy="255600"/>
            <a:chOff x="384404" y="1612418"/>
            <a:chExt cx="7329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6F52FB-8BDB-3059-5804-7CFE0568985B}"/>
                    </a:ext>
                  </a:extLst>
                </p14:cNvPr>
                <p14:cNvContentPartPr/>
                <p14:nvPr/>
              </p14:nvContentPartPr>
              <p14:xfrm>
                <a:off x="384404" y="1722578"/>
                <a:ext cx="107280" cy="145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6F52FB-8BDB-3059-5804-7CFE05689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5404" y="1713938"/>
                  <a:ext cx="124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F0CFD5-77E9-B78D-6F80-54D43BA15BB6}"/>
                    </a:ext>
                  </a:extLst>
                </p14:cNvPr>
                <p14:cNvContentPartPr/>
                <p14:nvPr/>
              </p14:nvContentPartPr>
              <p14:xfrm>
                <a:off x="611204" y="1699178"/>
                <a:ext cx="11880" cy="146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F0CFD5-77E9-B78D-6F80-54D43BA15B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2204" y="1690538"/>
                  <a:ext cx="29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44513B-5B2F-FBBA-2404-C7FAB795C93B}"/>
                    </a:ext>
                  </a:extLst>
                </p14:cNvPr>
                <p14:cNvContentPartPr/>
                <p14:nvPr/>
              </p14:nvContentPartPr>
              <p14:xfrm>
                <a:off x="548204" y="1779458"/>
                <a:ext cx="129960" cy="17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44513B-5B2F-FBBA-2404-C7FAB795C9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204" y="1770818"/>
                  <a:ext cx="147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724AE3-4720-424F-38C9-8CF341C823ED}"/>
                    </a:ext>
                  </a:extLst>
                </p14:cNvPr>
                <p14:cNvContentPartPr/>
                <p14:nvPr/>
              </p14:nvContentPartPr>
              <p14:xfrm>
                <a:off x="783284" y="1612418"/>
                <a:ext cx="89640" cy="23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724AE3-4720-424F-38C9-8CF341C823E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644" y="1603418"/>
                  <a:ext cx="107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EDA076-713A-0AC7-EBD3-D09E4DB3E08B}"/>
                    </a:ext>
                  </a:extLst>
                </p14:cNvPr>
                <p14:cNvContentPartPr/>
                <p14:nvPr/>
              </p14:nvContentPartPr>
              <p14:xfrm>
                <a:off x="1016204" y="1686578"/>
                <a:ext cx="9000" cy="158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EDA076-713A-0AC7-EBD3-D09E4DB3E0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7204" y="1677938"/>
                  <a:ext cx="2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C1B576-899E-44ED-4CB7-26210002E252}"/>
                    </a:ext>
                  </a:extLst>
                </p14:cNvPr>
                <p14:cNvContentPartPr/>
                <p14:nvPr/>
              </p14:nvContentPartPr>
              <p14:xfrm>
                <a:off x="952484" y="1762898"/>
                <a:ext cx="164880" cy="1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C1B576-899E-44ED-4CB7-26210002E2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3484" y="1754258"/>
                  <a:ext cx="1825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1AEA41-FEE7-55F4-6576-99689A2DE28C}"/>
              </a:ext>
            </a:extLst>
          </p:cNvPr>
          <p:cNvGrpSpPr/>
          <p:nvPr/>
        </p:nvGrpSpPr>
        <p:grpSpPr>
          <a:xfrm>
            <a:off x="1203764" y="1694498"/>
            <a:ext cx="536400" cy="162720"/>
            <a:chOff x="1203764" y="1694498"/>
            <a:chExt cx="53640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FC98A7-EDA8-75D1-3B5A-9C93A8CDAA39}"/>
                    </a:ext>
                  </a:extLst>
                </p14:cNvPr>
                <p14:cNvContentPartPr/>
                <p14:nvPr/>
              </p14:nvContentPartPr>
              <p14:xfrm>
                <a:off x="1203764" y="1694498"/>
                <a:ext cx="127800" cy="162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FC98A7-EDA8-75D1-3B5A-9C93A8CDAA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95124" y="1685498"/>
                  <a:ext cx="145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19A9094-68ED-03B3-576C-D55E08DC434F}"/>
                    </a:ext>
                  </a:extLst>
                </p14:cNvPr>
                <p14:cNvContentPartPr/>
                <p14:nvPr/>
              </p14:nvContentPartPr>
              <p14:xfrm>
                <a:off x="1389164" y="1706738"/>
                <a:ext cx="134280" cy="147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19A9094-68ED-03B3-576C-D55E08DC4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164" y="1697738"/>
                  <a:ext cx="15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B4F329-3689-B6FB-3C8D-38A5FEF7E438}"/>
                    </a:ext>
                  </a:extLst>
                </p14:cNvPr>
                <p14:cNvContentPartPr/>
                <p14:nvPr/>
              </p14:nvContentPartPr>
              <p14:xfrm>
                <a:off x="1644404" y="1737698"/>
                <a:ext cx="87840" cy="7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B4F329-3689-B6FB-3C8D-38A5FEF7E4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35764" y="1729058"/>
                  <a:ext cx="105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3E15D3-8B8F-D544-39A5-9FABC3164FDA}"/>
                    </a:ext>
                  </a:extLst>
                </p14:cNvPr>
                <p14:cNvContentPartPr/>
                <p14:nvPr/>
              </p14:nvContentPartPr>
              <p14:xfrm>
                <a:off x="1655924" y="1794578"/>
                <a:ext cx="84240" cy="5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3E15D3-8B8F-D544-39A5-9FABC3164F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46924" y="1785578"/>
                  <a:ext cx="1018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767547-5C18-9A21-8F8D-D46A595AF327}"/>
              </a:ext>
            </a:extLst>
          </p:cNvPr>
          <p:cNvGrpSpPr/>
          <p:nvPr/>
        </p:nvGrpSpPr>
        <p:grpSpPr>
          <a:xfrm>
            <a:off x="1888484" y="1660658"/>
            <a:ext cx="295200" cy="188640"/>
            <a:chOff x="1888484" y="1660658"/>
            <a:chExt cx="29520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4E8853-B4E2-D6D7-C298-56A639806E97}"/>
                    </a:ext>
                  </a:extLst>
                </p14:cNvPr>
                <p14:cNvContentPartPr/>
                <p14:nvPr/>
              </p14:nvContentPartPr>
              <p14:xfrm>
                <a:off x="1888484" y="1666418"/>
                <a:ext cx="93240" cy="182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4E8853-B4E2-D6D7-C298-56A639806E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9844" y="1657418"/>
                  <a:ext cx="110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210408-03C3-BFA1-43C1-13E5FE2171CC}"/>
                    </a:ext>
                  </a:extLst>
                </p14:cNvPr>
                <p14:cNvContentPartPr/>
                <p14:nvPr/>
              </p14:nvContentPartPr>
              <p14:xfrm>
                <a:off x="2038964" y="1660658"/>
                <a:ext cx="144720" cy="169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210408-03C3-BFA1-43C1-13E5FE2171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30324" y="1651658"/>
                  <a:ext cx="1623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D5599C-CDD7-ED32-6980-9633F7539C89}"/>
              </a:ext>
            </a:extLst>
          </p:cNvPr>
          <p:cNvGrpSpPr/>
          <p:nvPr/>
        </p:nvGrpSpPr>
        <p:grpSpPr>
          <a:xfrm>
            <a:off x="228884" y="825458"/>
            <a:ext cx="2285640" cy="439920"/>
            <a:chOff x="228884" y="825458"/>
            <a:chExt cx="228564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C2B560-728B-A004-47B3-95B2DB3D27DA}"/>
                    </a:ext>
                  </a:extLst>
                </p14:cNvPr>
                <p14:cNvContentPartPr/>
                <p14:nvPr/>
              </p14:nvContentPartPr>
              <p14:xfrm>
                <a:off x="228884" y="825458"/>
                <a:ext cx="1670760" cy="43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C2B560-728B-A004-47B3-95B2DB3D27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9884" y="816458"/>
                  <a:ext cx="1688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E534B2-D6E9-B7E6-369A-20AC14B98F8A}"/>
                    </a:ext>
                  </a:extLst>
                </p14:cNvPr>
                <p14:cNvContentPartPr/>
                <p14:nvPr/>
              </p14:nvContentPartPr>
              <p14:xfrm>
                <a:off x="1983164" y="1001498"/>
                <a:ext cx="510480" cy="3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E534B2-D6E9-B7E6-369A-20AC14B98F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74164" y="992858"/>
                  <a:ext cx="528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C9B883-1011-5BA5-6D31-45D5A77323EE}"/>
                    </a:ext>
                  </a:extLst>
                </p14:cNvPr>
                <p14:cNvContentPartPr/>
                <p14:nvPr/>
              </p14:nvContentPartPr>
              <p14:xfrm>
                <a:off x="2405804" y="917258"/>
                <a:ext cx="108720" cy="15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C9B883-1011-5BA5-6D31-45D5A77323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96804" y="908618"/>
                  <a:ext cx="1263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A182A8-5444-809D-BD2B-E5A77F8E443F}"/>
              </a:ext>
            </a:extLst>
          </p:cNvPr>
          <p:cNvGrpSpPr/>
          <p:nvPr/>
        </p:nvGrpSpPr>
        <p:grpSpPr>
          <a:xfrm>
            <a:off x="2820524" y="984218"/>
            <a:ext cx="324000" cy="150480"/>
            <a:chOff x="2820524" y="984218"/>
            <a:chExt cx="32400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443C15-413E-7DE3-CC40-61057F6004FF}"/>
                    </a:ext>
                  </a:extLst>
                </p14:cNvPr>
                <p14:cNvContentPartPr/>
                <p14:nvPr/>
              </p14:nvContentPartPr>
              <p14:xfrm>
                <a:off x="2820524" y="984218"/>
                <a:ext cx="131400" cy="150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443C15-413E-7DE3-CC40-61057F6004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1524" y="975218"/>
                  <a:ext cx="149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24648A-D912-18BC-4C43-171785C4E934}"/>
                    </a:ext>
                  </a:extLst>
                </p14:cNvPr>
                <p14:cNvContentPartPr/>
                <p14:nvPr/>
              </p14:nvContentPartPr>
              <p14:xfrm>
                <a:off x="3060284" y="1029218"/>
                <a:ext cx="84240" cy="1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24648A-D912-18BC-4C43-171785C4E9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51284" y="1020218"/>
                  <a:ext cx="101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F49D9A-821D-C44F-A8D7-FE65CD800D97}"/>
                    </a:ext>
                  </a:extLst>
                </p14:cNvPr>
                <p14:cNvContentPartPr/>
                <p14:nvPr/>
              </p14:nvContentPartPr>
              <p14:xfrm>
                <a:off x="3067124" y="1083578"/>
                <a:ext cx="72000" cy="1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F49D9A-821D-C44F-A8D7-FE65CD800D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58124" y="1074578"/>
                  <a:ext cx="896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24411A-B7A7-0914-4967-21FCAB80A8E2}"/>
              </a:ext>
            </a:extLst>
          </p:cNvPr>
          <p:cNvGrpSpPr/>
          <p:nvPr/>
        </p:nvGrpSpPr>
        <p:grpSpPr>
          <a:xfrm>
            <a:off x="3415244" y="794858"/>
            <a:ext cx="1324440" cy="318960"/>
            <a:chOff x="3415244" y="794858"/>
            <a:chExt cx="132444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04E915-5ACD-80DE-7935-8A3E9AA86DE9}"/>
                    </a:ext>
                  </a:extLst>
                </p14:cNvPr>
                <p14:cNvContentPartPr/>
                <p14:nvPr/>
              </p14:nvContentPartPr>
              <p14:xfrm>
                <a:off x="3415244" y="945338"/>
                <a:ext cx="81000" cy="168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04E915-5ACD-80DE-7935-8A3E9AA86D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06604" y="936338"/>
                  <a:ext cx="98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8F0D68-1859-5A40-7DF9-36DBC2AC8454}"/>
                    </a:ext>
                  </a:extLst>
                </p14:cNvPr>
                <p14:cNvContentPartPr/>
                <p14:nvPr/>
              </p14:nvContentPartPr>
              <p14:xfrm>
                <a:off x="3554564" y="926978"/>
                <a:ext cx="109440" cy="17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8F0D68-1859-5A40-7DF9-36DBC2AC84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5924" y="918338"/>
                  <a:ext cx="12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0040A3-49A9-E721-73FF-4AF22CF771F9}"/>
                    </a:ext>
                  </a:extLst>
                </p14:cNvPr>
                <p14:cNvContentPartPr/>
                <p14:nvPr/>
              </p14:nvContentPartPr>
              <p14:xfrm>
                <a:off x="3792524" y="1020578"/>
                <a:ext cx="98280" cy="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0040A3-49A9-E721-73FF-4AF22CF771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83524" y="1011578"/>
                  <a:ext cx="115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A37F08-C4AF-FA4A-9194-18EF0DD10317}"/>
                    </a:ext>
                  </a:extLst>
                </p14:cNvPr>
                <p14:cNvContentPartPr/>
                <p14:nvPr/>
              </p14:nvContentPartPr>
              <p14:xfrm>
                <a:off x="4001684" y="876218"/>
                <a:ext cx="78120" cy="229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A37F08-C4AF-FA4A-9194-18EF0DD103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92684" y="867218"/>
                  <a:ext cx="95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08523B-EE8E-8439-796E-B4FA61AA8BC2}"/>
                    </a:ext>
                  </a:extLst>
                </p14:cNvPr>
                <p14:cNvContentPartPr/>
                <p14:nvPr/>
              </p14:nvContentPartPr>
              <p14:xfrm>
                <a:off x="4124084" y="896018"/>
                <a:ext cx="88920" cy="154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08523B-EE8E-8439-796E-B4FA61AA8B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15084" y="887018"/>
                  <a:ext cx="106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E34885-60EB-B016-27E2-6C90FE126FAF}"/>
                    </a:ext>
                  </a:extLst>
                </p14:cNvPr>
                <p14:cNvContentPartPr/>
                <p14:nvPr/>
              </p14:nvContentPartPr>
              <p14:xfrm>
                <a:off x="4362044" y="888818"/>
                <a:ext cx="4680" cy="156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E34885-60EB-B016-27E2-6C90FE126F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53404" y="880178"/>
                  <a:ext cx="22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8B9D8F-7D3E-5BDC-D342-824649DFBA4A}"/>
                    </a:ext>
                  </a:extLst>
                </p14:cNvPr>
                <p14:cNvContentPartPr/>
                <p14:nvPr/>
              </p14:nvContentPartPr>
              <p14:xfrm>
                <a:off x="4299764" y="974858"/>
                <a:ext cx="123840" cy="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8B9D8F-7D3E-5BDC-D342-824649DFBA4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91124" y="965858"/>
                  <a:ext cx="141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C2BB77-4D93-2BAD-2940-788DE3798401}"/>
                    </a:ext>
                  </a:extLst>
                </p14:cNvPr>
                <p14:cNvContentPartPr/>
                <p14:nvPr/>
              </p14:nvContentPartPr>
              <p14:xfrm>
                <a:off x="4521164" y="842738"/>
                <a:ext cx="81360" cy="208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C2BB77-4D93-2BAD-2940-788DE37984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12524" y="833738"/>
                  <a:ext cx="99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4EA4BC-C6C9-37E9-65C4-DAF42D40D1CD}"/>
                    </a:ext>
                  </a:extLst>
                </p14:cNvPr>
                <p14:cNvContentPartPr/>
                <p14:nvPr/>
              </p14:nvContentPartPr>
              <p14:xfrm>
                <a:off x="4642844" y="794858"/>
                <a:ext cx="96840" cy="293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4EA4BC-C6C9-37E9-65C4-DAF42D40D1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33844" y="785858"/>
                  <a:ext cx="11448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E60746A-66B9-71B2-784C-D928705B2BA3}"/>
                  </a:ext>
                </a:extLst>
              </p14:cNvPr>
              <p14:cNvContentPartPr/>
              <p14:nvPr/>
            </p14:nvContentPartPr>
            <p14:xfrm>
              <a:off x="276044" y="1224698"/>
              <a:ext cx="1667880" cy="403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E60746A-66B9-71B2-784C-D928705B2B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7044" y="1216058"/>
                <a:ext cx="168552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C562516E-8485-4921-34A9-0AEDA2288C67}"/>
              </a:ext>
            </a:extLst>
          </p:cNvPr>
          <p:cNvGrpSpPr/>
          <p:nvPr/>
        </p:nvGrpSpPr>
        <p:grpSpPr>
          <a:xfrm>
            <a:off x="301244" y="1153418"/>
            <a:ext cx="2518560" cy="935280"/>
            <a:chOff x="301244" y="1153418"/>
            <a:chExt cx="2518560" cy="9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8EB20B-A3B1-F91B-E87F-F5EE15A524B4}"/>
                    </a:ext>
                  </a:extLst>
                </p14:cNvPr>
                <p14:cNvContentPartPr/>
                <p14:nvPr/>
              </p14:nvContentPartPr>
              <p14:xfrm>
                <a:off x="301244" y="1569938"/>
                <a:ext cx="1945440" cy="518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8EB20B-A3B1-F91B-E87F-F5EE15A524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2604" y="1560938"/>
                  <a:ext cx="19630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808C16-6925-B498-6118-664B565F30DF}"/>
                    </a:ext>
                  </a:extLst>
                </p14:cNvPr>
                <p14:cNvContentPartPr/>
                <p14:nvPr/>
              </p14:nvContentPartPr>
              <p14:xfrm>
                <a:off x="2080004" y="1153418"/>
                <a:ext cx="739800" cy="211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808C16-6925-B498-6118-664B565F30D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71364" y="1144778"/>
                  <a:ext cx="757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BA1758-5956-6BAD-0BF1-F35100C6596E}"/>
                    </a:ext>
                  </a:extLst>
                </p14:cNvPr>
                <p14:cNvContentPartPr/>
                <p14:nvPr/>
              </p14:nvContentPartPr>
              <p14:xfrm>
                <a:off x="2323364" y="1259978"/>
                <a:ext cx="473040" cy="565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BA1758-5956-6BAD-0BF1-F35100C659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14364" y="1250978"/>
                  <a:ext cx="490680" cy="58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6387251-0E14-916A-A13C-B82CDAB5FA23}"/>
              </a:ext>
            </a:extLst>
          </p:cNvPr>
          <p:cNvGrpSpPr/>
          <p:nvPr/>
        </p:nvGrpSpPr>
        <p:grpSpPr>
          <a:xfrm>
            <a:off x="546044" y="2280938"/>
            <a:ext cx="902880" cy="204840"/>
            <a:chOff x="546044" y="2280938"/>
            <a:chExt cx="90288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2EA625-04FC-004A-C4DA-4BB1649A70E6}"/>
                    </a:ext>
                  </a:extLst>
                </p14:cNvPr>
                <p14:cNvContentPartPr/>
                <p14:nvPr/>
              </p14:nvContentPartPr>
              <p14:xfrm>
                <a:off x="546044" y="2298578"/>
                <a:ext cx="128160" cy="174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2EA625-04FC-004A-C4DA-4BB1649A70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7404" y="2289578"/>
                  <a:ext cx="145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82158F-0787-3A9C-F717-DB0E9E502325}"/>
                    </a:ext>
                  </a:extLst>
                </p14:cNvPr>
                <p14:cNvContentPartPr/>
                <p14:nvPr/>
              </p14:nvContentPartPr>
              <p14:xfrm>
                <a:off x="774644" y="2303978"/>
                <a:ext cx="7920" cy="156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82158F-0787-3A9C-F717-DB0E9E5023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6004" y="2295338"/>
                  <a:ext cx="25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614E0B-E4D3-DBE1-4183-F513C3841444}"/>
                    </a:ext>
                  </a:extLst>
                </p14:cNvPr>
                <p14:cNvContentPartPr/>
                <p14:nvPr/>
              </p14:nvContentPartPr>
              <p14:xfrm>
                <a:off x="709844" y="2377418"/>
                <a:ext cx="159480" cy="1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614E0B-E4D3-DBE1-4183-F513C38414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1204" y="2368418"/>
                  <a:ext cx="1771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3C4F2D-A90B-06A8-AF2C-0C1880D07FD7}"/>
                    </a:ext>
                  </a:extLst>
                </p14:cNvPr>
                <p14:cNvContentPartPr/>
                <p14:nvPr/>
              </p14:nvContentPartPr>
              <p14:xfrm>
                <a:off x="947444" y="2297858"/>
                <a:ext cx="141120" cy="186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3C4F2D-A90B-06A8-AF2C-0C1880D07F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8444" y="2289218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8311FD-2112-E693-8B0C-7A1977A7364F}"/>
                    </a:ext>
                  </a:extLst>
                </p14:cNvPr>
                <p14:cNvContentPartPr/>
                <p14:nvPr/>
              </p14:nvContentPartPr>
              <p14:xfrm>
                <a:off x="1144724" y="2280938"/>
                <a:ext cx="87120" cy="204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8311FD-2112-E693-8B0C-7A1977A736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6084" y="2272298"/>
                  <a:ext cx="104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00EE2D-E153-1A67-391B-FE4FF8CF6B29}"/>
                    </a:ext>
                  </a:extLst>
                </p14:cNvPr>
                <p14:cNvContentPartPr/>
                <p14:nvPr/>
              </p14:nvContentPartPr>
              <p14:xfrm>
                <a:off x="1356404" y="2290658"/>
                <a:ext cx="8640" cy="170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00EE2D-E153-1A67-391B-FE4FF8CF6B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47764" y="2281658"/>
                  <a:ext cx="26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82F0740-E60B-05EB-5B09-BF3C0DEB0A45}"/>
                    </a:ext>
                  </a:extLst>
                </p14:cNvPr>
                <p14:cNvContentPartPr/>
                <p14:nvPr/>
              </p14:nvContentPartPr>
              <p14:xfrm>
                <a:off x="1279724" y="2379578"/>
                <a:ext cx="16920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82F0740-E60B-05EB-5B09-BF3C0DEB0A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70724" y="2370938"/>
                  <a:ext cx="186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5BD770-F060-8818-C9F9-0DFC9BEA124B}"/>
              </a:ext>
            </a:extLst>
          </p:cNvPr>
          <p:cNvGrpSpPr/>
          <p:nvPr/>
        </p:nvGrpSpPr>
        <p:grpSpPr>
          <a:xfrm>
            <a:off x="1674644" y="2116778"/>
            <a:ext cx="2163600" cy="393120"/>
            <a:chOff x="1674644" y="2116778"/>
            <a:chExt cx="21636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A150D3-A053-2CFF-3354-9159327F78A1}"/>
                    </a:ext>
                  </a:extLst>
                </p14:cNvPr>
                <p14:cNvContentPartPr/>
                <p14:nvPr/>
              </p14:nvContentPartPr>
              <p14:xfrm>
                <a:off x="1674644" y="2219378"/>
                <a:ext cx="86760" cy="290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A150D3-A053-2CFF-3354-9159327F78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65644" y="2210378"/>
                  <a:ext cx="104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8A16C4-9BC1-0D67-DBCB-68CEE1DC0EA8}"/>
                    </a:ext>
                  </a:extLst>
                </p14:cNvPr>
                <p14:cNvContentPartPr/>
                <p14:nvPr/>
              </p14:nvContentPartPr>
              <p14:xfrm>
                <a:off x="1797764" y="2267258"/>
                <a:ext cx="72720" cy="170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8A16C4-9BC1-0D67-DBCB-68CEE1DC0E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8764" y="2258618"/>
                  <a:ext cx="90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CE5F215-035E-7B07-FCBF-9FCEB124DBA7}"/>
                    </a:ext>
                  </a:extLst>
                </p14:cNvPr>
                <p14:cNvContentPartPr/>
                <p14:nvPr/>
              </p14:nvContentPartPr>
              <p14:xfrm>
                <a:off x="1939244" y="2270138"/>
                <a:ext cx="90000" cy="135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CE5F215-035E-7B07-FCBF-9FCEB124DB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30244" y="2261498"/>
                  <a:ext cx="10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104B0B2-4B0A-CBBF-0CA7-9C34EC39DB76}"/>
                    </a:ext>
                  </a:extLst>
                </p14:cNvPr>
                <p14:cNvContentPartPr/>
                <p14:nvPr/>
              </p14:nvContentPartPr>
              <p14:xfrm>
                <a:off x="2155244" y="2345378"/>
                <a:ext cx="119520" cy="1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104B0B2-4B0A-CBBF-0CA7-9C34EC39DB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46604" y="2336738"/>
                  <a:ext cx="137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C19C580-78F9-C3EA-04A9-5FD63AD85067}"/>
                    </a:ext>
                  </a:extLst>
                </p14:cNvPr>
                <p14:cNvContentPartPr/>
                <p14:nvPr/>
              </p14:nvContentPartPr>
              <p14:xfrm>
                <a:off x="2390684" y="2277698"/>
                <a:ext cx="136800" cy="142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C19C580-78F9-C3EA-04A9-5FD63AD850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2044" y="2269058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CB3725-0E05-5F1D-491D-5F2CEACCAF4E}"/>
                    </a:ext>
                  </a:extLst>
                </p14:cNvPr>
                <p14:cNvContentPartPr/>
                <p14:nvPr/>
              </p14:nvContentPartPr>
              <p14:xfrm>
                <a:off x="2670044" y="2307218"/>
                <a:ext cx="105480" cy="6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CB3725-0E05-5F1D-491D-5F2CEACCAF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61044" y="2298218"/>
                  <a:ext cx="123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DEA4ED1-F54C-8E79-03B5-2B3D172C48A1}"/>
                    </a:ext>
                  </a:extLst>
                </p14:cNvPr>
                <p14:cNvContentPartPr/>
                <p14:nvPr/>
              </p14:nvContentPartPr>
              <p14:xfrm>
                <a:off x="2848244" y="2158178"/>
                <a:ext cx="105480" cy="242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DEA4ED1-F54C-8E79-03B5-2B3D172C48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39244" y="2149178"/>
                  <a:ext cx="123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C7209A-C324-6F5C-5A96-D9095CCBAC23}"/>
                    </a:ext>
                  </a:extLst>
                </p14:cNvPr>
                <p14:cNvContentPartPr/>
                <p14:nvPr/>
              </p14:nvContentPartPr>
              <p14:xfrm>
                <a:off x="2969924" y="2116778"/>
                <a:ext cx="91800" cy="328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C7209A-C324-6F5C-5A96-D9095CCBAC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61284" y="2107778"/>
                  <a:ext cx="109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4BD180-A74E-D7CB-C51A-7580523F0184}"/>
                    </a:ext>
                  </a:extLst>
                </p14:cNvPr>
                <p14:cNvContentPartPr/>
                <p14:nvPr/>
              </p14:nvContentPartPr>
              <p14:xfrm>
                <a:off x="3276284" y="2289938"/>
                <a:ext cx="128160" cy="3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4BD180-A74E-D7CB-C51A-7580523F01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67284" y="2280938"/>
                  <a:ext cx="145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E64D04-2802-3A94-EF55-5B3CDDCD99BC}"/>
                    </a:ext>
                  </a:extLst>
                </p14:cNvPr>
                <p14:cNvContentPartPr/>
                <p14:nvPr/>
              </p14:nvContentPartPr>
              <p14:xfrm>
                <a:off x="3284204" y="2337818"/>
                <a:ext cx="120240" cy="1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E64D04-2802-3A94-EF55-5B3CDDCD99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75204" y="2329178"/>
                  <a:ext cx="137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CEA3613-7FA4-9C60-2F51-E3225C817A8B}"/>
                    </a:ext>
                  </a:extLst>
                </p14:cNvPr>
                <p14:cNvContentPartPr/>
                <p14:nvPr/>
              </p14:nvContentPartPr>
              <p14:xfrm>
                <a:off x="3540524" y="2210738"/>
                <a:ext cx="138600" cy="186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CEA3613-7FA4-9C60-2F51-E3225C817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31884" y="2201738"/>
                  <a:ext cx="156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D02D6E-1770-859F-8815-C739B151B9FA}"/>
                    </a:ext>
                  </a:extLst>
                </p14:cNvPr>
                <p14:cNvContentPartPr/>
                <p14:nvPr/>
              </p14:nvContentPartPr>
              <p14:xfrm>
                <a:off x="3728444" y="2173658"/>
                <a:ext cx="109800" cy="167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D02D6E-1770-859F-8815-C739B151B9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19444" y="2164658"/>
                  <a:ext cx="127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7DA7E74-28C4-9ACE-23B8-822FF08D032D}"/>
              </a:ext>
            </a:extLst>
          </p:cNvPr>
          <p:cNvGrpSpPr/>
          <p:nvPr/>
        </p:nvGrpSpPr>
        <p:grpSpPr>
          <a:xfrm>
            <a:off x="336164" y="2571458"/>
            <a:ext cx="204840" cy="183960"/>
            <a:chOff x="336164" y="2571458"/>
            <a:chExt cx="2048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A5A8580-B661-B9FF-D82B-CE590B18A99B}"/>
                    </a:ext>
                  </a:extLst>
                </p14:cNvPr>
                <p14:cNvContentPartPr/>
                <p14:nvPr/>
              </p14:nvContentPartPr>
              <p14:xfrm>
                <a:off x="336164" y="2673338"/>
                <a:ext cx="152640" cy="4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A5A8580-B661-B9FF-D82B-CE590B18A9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7524" y="2664338"/>
                  <a:ext cx="170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265B043-7075-C216-30A3-7EDFC2747E8D}"/>
                    </a:ext>
                  </a:extLst>
                </p14:cNvPr>
                <p14:cNvContentPartPr/>
                <p14:nvPr/>
              </p14:nvContentPartPr>
              <p14:xfrm>
                <a:off x="378284" y="2571458"/>
                <a:ext cx="162720" cy="183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265B043-7075-C216-30A3-7EDFC2747E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9644" y="2562818"/>
                  <a:ext cx="1803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2051FA3-74D2-03C0-095E-518994B984D1}"/>
              </a:ext>
            </a:extLst>
          </p:cNvPr>
          <p:cNvGrpSpPr/>
          <p:nvPr/>
        </p:nvGrpSpPr>
        <p:grpSpPr>
          <a:xfrm>
            <a:off x="877604" y="2652818"/>
            <a:ext cx="731160" cy="232560"/>
            <a:chOff x="877604" y="2652818"/>
            <a:chExt cx="73116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1C31CB-142E-A6E1-3564-0F3B426F0D58}"/>
                    </a:ext>
                  </a:extLst>
                </p14:cNvPr>
                <p14:cNvContentPartPr/>
                <p14:nvPr/>
              </p14:nvContentPartPr>
              <p14:xfrm>
                <a:off x="877604" y="2703578"/>
                <a:ext cx="154440" cy="181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1C31CB-142E-A6E1-3564-0F3B426F0D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8964" y="2694578"/>
                  <a:ext cx="172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4413663-233E-F36A-473E-087DF0FDF735}"/>
                    </a:ext>
                  </a:extLst>
                </p14:cNvPr>
                <p14:cNvContentPartPr/>
                <p14:nvPr/>
              </p14:nvContentPartPr>
              <p14:xfrm>
                <a:off x="1162364" y="2714378"/>
                <a:ext cx="1080" cy="169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4413663-233E-F36A-473E-087DF0FDF7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3364" y="2705378"/>
                  <a:ext cx="18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9B42171-2819-A57B-3AF7-7F696DADC8CB}"/>
                    </a:ext>
                  </a:extLst>
                </p14:cNvPr>
                <p14:cNvContentPartPr/>
                <p14:nvPr/>
              </p14:nvContentPartPr>
              <p14:xfrm>
                <a:off x="1082804" y="2785298"/>
                <a:ext cx="151560" cy="1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9B42171-2819-A57B-3AF7-7F696DADC8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3804" y="2776298"/>
                  <a:ext cx="169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F2C4DE-6D11-B375-D451-AC39130F04E4}"/>
                    </a:ext>
                  </a:extLst>
                </p14:cNvPr>
                <p14:cNvContentPartPr/>
                <p14:nvPr/>
              </p14:nvContentPartPr>
              <p14:xfrm>
                <a:off x="1318604" y="2692778"/>
                <a:ext cx="114480" cy="188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F2C4DE-6D11-B375-D451-AC39130F04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09964" y="2683778"/>
                  <a:ext cx="132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9BBA11-C539-4BF9-EFCE-5D39EF862623}"/>
                    </a:ext>
                  </a:extLst>
                </p14:cNvPr>
                <p14:cNvContentPartPr/>
                <p14:nvPr/>
              </p14:nvContentPartPr>
              <p14:xfrm>
                <a:off x="1516244" y="2652818"/>
                <a:ext cx="92520" cy="229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9BBA11-C539-4BF9-EFCE-5D39EF8626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07604" y="2644178"/>
                  <a:ext cx="1101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78A04A8-E2AE-1B3E-F9A8-9665F63DF3F8}"/>
              </a:ext>
            </a:extLst>
          </p:cNvPr>
          <p:cNvGrpSpPr/>
          <p:nvPr/>
        </p:nvGrpSpPr>
        <p:grpSpPr>
          <a:xfrm>
            <a:off x="1714244" y="2576858"/>
            <a:ext cx="2069280" cy="254160"/>
            <a:chOff x="1714244" y="2576858"/>
            <a:chExt cx="206928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E6EC147-8625-889F-DE43-9E8D2D9BFC99}"/>
                    </a:ext>
                  </a:extLst>
                </p14:cNvPr>
                <p14:cNvContentPartPr/>
                <p14:nvPr/>
              </p14:nvContentPartPr>
              <p14:xfrm>
                <a:off x="1767884" y="2674418"/>
                <a:ext cx="15120" cy="154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E6EC147-8625-889F-DE43-9E8D2D9BFC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58884" y="2665778"/>
                  <a:ext cx="32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29433C-8B39-A5FB-D63A-156E5B21C68F}"/>
                    </a:ext>
                  </a:extLst>
                </p14:cNvPr>
                <p14:cNvContentPartPr/>
                <p14:nvPr/>
              </p14:nvContentPartPr>
              <p14:xfrm>
                <a:off x="1714244" y="2743538"/>
                <a:ext cx="127080" cy="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29433C-8B39-A5FB-D63A-156E5B21C6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05604" y="2734538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73A83D-217D-405E-4051-84ADB2F70A4E}"/>
                    </a:ext>
                  </a:extLst>
                </p14:cNvPr>
                <p14:cNvContentPartPr/>
                <p14:nvPr/>
              </p14:nvContentPartPr>
              <p14:xfrm>
                <a:off x="1906484" y="2653178"/>
                <a:ext cx="109080" cy="177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73A83D-217D-405E-4051-84ADB2F70A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97844" y="2644538"/>
                  <a:ext cx="12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9B68661-0F68-A57B-AE00-04ECFA55DFC7}"/>
                    </a:ext>
                  </a:extLst>
                </p14:cNvPr>
                <p14:cNvContentPartPr/>
                <p14:nvPr/>
              </p14:nvContentPartPr>
              <p14:xfrm>
                <a:off x="2045084" y="2649218"/>
                <a:ext cx="103680" cy="16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9B68661-0F68-A57B-AE00-04ECFA55DF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36444" y="2640218"/>
                  <a:ext cx="121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D2264C-0E4B-E25F-4506-26C12D9A1D9E}"/>
                    </a:ext>
                  </a:extLst>
                </p14:cNvPr>
                <p14:cNvContentPartPr/>
                <p14:nvPr/>
              </p14:nvContentPartPr>
              <p14:xfrm>
                <a:off x="2272604" y="2770178"/>
                <a:ext cx="109800" cy="5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D2264C-0E4B-E25F-4506-26C12D9A1D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63964" y="2761538"/>
                  <a:ext cx="127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E8DA54-7168-042D-FC9F-742E83A6DA2A}"/>
                    </a:ext>
                  </a:extLst>
                </p14:cNvPr>
                <p14:cNvContentPartPr/>
                <p14:nvPr/>
              </p14:nvContentPartPr>
              <p14:xfrm>
                <a:off x="2467724" y="2662898"/>
                <a:ext cx="146520" cy="1479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E8DA54-7168-042D-FC9F-742E83A6DA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58724" y="2654258"/>
                  <a:ext cx="164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A3D995E-5F6F-E274-F24E-C4D664A63CE5}"/>
                    </a:ext>
                  </a:extLst>
                </p14:cNvPr>
                <p14:cNvContentPartPr/>
                <p14:nvPr/>
              </p14:nvContentPartPr>
              <p14:xfrm>
                <a:off x="2756444" y="2724458"/>
                <a:ext cx="122760" cy="5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A3D995E-5F6F-E274-F24E-C4D664A63C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47804" y="2715818"/>
                  <a:ext cx="140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025A1F-1EC8-0C99-05C9-BEC11592E00E}"/>
                    </a:ext>
                  </a:extLst>
                </p14:cNvPr>
                <p14:cNvContentPartPr/>
                <p14:nvPr/>
              </p14:nvContentPartPr>
              <p14:xfrm>
                <a:off x="2983964" y="2587298"/>
                <a:ext cx="93600" cy="242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025A1F-1EC8-0C99-05C9-BEC11592E0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75324" y="2578658"/>
                  <a:ext cx="1112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D67ED4-72F8-1DF0-3829-D771271505AE}"/>
                    </a:ext>
                  </a:extLst>
                </p14:cNvPr>
                <p14:cNvContentPartPr/>
                <p14:nvPr/>
              </p14:nvContentPartPr>
              <p14:xfrm>
                <a:off x="3276284" y="2705738"/>
                <a:ext cx="132480" cy="16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D67ED4-72F8-1DF0-3829-D771271505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67284" y="2696738"/>
                  <a:ext cx="150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F2CC758-C660-0833-7897-A09D49D8896E}"/>
                    </a:ext>
                  </a:extLst>
                </p14:cNvPr>
                <p14:cNvContentPartPr/>
                <p14:nvPr/>
              </p14:nvContentPartPr>
              <p14:xfrm>
                <a:off x="3297164" y="2747498"/>
                <a:ext cx="89640" cy="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F2CC758-C660-0833-7897-A09D49D889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88524" y="2738498"/>
                  <a:ext cx="107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5533BC-D05A-5E20-6D40-D26F85003781}"/>
                    </a:ext>
                  </a:extLst>
                </p14:cNvPr>
                <p14:cNvContentPartPr/>
                <p14:nvPr/>
              </p14:nvContentPartPr>
              <p14:xfrm>
                <a:off x="3482204" y="2606738"/>
                <a:ext cx="97200" cy="18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5533BC-D05A-5E20-6D40-D26F850037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73204" y="2597738"/>
                  <a:ext cx="114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ED8D46C-EC30-2F84-2744-A456CAE0F72C}"/>
                    </a:ext>
                  </a:extLst>
                </p14:cNvPr>
                <p14:cNvContentPartPr/>
                <p14:nvPr/>
              </p14:nvContentPartPr>
              <p14:xfrm>
                <a:off x="3671564" y="2576858"/>
                <a:ext cx="111960" cy="214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ED8D46C-EC30-2F84-2744-A456CAE0F72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62924" y="2567858"/>
                  <a:ext cx="1296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B77427A-89B4-DC46-724A-7FD9C9FAFE21}"/>
              </a:ext>
            </a:extLst>
          </p:cNvPr>
          <p:cNvGrpSpPr/>
          <p:nvPr/>
        </p:nvGrpSpPr>
        <p:grpSpPr>
          <a:xfrm>
            <a:off x="1308524" y="3031178"/>
            <a:ext cx="569160" cy="267120"/>
            <a:chOff x="1308524" y="3031178"/>
            <a:chExt cx="5691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4B61D7B-A177-7C73-BCBF-1BC1F238F3EA}"/>
                    </a:ext>
                  </a:extLst>
                </p14:cNvPr>
                <p14:cNvContentPartPr/>
                <p14:nvPr/>
              </p14:nvContentPartPr>
              <p14:xfrm>
                <a:off x="1308524" y="3031178"/>
                <a:ext cx="94320" cy="267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B61D7B-A177-7C73-BCBF-1BC1F238F3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99524" y="3022538"/>
                  <a:ext cx="111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EF6DAB0-A407-3E5F-EA21-4A7002796BB9}"/>
                    </a:ext>
                  </a:extLst>
                </p14:cNvPr>
                <p14:cNvContentPartPr/>
                <p14:nvPr/>
              </p14:nvContentPartPr>
              <p14:xfrm>
                <a:off x="1540364" y="3184538"/>
                <a:ext cx="12204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EF6DAB0-A407-3E5F-EA21-4A7002796B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31364" y="3175538"/>
                  <a:ext cx="139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EB3D2E-C7A5-7534-B846-9C723BA0E6FC}"/>
                    </a:ext>
                  </a:extLst>
                </p14:cNvPr>
                <p14:cNvContentPartPr/>
                <p14:nvPr/>
              </p14:nvContentPartPr>
              <p14:xfrm>
                <a:off x="1561244" y="3228458"/>
                <a:ext cx="115920" cy="5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EB3D2E-C7A5-7534-B846-9C723BA0E6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52604" y="3219818"/>
                  <a:ext cx="133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CCFFCA-5919-2190-7929-2E312053D970}"/>
                    </a:ext>
                  </a:extLst>
                </p14:cNvPr>
                <p14:cNvContentPartPr/>
                <p14:nvPr/>
              </p14:nvContentPartPr>
              <p14:xfrm>
                <a:off x="1757444" y="3101738"/>
                <a:ext cx="120240" cy="187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CCFFCA-5919-2190-7929-2E312053D9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48444" y="3092738"/>
                  <a:ext cx="13788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C51A5E6-345E-BFFC-2366-F7C227AEF933}"/>
                  </a:ext>
                </a:extLst>
              </p14:cNvPr>
              <p14:cNvContentPartPr/>
              <p14:nvPr/>
            </p14:nvContentPartPr>
            <p14:xfrm>
              <a:off x="3985124" y="1661738"/>
              <a:ext cx="73080" cy="1669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C51A5E6-345E-BFFC-2366-F7C227AEF93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976124" y="1652738"/>
                <a:ext cx="90720" cy="168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9A2559A-EC4C-74FF-7410-A8CC99B9A43F}"/>
              </a:ext>
            </a:extLst>
          </p:cNvPr>
          <p:cNvGrpSpPr/>
          <p:nvPr/>
        </p:nvGrpSpPr>
        <p:grpSpPr>
          <a:xfrm>
            <a:off x="4448804" y="1523498"/>
            <a:ext cx="494280" cy="274680"/>
            <a:chOff x="4448804" y="1523498"/>
            <a:chExt cx="49428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791B2AE-AF39-1E67-B213-8D937A1DE18D}"/>
                    </a:ext>
                  </a:extLst>
                </p14:cNvPr>
                <p14:cNvContentPartPr/>
                <p14:nvPr/>
              </p14:nvContentPartPr>
              <p14:xfrm>
                <a:off x="4448804" y="1635458"/>
                <a:ext cx="124560" cy="162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791B2AE-AF39-1E67-B213-8D937A1DE18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40164" y="1626818"/>
                  <a:ext cx="142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55DDD9-A8DA-2609-3320-F6BB54EC16A0}"/>
                    </a:ext>
                  </a:extLst>
                </p14:cNvPr>
                <p14:cNvContentPartPr/>
                <p14:nvPr/>
              </p14:nvContentPartPr>
              <p14:xfrm>
                <a:off x="4664804" y="1604858"/>
                <a:ext cx="15480" cy="170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55DDD9-A8DA-2609-3320-F6BB54EC16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55804" y="1596218"/>
                  <a:ext cx="33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733B392-7B10-7B93-804C-013A6D8582B9}"/>
                    </a:ext>
                  </a:extLst>
                </p14:cNvPr>
                <p14:cNvContentPartPr/>
                <p14:nvPr/>
              </p14:nvContentPartPr>
              <p14:xfrm>
                <a:off x="4612244" y="1703138"/>
                <a:ext cx="14652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733B392-7B10-7B93-804C-013A6D8582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03604" y="1694498"/>
                  <a:ext cx="164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6A272B4-9631-5D55-3AEF-823C0B63583F}"/>
                    </a:ext>
                  </a:extLst>
                </p14:cNvPr>
                <p14:cNvContentPartPr/>
                <p14:nvPr/>
              </p14:nvContentPartPr>
              <p14:xfrm>
                <a:off x="4853084" y="1523498"/>
                <a:ext cx="90000" cy="253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6A272B4-9631-5D55-3AEF-823C0B6358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44084" y="1514498"/>
                  <a:ext cx="10764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5025BE6-2CCA-2C28-3A7A-C4CF2124926F}"/>
                  </a:ext>
                </a:extLst>
              </p14:cNvPr>
              <p14:cNvContentPartPr/>
              <p14:nvPr/>
            </p14:nvContentPartPr>
            <p14:xfrm>
              <a:off x="5243324" y="1561298"/>
              <a:ext cx="360" cy="178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5025BE6-2CCA-2C28-3A7A-C4CF2124926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34324" y="1552658"/>
                <a:ext cx="18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2782567-80ED-E74A-2986-135AFA4A400A}"/>
                  </a:ext>
                </a:extLst>
              </p14:cNvPr>
              <p14:cNvContentPartPr/>
              <p14:nvPr/>
            </p14:nvContentPartPr>
            <p14:xfrm>
              <a:off x="5151164" y="1643378"/>
              <a:ext cx="156240" cy="1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2782567-80ED-E74A-2986-135AFA4A400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42524" y="1634378"/>
                <a:ext cx="17388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2194C47-7651-2621-1399-794C0A9BF484}"/>
              </a:ext>
            </a:extLst>
          </p:cNvPr>
          <p:cNvGrpSpPr/>
          <p:nvPr/>
        </p:nvGrpSpPr>
        <p:grpSpPr>
          <a:xfrm>
            <a:off x="5475884" y="1322978"/>
            <a:ext cx="1563480" cy="469440"/>
            <a:chOff x="5475884" y="1322978"/>
            <a:chExt cx="156348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2B669B-6356-FE6A-149B-7496EABFC6E2}"/>
                    </a:ext>
                  </a:extLst>
                </p14:cNvPr>
                <p14:cNvContentPartPr/>
                <p14:nvPr/>
              </p14:nvContentPartPr>
              <p14:xfrm>
                <a:off x="5475884" y="1532858"/>
                <a:ext cx="143640" cy="193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2B669B-6356-FE6A-149B-7496EABFC6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67244" y="1524218"/>
                  <a:ext cx="161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E181F7-F59B-32B9-A7AC-06E025535DFD}"/>
                    </a:ext>
                  </a:extLst>
                </p14:cNvPr>
                <p14:cNvContentPartPr/>
                <p14:nvPr/>
              </p14:nvContentPartPr>
              <p14:xfrm>
                <a:off x="5735444" y="1403978"/>
                <a:ext cx="97920" cy="388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E181F7-F59B-32B9-A7AC-06E025535DF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26804" y="1394978"/>
                  <a:ext cx="1155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72C0F6-4D15-0345-7C87-87BD762F1FB6}"/>
                    </a:ext>
                  </a:extLst>
                </p14:cNvPr>
                <p14:cNvContentPartPr/>
                <p14:nvPr/>
              </p14:nvContentPartPr>
              <p14:xfrm>
                <a:off x="5888804" y="1513058"/>
                <a:ext cx="87120" cy="173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72C0F6-4D15-0345-7C87-87BD762F1F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79804" y="1504058"/>
                  <a:ext cx="10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A5BB15B-18CF-49E0-E466-C847EBD68D23}"/>
                    </a:ext>
                  </a:extLst>
                </p14:cNvPr>
                <p14:cNvContentPartPr/>
                <p14:nvPr/>
              </p14:nvContentPartPr>
              <p14:xfrm>
                <a:off x="6021644" y="1502978"/>
                <a:ext cx="79920" cy="155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A5BB15B-18CF-49E0-E466-C847EBD68D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13004" y="1494338"/>
                  <a:ext cx="9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A4F4255-649B-7E81-7B29-163002CB8F70}"/>
                    </a:ext>
                  </a:extLst>
                </p14:cNvPr>
                <p14:cNvContentPartPr/>
                <p14:nvPr/>
              </p14:nvContentPartPr>
              <p14:xfrm>
                <a:off x="6238724" y="1593698"/>
                <a:ext cx="83520" cy="7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A4F4255-649B-7E81-7B29-163002CB8F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0084" y="1585058"/>
                  <a:ext cx="101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254C3B6-9DBC-08FC-9407-CE847289F5CF}"/>
                    </a:ext>
                  </a:extLst>
                </p14:cNvPr>
                <p14:cNvContentPartPr/>
                <p14:nvPr/>
              </p14:nvContentPartPr>
              <p14:xfrm>
                <a:off x="6378044" y="1495778"/>
                <a:ext cx="125640" cy="154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254C3B6-9DBC-08FC-9407-CE847289F5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69044" y="1486778"/>
                  <a:ext cx="143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ED6CD3-A704-F022-C67B-1187BD1556D2}"/>
                    </a:ext>
                  </a:extLst>
                </p14:cNvPr>
                <p14:cNvContentPartPr/>
                <p14:nvPr/>
              </p14:nvContentPartPr>
              <p14:xfrm>
                <a:off x="6607364" y="1573178"/>
                <a:ext cx="95760" cy="12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ED6CD3-A704-F022-C67B-1187BD1556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98364" y="1564538"/>
                  <a:ext cx="113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E772D6-D6FF-7B0B-B748-34A20E4D4685}"/>
                    </a:ext>
                  </a:extLst>
                </p14:cNvPr>
                <p14:cNvContentPartPr/>
                <p14:nvPr/>
              </p14:nvContentPartPr>
              <p14:xfrm>
                <a:off x="6808604" y="1396058"/>
                <a:ext cx="99360" cy="23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E772D6-D6FF-7B0B-B748-34A20E4D46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99604" y="1387418"/>
                  <a:ext cx="11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3C3A8B-EE7C-3D5D-7C8A-B20515F762C8}"/>
                    </a:ext>
                  </a:extLst>
                </p14:cNvPr>
                <p14:cNvContentPartPr/>
                <p14:nvPr/>
              </p14:nvContentPartPr>
              <p14:xfrm>
                <a:off x="6953684" y="1322978"/>
                <a:ext cx="85680" cy="380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3C3A8B-EE7C-3D5D-7C8A-B20515F762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45044" y="1314338"/>
                  <a:ext cx="10332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704129E-3836-E7E1-2F47-8557CEAB3301}"/>
              </a:ext>
            </a:extLst>
          </p:cNvPr>
          <p:cNvGrpSpPr/>
          <p:nvPr/>
        </p:nvGrpSpPr>
        <p:grpSpPr>
          <a:xfrm>
            <a:off x="7285244" y="1494698"/>
            <a:ext cx="128880" cy="74160"/>
            <a:chOff x="7285244" y="1494698"/>
            <a:chExt cx="12888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DAE881C-B8CC-CE01-FF8D-6F360711A471}"/>
                    </a:ext>
                  </a:extLst>
                </p14:cNvPr>
                <p14:cNvContentPartPr/>
                <p14:nvPr/>
              </p14:nvContentPartPr>
              <p14:xfrm>
                <a:off x="7285244" y="1494698"/>
                <a:ext cx="127080" cy="9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DAE881C-B8CC-CE01-FF8D-6F360711A4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76604" y="1485698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6068995-BB41-3229-96F2-47A583AD61F1}"/>
                    </a:ext>
                  </a:extLst>
                </p14:cNvPr>
                <p14:cNvContentPartPr/>
                <p14:nvPr/>
              </p14:nvContentPartPr>
              <p14:xfrm>
                <a:off x="7325564" y="1546538"/>
                <a:ext cx="88560" cy="22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6068995-BB41-3229-96F2-47A583AD61F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16924" y="1537538"/>
                  <a:ext cx="1062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250F6D8-9117-82F3-E726-E94ACF3565EE}"/>
              </a:ext>
            </a:extLst>
          </p:cNvPr>
          <p:cNvGrpSpPr/>
          <p:nvPr/>
        </p:nvGrpSpPr>
        <p:grpSpPr>
          <a:xfrm>
            <a:off x="7619684" y="1391018"/>
            <a:ext cx="333720" cy="224640"/>
            <a:chOff x="7619684" y="1391018"/>
            <a:chExt cx="33372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7A86450-38E3-9386-E5A5-0EE0CBB43207}"/>
                    </a:ext>
                  </a:extLst>
                </p14:cNvPr>
                <p14:cNvContentPartPr/>
                <p14:nvPr/>
              </p14:nvContentPartPr>
              <p14:xfrm>
                <a:off x="7619684" y="1399658"/>
                <a:ext cx="96480" cy="2160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7A86450-38E3-9386-E5A5-0EE0CBB432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11044" y="1390658"/>
                  <a:ext cx="114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81646E-4C8C-63C0-CF74-6F79B1B4A7C7}"/>
                    </a:ext>
                  </a:extLst>
                </p14:cNvPr>
                <p14:cNvContentPartPr/>
                <p14:nvPr/>
              </p14:nvContentPartPr>
              <p14:xfrm>
                <a:off x="7766564" y="1391018"/>
                <a:ext cx="186840" cy="199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81646E-4C8C-63C0-CF74-6F79B1B4A7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57564" y="1382378"/>
                  <a:ext cx="2044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F14C3CD-6015-6526-5F55-5FAF3D5A294E}"/>
              </a:ext>
            </a:extLst>
          </p:cNvPr>
          <p:cNvGrpSpPr/>
          <p:nvPr/>
        </p:nvGrpSpPr>
        <p:grpSpPr>
          <a:xfrm>
            <a:off x="4242884" y="1905458"/>
            <a:ext cx="792360" cy="246960"/>
            <a:chOff x="4242884" y="1905458"/>
            <a:chExt cx="79236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DE05CF8-86EC-D1A3-C0C1-78B8FB59D7A6}"/>
                    </a:ext>
                  </a:extLst>
                </p14:cNvPr>
                <p14:cNvContentPartPr/>
                <p14:nvPr/>
              </p14:nvContentPartPr>
              <p14:xfrm>
                <a:off x="4250804" y="2022098"/>
                <a:ext cx="135000" cy="7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DE05CF8-86EC-D1A3-C0C1-78B8FB59D7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42164" y="2013458"/>
                  <a:ext cx="152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49EA918-7EBF-BA40-1153-274636B99794}"/>
                    </a:ext>
                  </a:extLst>
                </p14:cNvPr>
                <p14:cNvContentPartPr/>
                <p14:nvPr/>
              </p14:nvContentPartPr>
              <p14:xfrm>
                <a:off x="4242884" y="1932098"/>
                <a:ext cx="160920" cy="206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49EA918-7EBF-BA40-1153-274636B997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34244" y="1923098"/>
                  <a:ext cx="17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1AD878F-7C6A-271E-CC52-A38EFE9B2BC1}"/>
                    </a:ext>
                  </a:extLst>
                </p14:cNvPr>
                <p14:cNvContentPartPr/>
                <p14:nvPr/>
              </p14:nvContentPartPr>
              <p14:xfrm>
                <a:off x="4545284" y="1973858"/>
                <a:ext cx="126000" cy="178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1AD878F-7C6A-271E-CC52-A38EFE9B2B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36284" y="1964858"/>
                  <a:ext cx="143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66609CD-1A83-5765-50C9-0340F38178FC}"/>
                    </a:ext>
                  </a:extLst>
                </p14:cNvPr>
                <p14:cNvContentPartPr/>
                <p14:nvPr/>
              </p14:nvContentPartPr>
              <p14:xfrm>
                <a:off x="4773164" y="1971698"/>
                <a:ext cx="21240" cy="174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66609CD-1A83-5765-50C9-0340F38178F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64524" y="1963058"/>
                  <a:ext cx="38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C491218-1D23-DD1C-DFCE-8D6420F362E6}"/>
                    </a:ext>
                  </a:extLst>
                </p14:cNvPr>
                <p14:cNvContentPartPr/>
                <p14:nvPr/>
              </p14:nvContentPartPr>
              <p14:xfrm>
                <a:off x="4746164" y="2056658"/>
                <a:ext cx="1299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C491218-1D23-DD1C-DFCE-8D6420F362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37524" y="2048018"/>
                  <a:ext cx="147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124FBA7-BC8C-EC1D-8DC0-5E5E5625061C}"/>
                    </a:ext>
                  </a:extLst>
                </p14:cNvPr>
                <p14:cNvContentPartPr/>
                <p14:nvPr/>
              </p14:nvContentPartPr>
              <p14:xfrm>
                <a:off x="4953524" y="1905458"/>
                <a:ext cx="81720" cy="239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124FBA7-BC8C-EC1D-8DC0-5E5E5625061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44884" y="1896818"/>
                  <a:ext cx="9936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F996563-1243-BC0B-997C-FBBD843A7325}"/>
              </a:ext>
            </a:extLst>
          </p:cNvPr>
          <p:cNvGrpSpPr/>
          <p:nvPr/>
        </p:nvGrpSpPr>
        <p:grpSpPr>
          <a:xfrm>
            <a:off x="5217764" y="1936418"/>
            <a:ext cx="480240" cy="192600"/>
            <a:chOff x="5217764" y="1936418"/>
            <a:chExt cx="48024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B5FB1D3-F86A-6D21-DF07-C4024C0A9829}"/>
                    </a:ext>
                  </a:extLst>
                </p14:cNvPr>
                <p14:cNvContentPartPr/>
                <p14:nvPr/>
              </p14:nvContentPartPr>
              <p14:xfrm>
                <a:off x="5269244" y="1971698"/>
                <a:ext cx="13320" cy="154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B5FB1D3-F86A-6D21-DF07-C4024C0A982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60604" y="1963058"/>
                  <a:ext cx="30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C2D4C66-36B8-BA1D-DF08-75D3F271E4ED}"/>
                    </a:ext>
                  </a:extLst>
                </p14:cNvPr>
                <p14:cNvContentPartPr/>
                <p14:nvPr/>
              </p14:nvContentPartPr>
              <p14:xfrm>
                <a:off x="5217764" y="2055218"/>
                <a:ext cx="116640" cy="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C2D4C66-36B8-BA1D-DF08-75D3F271E4E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09124" y="2046218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F02EACA-47BC-14BC-219A-69A56CA74A5E}"/>
                    </a:ext>
                  </a:extLst>
                </p14:cNvPr>
                <p14:cNvContentPartPr/>
                <p14:nvPr/>
              </p14:nvContentPartPr>
              <p14:xfrm>
                <a:off x="5417564" y="1965578"/>
                <a:ext cx="106560" cy="163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F02EACA-47BC-14BC-219A-69A56CA74A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08924" y="1956578"/>
                  <a:ext cx="124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9C31103-CA78-B8B4-3046-32CDE2DD0063}"/>
                    </a:ext>
                  </a:extLst>
                </p14:cNvPr>
                <p14:cNvContentPartPr/>
                <p14:nvPr/>
              </p14:nvContentPartPr>
              <p14:xfrm>
                <a:off x="5590364" y="1936418"/>
                <a:ext cx="107640" cy="184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9C31103-CA78-B8B4-3046-32CDE2DD00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81724" y="1927418"/>
                  <a:ext cx="125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59F5044-C9F0-5017-59C7-E3CF4F893E5C}"/>
              </a:ext>
            </a:extLst>
          </p:cNvPr>
          <p:cNvGrpSpPr/>
          <p:nvPr/>
        </p:nvGrpSpPr>
        <p:grpSpPr>
          <a:xfrm>
            <a:off x="5883764" y="1945418"/>
            <a:ext cx="574200" cy="184680"/>
            <a:chOff x="5883764" y="1945418"/>
            <a:chExt cx="57420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F2C2889-0E30-F520-0568-13A9A4EF2662}"/>
                    </a:ext>
                  </a:extLst>
                </p14:cNvPr>
                <p14:cNvContentPartPr/>
                <p14:nvPr/>
              </p14:nvContentPartPr>
              <p14:xfrm>
                <a:off x="5883764" y="2059898"/>
                <a:ext cx="175320" cy="11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F2C2889-0E30-F520-0568-13A9A4EF266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74764" y="2051258"/>
                  <a:ext cx="192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FD353F-3D61-5E42-0E43-5B87F79A6856}"/>
                    </a:ext>
                  </a:extLst>
                </p14:cNvPr>
                <p14:cNvContentPartPr/>
                <p14:nvPr/>
              </p14:nvContentPartPr>
              <p14:xfrm>
                <a:off x="6058724" y="1947578"/>
                <a:ext cx="154440" cy="182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FD353F-3D61-5E42-0E43-5B87F79A68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49724" y="1938938"/>
                  <a:ext cx="172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F9EA203-A0C6-E593-7CF2-D220A3DA828B}"/>
                    </a:ext>
                  </a:extLst>
                </p14:cNvPr>
                <p14:cNvContentPartPr/>
                <p14:nvPr/>
              </p14:nvContentPartPr>
              <p14:xfrm>
                <a:off x="6264284" y="1945418"/>
                <a:ext cx="19368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F9EA203-A0C6-E593-7CF2-D220A3DA82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55284" y="1936778"/>
                  <a:ext cx="2113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7D4A3F-945F-9D2A-B12D-6495FE31B618}"/>
              </a:ext>
            </a:extLst>
          </p:cNvPr>
          <p:cNvGrpSpPr/>
          <p:nvPr/>
        </p:nvGrpSpPr>
        <p:grpSpPr>
          <a:xfrm>
            <a:off x="6601964" y="1787738"/>
            <a:ext cx="537840" cy="249120"/>
            <a:chOff x="6601964" y="1787738"/>
            <a:chExt cx="53784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9E8891F-4AC5-7CE2-7932-F7D83731C46D}"/>
                    </a:ext>
                  </a:extLst>
                </p14:cNvPr>
                <p14:cNvContentPartPr/>
                <p14:nvPr/>
              </p14:nvContentPartPr>
              <p14:xfrm>
                <a:off x="6601964" y="1985738"/>
                <a:ext cx="136800" cy="9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9E8891F-4AC5-7CE2-7932-F7D83731C4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93324" y="1977098"/>
                  <a:ext cx="154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408078-006B-981E-1DB1-F2C6BFF1C729}"/>
                    </a:ext>
                  </a:extLst>
                </p14:cNvPr>
                <p14:cNvContentPartPr/>
                <p14:nvPr/>
              </p14:nvContentPartPr>
              <p14:xfrm>
                <a:off x="6806804" y="1859738"/>
                <a:ext cx="156600" cy="174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408078-006B-981E-1DB1-F2C6BFF1C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8164" y="1851098"/>
                  <a:ext cx="174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C967989-ABBC-0086-F9A8-5756FEAFE713}"/>
                    </a:ext>
                  </a:extLst>
                </p14:cNvPr>
                <p14:cNvContentPartPr/>
                <p14:nvPr/>
              </p14:nvContentPartPr>
              <p14:xfrm>
                <a:off x="7047284" y="1787738"/>
                <a:ext cx="92520" cy="249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C967989-ABBC-0086-F9A8-5756FEAFE7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38284" y="1778738"/>
                  <a:ext cx="11016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E2FA95F-3159-7CF8-0984-D8CA757C4BBE}"/>
              </a:ext>
            </a:extLst>
          </p:cNvPr>
          <p:cNvGrpSpPr/>
          <p:nvPr/>
        </p:nvGrpSpPr>
        <p:grpSpPr>
          <a:xfrm>
            <a:off x="7319444" y="1915898"/>
            <a:ext cx="145440" cy="59400"/>
            <a:chOff x="7319444" y="1915898"/>
            <a:chExt cx="14544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C444F4-310B-5A73-8F2E-83A370658EC0}"/>
                    </a:ext>
                  </a:extLst>
                </p14:cNvPr>
                <p14:cNvContentPartPr/>
                <p14:nvPr/>
              </p14:nvContentPartPr>
              <p14:xfrm>
                <a:off x="7319444" y="1915898"/>
                <a:ext cx="145440" cy="17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C444F4-310B-5A73-8F2E-83A370658EC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10444" y="1906898"/>
                  <a:ext cx="163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7005A37-DB04-708C-7924-95470631FA8A}"/>
                    </a:ext>
                  </a:extLst>
                </p14:cNvPr>
                <p14:cNvContentPartPr/>
                <p14:nvPr/>
              </p14:nvContentPartPr>
              <p14:xfrm>
                <a:off x="7324844" y="1970978"/>
                <a:ext cx="134280" cy="4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7005A37-DB04-708C-7924-95470631FA8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15844" y="1961978"/>
                  <a:ext cx="15192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B312244-8561-EA41-C2D6-3FD6F153B465}"/>
                  </a:ext>
                </a:extLst>
              </p14:cNvPr>
              <p14:cNvContentPartPr/>
              <p14:nvPr/>
            </p14:nvContentPartPr>
            <p14:xfrm>
              <a:off x="7604924" y="1830938"/>
              <a:ext cx="114840" cy="188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B312244-8561-EA41-C2D6-3FD6F153B46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95924" y="1822298"/>
                <a:ext cx="1324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459378C-17A6-C8DE-AE93-B3D0DC843D04}"/>
                  </a:ext>
                </a:extLst>
              </p14:cNvPr>
              <p14:cNvContentPartPr/>
              <p14:nvPr/>
            </p14:nvContentPartPr>
            <p14:xfrm>
              <a:off x="7756844" y="1808978"/>
              <a:ext cx="121680" cy="1519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459378C-17A6-C8DE-AE93-B3D0DC843D0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748204" y="1800338"/>
                <a:ext cx="13932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C4B49FC-0953-4600-B99F-F4B39521F110}"/>
              </a:ext>
            </a:extLst>
          </p:cNvPr>
          <p:cNvGrpSpPr/>
          <p:nvPr/>
        </p:nvGrpSpPr>
        <p:grpSpPr>
          <a:xfrm>
            <a:off x="4207244" y="2280578"/>
            <a:ext cx="148680" cy="185760"/>
            <a:chOff x="4207244" y="2280578"/>
            <a:chExt cx="14868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A01166F-2203-7AA7-1054-E2957149C51D}"/>
                    </a:ext>
                  </a:extLst>
                </p14:cNvPr>
                <p14:cNvContentPartPr/>
                <p14:nvPr/>
              </p14:nvContentPartPr>
              <p14:xfrm>
                <a:off x="4232444" y="2310458"/>
                <a:ext cx="114120" cy="16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A01166F-2203-7AA7-1054-E2957149C51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23804" y="2301458"/>
                  <a:ext cx="13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A438AD-6440-6E49-DC25-1807E9E04F1E}"/>
                    </a:ext>
                  </a:extLst>
                </p14:cNvPr>
                <p14:cNvContentPartPr/>
                <p14:nvPr/>
              </p14:nvContentPartPr>
              <p14:xfrm>
                <a:off x="4207244" y="2280578"/>
                <a:ext cx="148680" cy="185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A438AD-6440-6E49-DC25-1807E9E04F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98244" y="2271938"/>
                  <a:ext cx="16632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0A58A8D-2692-A663-110D-6D3189F37E77}"/>
              </a:ext>
            </a:extLst>
          </p:cNvPr>
          <p:cNvGrpSpPr/>
          <p:nvPr/>
        </p:nvGrpSpPr>
        <p:grpSpPr>
          <a:xfrm>
            <a:off x="4886924" y="2264738"/>
            <a:ext cx="550080" cy="267480"/>
            <a:chOff x="4886924" y="2264738"/>
            <a:chExt cx="55008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F93D6D-CE9C-5E61-D0C1-C4B9E9D0E2C9}"/>
                    </a:ext>
                  </a:extLst>
                </p14:cNvPr>
                <p14:cNvContentPartPr/>
                <p14:nvPr/>
              </p14:nvContentPartPr>
              <p14:xfrm>
                <a:off x="4886924" y="2366978"/>
                <a:ext cx="162360" cy="165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F93D6D-CE9C-5E61-D0C1-C4B9E9D0E2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877924" y="2358338"/>
                  <a:ext cx="180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33BD87A-E281-2306-3764-14FBF8C78031}"/>
                    </a:ext>
                  </a:extLst>
                </p14:cNvPr>
                <p14:cNvContentPartPr/>
                <p14:nvPr/>
              </p14:nvContentPartPr>
              <p14:xfrm>
                <a:off x="5146844" y="2340338"/>
                <a:ext cx="12600" cy="155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33BD87A-E281-2306-3764-14FBF8C7803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38204" y="2331338"/>
                  <a:ext cx="30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EE7AFE-D0B1-E15B-1558-85D26BA97033}"/>
                    </a:ext>
                  </a:extLst>
                </p14:cNvPr>
                <p14:cNvContentPartPr/>
                <p14:nvPr/>
              </p14:nvContentPartPr>
              <p14:xfrm>
                <a:off x="5096084" y="2404058"/>
                <a:ext cx="166680" cy="5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EE7AFE-D0B1-E15B-1558-85D26BA970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87444" y="2395058"/>
                  <a:ext cx="184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BDEF04-5050-4C90-A091-E5F1851BA19E}"/>
                    </a:ext>
                  </a:extLst>
                </p14:cNvPr>
                <p14:cNvContentPartPr/>
                <p14:nvPr/>
              </p14:nvContentPartPr>
              <p14:xfrm>
                <a:off x="5331524" y="2264738"/>
                <a:ext cx="105480" cy="234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BDEF04-5050-4C90-A091-E5F1851BA1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22524" y="2255738"/>
                  <a:ext cx="1231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1F7BCDD-3AFD-4526-974F-7CBBF9913E00}"/>
                  </a:ext>
                </a:extLst>
              </p14:cNvPr>
              <p14:cNvContentPartPr/>
              <p14:nvPr/>
            </p14:nvContentPartPr>
            <p14:xfrm>
              <a:off x="5607284" y="2384978"/>
              <a:ext cx="129960" cy="766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1F7BCDD-3AFD-4526-974F-7CBBF9913E0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98284" y="2376338"/>
                <a:ext cx="147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A7C8A18-125D-873C-2C67-97948877DC88}"/>
                  </a:ext>
                </a:extLst>
              </p14:cNvPr>
              <p14:cNvContentPartPr/>
              <p14:nvPr/>
            </p14:nvContentPartPr>
            <p14:xfrm>
              <a:off x="5960804" y="2322338"/>
              <a:ext cx="128520" cy="1965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A7C8A18-125D-873C-2C67-97948877DC8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951804" y="2313698"/>
                <a:ext cx="14616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E845596-A011-CBB5-8299-50431C95FB81}"/>
              </a:ext>
            </a:extLst>
          </p:cNvPr>
          <p:cNvGrpSpPr/>
          <p:nvPr/>
        </p:nvGrpSpPr>
        <p:grpSpPr>
          <a:xfrm>
            <a:off x="4212284" y="2731298"/>
            <a:ext cx="188640" cy="206280"/>
            <a:chOff x="4212284" y="2731298"/>
            <a:chExt cx="18864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507E7C-E2FC-77EF-6D33-9F345B0ACB9C}"/>
                    </a:ext>
                  </a:extLst>
                </p14:cNvPr>
                <p14:cNvContentPartPr/>
                <p14:nvPr/>
              </p14:nvContentPartPr>
              <p14:xfrm>
                <a:off x="4224884" y="2806538"/>
                <a:ext cx="148320" cy="11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507E7C-E2FC-77EF-6D33-9F345B0ACB9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5884" y="2797898"/>
                  <a:ext cx="16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AC401C7-8522-1A01-5A5B-52E8EC41BF09}"/>
                    </a:ext>
                  </a:extLst>
                </p14:cNvPr>
                <p14:cNvContentPartPr/>
                <p14:nvPr/>
              </p14:nvContentPartPr>
              <p14:xfrm>
                <a:off x="4212284" y="2731298"/>
                <a:ext cx="188640" cy="2062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AC401C7-8522-1A01-5A5B-52E8EC41BF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03644" y="2722658"/>
                  <a:ext cx="2062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6BF9D4C-510C-6D82-4CDD-4D643CCDB1F5}"/>
              </a:ext>
            </a:extLst>
          </p:cNvPr>
          <p:cNvGrpSpPr/>
          <p:nvPr/>
        </p:nvGrpSpPr>
        <p:grpSpPr>
          <a:xfrm>
            <a:off x="4979084" y="2746058"/>
            <a:ext cx="641520" cy="218880"/>
            <a:chOff x="4979084" y="2746058"/>
            <a:chExt cx="64152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F8DB6B7-F5A7-1066-596A-A275E7291742}"/>
                    </a:ext>
                  </a:extLst>
                </p14:cNvPr>
                <p14:cNvContentPartPr/>
                <p14:nvPr/>
              </p14:nvContentPartPr>
              <p14:xfrm>
                <a:off x="4979084" y="2768378"/>
                <a:ext cx="152280" cy="1965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F8DB6B7-F5A7-1066-596A-A275E72917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70084" y="2759738"/>
                  <a:ext cx="169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5A5E09-22CD-2D5A-F232-089FF8CC4DC0}"/>
                    </a:ext>
                  </a:extLst>
                </p14:cNvPr>
                <p14:cNvContentPartPr/>
                <p14:nvPr/>
              </p14:nvContentPartPr>
              <p14:xfrm>
                <a:off x="5269244" y="2747498"/>
                <a:ext cx="2880" cy="189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5A5E09-22CD-2D5A-F232-089FF8CC4D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60604" y="2738498"/>
                  <a:ext cx="2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DE9EF74-CFB5-9F23-C94E-421463FC4B61}"/>
                    </a:ext>
                  </a:extLst>
                </p14:cNvPr>
                <p14:cNvContentPartPr/>
                <p14:nvPr/>
              </p14:nvContentPartPr>
              <p14:xfrm>
                <a:off x="5195804" y="2828498"/>
                <a:ext cx="171000" cy="9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DE9EF74-CFB5-9F23-C94E-421463FC4B6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87164" y="2819498"/>
                  <a:ext cx="188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59C31BC-0E13-A20D-03A0-589CFCC3B09D}"/>
                    </a:ext>
                  </a:extLst>
                </p14:cNvPr>
                <p14:cNvContentPartPr/>
                <p14:nvPr/>
              </p14:nvContentPartPr>
              <p14:xfrm>
                <a:off x="5491724" y="2746058"/>
                <a:ext cx="128880" cy="180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59C31BC-0E13-A20D-03A0-589CFCC3B09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83084" y="2737418"/>
                  <a:ext cx="1465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094A2DF-5251-4257-2C45-6F3CD4882D50}"/>
              </a:ext>
            </a:extLst>
          </p:cNvPr>
          <p:cNvGrpSpPr/>
          <p:nvPr/>
        </p:nvGrpSpPr>
        <p:grpSpPr>
          <a:xfrm>
            <a:off x="5790884" y="2696738"/>
            <a:ext cx="318960" cy="215640"/>
            <a:chOff x="5790884" y="2696738"/>
            <a:chExt cx="31896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0E8A078-85F5-075C-9EFF-594548A969C4}"/>
                    </a:ext>
                  </a:extLst>
                </p14:cNvPr>
                <p14:cNvContentPartPr/>
                <p14:nvPr/>
              </p14:nvContentPartPr>
              <p14:xfrm>
                <a:off x="5790884" y="2815178"/>
                <a:ext cx="88560" cy="7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0E8A078-85F5-075C-9EFF-594548A969C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81884" y="2806178"/>
                  <a:ext cx="106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CCC2194-357E-06DB-3659-B2AFAC5A3FD0}"/>
                    </a:ext>
                  </a:extLst>
                </p14:cNvPr>
                <p14:cNvContentPartPr/>
                <p14:nvPr/>
              </p14:nvContentPartPr>
              <p14:xfrm>
                <a:off x="5791604" y="2871698"/>
                <a:ext cx="114840" cy="9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CCC2194-357E-06DB-3659-B2AFAC5A3FD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82964" y="2863058"/>
                  <a:ext cx="132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007BD48-FF1C-AD65-8F79-FDA45DD8FA5D}"/>
                    </a:ext>
                  </a:extLst>
                </p14:cNvPr>
                <p14:cNvContentPartPr/>
                <p14:nvPr/>
              </p14:nvContentPartPr>
              <p14:xfrm>
                <a:off x="5998244" y="2696738"/>
                <a:ext cx="111600" cy="215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007BD48-FF1C-AD65-8F79-FDA45DD8FA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89604" y="2688098"/>
                  <a:ext cx="1292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5F5ED6D-2E90-365C-3388-FA4F061E8CBE}"/>
              </a:ext>
            </a:extLst>
          </p:cNvPr>
          <p:cNvGrpSpPr/>
          <p:nvPr/>
        </p:nvGrpSpPr>
        <p:grpSpPr>
          <a:xfrm>
            <a:off x="4266644" y="3049898"/>
            <a:ext cx="182520" cy="166320"/>
            <a:chOff x="4266644" y="3049898"/>
            <a:chExt cx="182520" cy="1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12316D6-EF3D-4991-2851-4DD8F9E95D91}"/>
                    </a:ext>
                  </a:extLst>
                </p14:cNvPr>
                <p14:cNvContentPartPr/>
                <p14:nvPr/>
              </p14:nvContentPartPr>
              <p14:xfrm>
                <a:off x="4266644" y="3122978"/>
                <a:ext cx="168480" cy="13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12316D6-EF3D-4991-2851-4DD8F9E95D9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58004" y="3113978"/>
                  <a:ext cx="186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CF43956-D4E9-E68E-9340-5D96F2CAB883}"/>
                    </a:ext>
                  </a:extLst>
                </p14:cNvPr>
                <p14:cNvContentPartPr/>
                <p14:nvPr/>
              </p14:nvContentPartPr>
              <p14:xfrm>
                <a:off x="4296524" y="3049898"/>
                <a:ext cx="152640" cy="166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CF43956-D4E9-E68E-9340-5D96F2CAB8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87524" y="3040898"/>
                  <a:ext cx="1702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14DC504-BC9A-87F5-C7AD-8FEA167CD4E3}"/>
              </a:ext>
            </a:extLst>
          </p:cNvPr>
          <p:cNvGrpSpPr/>
          <p:nvPr/>
        </p:nvGrpSpPr>
        <p:grpSpPr>
          <a:xfrm>
            <a:off x="5061884" y="3116498"/>
            <a:ext cx="670680" cy="181800"/>
            <a:chOff x="5061884" y="3116498"/>
            <a:chExt cx="67068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03BFE9A-C32B-233C-3D95-EC03D218FB29}"/>
                    </a:ext>
                  </a:extLst>
                </p14:cNvPr>
                <p14:cNvContentPartPr/>
                <p14:nvPr/>
              </p14:nvContentPartPr>
              <p14:xfrm>
                <a:off x="5061884" y="3131618"/>
                <a:ext cx="162360" cy="166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03BFE9A-C32B-233C-3D95-EC03D218FB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52884" y="3122978"/>
                  <a:ext cx="180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7C97812-D90C-A20A-F354-3E6C08EB59F0}"/>
                    </a:ext>
                  </a:extLst>
                </p14:cNvPr>
                <p14:cNvContentPartPr/>
                <p14:nvPr/>
              </p14:nvContentPartPr>
              <p14:xfrm>
                <a:off x="5378684" y="3183458"/>
                <a:ext cx="109800" cy="1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7C97812-D90C-A20A-F354-3E6C08EB59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70044" y="3174818"/>
                  <a:ext cx="127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481474B-CBB8-CC3C-7548-0D06926DE9AB}"/>
                    </a:ext>
                  </a:extLst>
                </p14:cNvPr>
                <p14:cNvContentPartPr/>
                <p14:nvPr/>
              </p14:nvContentPartPr>
              <p14:xfrm>
                <a:off x="5370764" y="3244298"/>
                <a:ext cx="160560" cy="10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481474B-CBB8-CC3C-7548-0D06926DE9A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62124" y="3235298"/>
                  <a:ext cx="178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01133D-22F3-2321-56BC-A51755E7E688}"/>
                    </a:ext>
                  </a:extLst>
                </p14:cNvPr>
                <p14:cNvContentPartPr/>
                <p14:nvPr/>
              </p14:nvContentPartPr>
              <p14:xfrm>
                <a:off x="5586044" y="3116498"/>
                <a:ext cx="146520" cy="181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01133D-22F3-2321-56BC-A51755E7E68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77404" y="3107498"/>
                  <a:ext cx="16416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6B4DCDA-BA7B-BBA5-B306-411F0FDD62EE}"/>
                  </a:ext>
                </a:extLst>
              </p14:cNvPr>
              <p14:cNvContentPartPr/>
              <p14:nvPr/>
            </p14:nvContentPartPr>
            <p14:xfrm>
              <a:off x="1175324" y="2979698"/>
              <a:ext cx="895320" cy="48564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6B4DCDA-BA7B-BBA5-B306-411F0FDD62E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66684" y="2970698"/>
                <a:ext cx="91296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A29D35E-D7B7-67DD-B52B-B7BCAB2AD198}"/>
                  </a:ext>
                </a:extLst>
              </p14:cNvPr>
              <p14:cNvContentPartPr/>
              <p14:nvPr/>
            </p14:nvContentPartPr>
            <p14:xfrm>
              <a:off x="4956764" y="3011378"/>
              <a:ext cx="1029960" cy="4806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A29D35E-D7B7-67DD-B52B-B7BCAB2AD19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948124" y="3002738"/>
                <a:ext cx="10476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87732A5-70A6-EF24-8AB4-57547B46F781}"/>
                  </a:ext>
                </a:extLst>
              </p14:cNvPr>
              <p14:cNvContentPartPr/>
              <p14:nvPr/>
            </p14:nvContentPartPr>
            <p14:xfrm>
              <a:off x="6441764" y="2242418"/>
              <a:ext cx="40680" cy="12067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87732A5-70A6-EF24-8AB4-57547B46F78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433124" y="2233778"/>
                <a:ext cx="58320" cy="12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288867D-5DDF-75B6-92CD-ECD1DB56EA5C}"/>
              </a:ext>
            </a:extLst>
          </p:cNvPr>
          <p:cNvGrpSpPr/>
          <p:nvPr/>
        </p:nvGrpSpPr>
        <p:grpSpPr>
          <a:xfrm>
            <a:off x="6740204" y="2480738"/>
            <a:ext cx="967320" cy="226080"/>
            <a:chOff x="6740204" y="2480738"/>
            <a:chExt cx="9673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C68E91-5E5E-C603-BFE5-C08C5788A0D5}"/>
                    </a:ext>
                  </a:extLst>
                </p14:cNvPr>
                <p14:cNvContentPartPr/>
                <p14:nvPr/>
              </p14:nvContentPartPr>
              <p14:xfrm>
                <a:off x="6740204" y="2522138"/>
                <a:ext cx="187920" cy="184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C68E91-5E5E-C603-BFE5-C08C5788A0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31204" y="2513138"/>
                  <a:ext cx="20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6633AAC-BFB1-A3B4-F0D4-C1BE6F65586B}"/>
                    </a:ext>
                  </a:extLst>
                </p14:cNvPr>
                <p14:cNvContentPartPr/>
                <p14:nvPr/>
              </p14:nvContentPartPr>
              <p14:xfrm>
                <a:off x="7020284" y="2548778"/>
                <a:ext cx="109800" cy="5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6633AAC-BFB1-A3B4-F0D4-C1BE6F6558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11284" y="2540138"/>
                  <a:ext cx="127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A803D8-5811-DF29-6F8E-135132478AAA}"/>
                    </a:ext>
                  </a:extLst>
                </p14:cNvPr>
                <p14:cNvContentPartPr/>
                <p14:nvPr/>
              </p14:nvContentPartPr>
              <p14:xfrm>
                <a:off x="7022804" y="2632298"/>
                <a:ext cx="126360" cy="2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A803D8-5811-DF29-6F8E-135132478AA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14164" y="2623658"/>
                  <a:ext cx="144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4B6051D-9971-A734-A53D-3B3D7942F4A3}"/>
                    </a:ext>
                  </a:extLst>
                </p14:cNvPr>
                <p14:cNvContentPartPr/>
                <p14:nvPr/>
              </p14:nvContentPartPr>
              <p14:xfrm>
                <a:off x="7274444" y="2480738"/>
                <a:ext cx="104400" cy="183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4B6051D-9971-A734-A53D-3B3D7942F4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65444" y="2471738"/>
                  <a:ext cx="12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EA6FFF-2ED4-CB12-A44E-71D10C419172}"/>
                    </a:ext>
                  </a:extLst>
                </p14:cNvPr>
                <p14:cNvContentPartPr/>
                <p14:nvPr/>
              </p14:nvContentPartPr>
              <p14:xfrm>
                <a:off x="7427804" y="2486858"/>
                <a:ext cx="88560" cy="157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EA6FFF-2ED4-CB12-A44E-71D10C4191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19164" y="2477858"/>
                  <a:ext cx="106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EF5620-206F-C300-23E1-0C0D3544FE3F}"/>
                    </a:ext>
                  </a:extLst>
                </p14:cNvPr>
                <p14:cNvContentPartPr/>
                <p14:nvPr/>
              </p14:nvContentPartPr>
              <p14:xfrm>
                <a:off x="7613564" y="2576498"/>
                <a:ext cx="93960" cy="18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EF5620-206F-C300-23E1-0C0D3544FE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04564" y="2567498"/>
                  <a:ext cx="111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DB5BD74-80E8-3B0A-13B4-96F2AAE2B4B3}"/>
              </a:ext>
            </a:extLst>
          </p:cNvPr>
          <p:cNvGrpSpPr/>
          <p:nvPr/>
        </p:nvGrpSpPr>
        <p:grpSpPr>
          <a:xfrm>
            <a:off x="7811924" y="2314058"/>
            <a:ext cx="790560" cy="434880"/>
            <a:chOff x="7811924" y="2314058"/>
            <a:chExt cx="79056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B1338B8-2F78-D016-DEFA-8601A25CAEA6}"/>
                    </a:ext>
                  </a:extLst>
                </p14:cNvPr>
                <p14:cNvContentPartPr/>
                <p14:nvPr/>
              </p14:nvContentPartPr>
              <p14:xfrm>
                <a:off x="7811924" y="2349698"/>
                <a:ext cx="107280" cy="399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B1338B8-2F78-D016-DEFA-8601A25CAEA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02924" y="2340698"/>
                  <a:ext cx="124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27E3734-2838-5CF6-816F-4DD528A2A236}"/>
                    </a:ext>
                  </a:extLst>
                </p14:cNvPr>
                <p14:cNvContentPartPr/>
                <p14:nvPr/>
              </p14:nvContentPartPr>
              <p14:xfrm>
                <a:off x="7953404" y="2493698"/>
                <a:ext cx="127080" cy="163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27E3734-2838-5CF6-816F-4DD528A2A2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44764" y="2484698"/>
                  <a:ext cx="144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D20882D-1E30-7012-F5A4-C10DC20753C6}"/>
                    </a:ext>
                  </a:extLst>
                </p14:cNvPr>
                <p14:cNvContentPartPr/>
                <p14:nvPr/>
              </p14:nvContentPartPr>
              <p14:xfrm>
                <a:off x="8198564" y="2491538"/>
                <a:ext cx="3960" cy="158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D20882D-1E30-7012-F5A4-C10DC20753C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89564" y="2482538"/>
                  <a:ext cx="21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A06C84-248F-97CD-575F-A5FF49A8D6BC}"/>
                    </a:ext>
                  </a:extLst>
                </p14:cNvPr>
                <p14:cNvContentPartPr/>
                <p14:nvPr/>
              </p14:nvContentPartPr>
              <p14:xfrm>
                <a:off x="8134844" y="2569298"/>
                <a:ext cx="171000" cy="2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A06C84-248F-97CD-575F-A5FF49A8D6B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26204" y="2560658"/>
                  <a:ext cx="188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2C9251A-B9CB-C631-6064-B8F5F0831C3F}"/>
                    </a:ext>
                  </a:extLst>
                </p14:cNvPr>
                <p14:cNvContentPartPr/>
                <p14:nvPr/>
              </p14:nvContentPartPr>
              <p14:xfrm>
                <a:off x="8336804" y="2434298"/>
                <a:ext cx="113400" cy="2077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2C9251A-B9CB-C631-6064-B8F5F0831C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28164" y="2425658"/>
                  <a:ext cx="131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8719223-DC4A-24EE-13E3-BBAF003B9B95}"/>
                    </a:ext>
                  </a:extLst>
                </p14:cNvPr>
                <p14:cNvContentPartPr/>
                <p14:nvPr/>
              </p14:nvContentPartPr>
              <p14:xfrm>
                <a:off x="8448044" y="2314058"/>
                <a:ext cx="154440" cy="410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8719223-DC4A-24EE-13E3-BBAF003B9B9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39404" y="2305418"/>
                  <a:ext cx="1720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59BBDFDE-CA0C-E85E-A001-CB1458676692}"/>
              </a:ext>
            </a:extLst>
          </p:cNvPr>
          <p:cNvGrpSpPr/>
          <p:nvPr/>
        </p:nvGrpSpPr>
        <p:grpSpPr>
          <a:xfrm>
            <a:off x="6765404" y="2938298"/>
            <a:ext cx="1708920" cy="222480"/>
            <a:chOff x="6765404" y="2938298"/>
            <a:chExt cx="17089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BF52141-47F6-68DA-240E-3A3C95453DFA}"/>
                    </a:ext>
                  </a:extLst>
                </p14:cNvPr>
                <p14:cNvContentPartPr/>
                <p14:nvPr/>
              </p14:nvContentPartPr>
              <p14:xfrm>
                <a:off x="6765404" y="2961698"/>
                <a:ext cx="228960" cy="189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BF52141-47F6-68DA-240E-3A3C95453DF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56404" y="2953058"/>
                  <a:ext cx="246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7C0F7EB-C1D9-F6F5-24AC-7F537673618B}"/>
                    </a:ext>
                  </a:extLst>
                </p14:cNvPr>
                <p14:cNvContentPartPr/>
                <p14:nvPr/>
              </p14:nvContentPartPr>
              <p14:xfrm>
                <a:off x="7093004" y="3022898"/>
                <a:ext cx="113400" cy="16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7C0F7EB-C1D9-F6F5-24AC-7F537673618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84004" y="3014258"/>
                  <a:ext cx="131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7D17D46-9445-7346-2613-2C76D71F28EC}"/>
                    </a:ext>
                  </a:extLst>
                </p14:cNvPr>
                <p14:cNvContentPartPr/>
                <p14:nvPr/>
              </p14:nvContentPartPr>
              <p14:xfrm>
                <a:off x="7091204" y="3105698"/>
                <a:ext cx="128880" cy="5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7D17D46-9445-7346-2613-2C76D71F28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82204" y="3096698"/>
                  <a:ext cx="14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A9E3955-E77A-7181-44D5-AD36F78281C5}"/>
                    </a:ext>
                  </a:extLst>
                </p14:cNvPr>
                <p14:cNvContentPartPr/>
                <p14:nvPr/>
              </p14:nvContentPartPr>
              <p14:xfrm>
                <a:off x="7335644" y="2973578"/>
                <a:ext cx="92880" cy="187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A9E3955-E77A-7181-44D5-AD36F78281C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26644" y="2964938"/>
                  <a:ext cx="110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5604A0D-85CA-2C61-0CB3-64B6E4728EA6}"/>
                    </a:ext>
                  </a:extLst>
                </p14:cNvPr>
                <p14:cNvContentPartPr/>
                <p14:nvPr/>
              </p14:nvContentPartPr>
              <p14:xfrm>
                <a:off x="7475324" y="2971058"/>
                <a:ext cx="108000" cy="176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5604A0D-85CA-2C61-0CB3-64B6E4728EA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66324" y="2962418"/>
                  <a:ext cx="125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099ED7D-8269-C1B1-8A96-64BEDCAF8877}"/>
                    </a:ext>
                  </a:extLst>
                </p14:cNvPr>
                <p14:cNvContentPartPr/>
                <p14:nvPr/>
              </p14:nvContentPartPr>
              <p14:xfrm>
                <a:off x="7697444" y="3050618"/>
                <a:ext cx="99360" cy="8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099ED7D-8269-C1B1-8A96-64BEDCAF88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88444" y="3041618"/>
                  <a:ext cx="117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9E84466-AD37-6AF2-C674-27519B2E62B5}"/>
                    </a:ext>
                  </a:extLst>
                </p14:cNvPr>
                <p14:cNvContentPartPr/>
                <p14:nvPr/>
              </p14:nvContentPartPr>
              <p14:xfrm>
                <a:off x="7850084" y="2939378"/>
                <a:ext cx="98640" cy="206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9E84466-AD37-6AF2-C674-27519B2E62B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41084" y="2930738"/>
                  <a:ext cx="116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53F68D4-A1A5-FB55-B330-433D9A8A066B}"/>
                    </a:ext>
                  </a:extLst>
                </p14:cNvPr>
                <p14:cNvContentPartPr/>
                <p14:nvPr/>
              </p14:nvContentPartPr>
              <p14:xfrm>
                <a:off x="8092004" y="3022178"/>
                <a:ext cx="119520" cy="3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53F68D4-A1A5-FB55-B330-433D9A8A066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83364" y="3013178"/>
                  <a:ext cx="137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53CC339-675E-3BDC-FD5B-20564B964705}"/>
                    </a:ext>
                  </a:extLst>
                </p14:cNvPr>
                <p14:cNvContentPartPr/>
                <p14:nvPr/>
              </p14:nvContentPartPr>
              <p14:xfrm>
                <a:off x="8108564" y="3080498"/>
                <a:ext cx="96480" cy="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53CC339-675E-3BDC-FD5B-20564B96470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99924" y="3071498"/>
                  <a:ext cx="11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C0E3D18-F761-2A74-D0F6-82867EA9C48A}"/>
                    </a:ext>
                  </a:extLst>
                </p14:cNvPr>
                <p14:cNvContentPartPr/>
                <p14:nvPr/>
              </p14:nvContentPartPr>
              <p14:xfrm>
                <a:off x="8284604" y="2938298"/>
                <a:ext cx="189720" cy="214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C0E3D18-F761-2A74-D0F6-82867EA9C4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75964" y="2929658"/>
                  <a:ext cx="20736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26B81DC-22DD-E1AA-EDDA-37CFE5647423}"/>
                  </a:ext>
                </a:extLst>
              </p14:cNvPr>
              <p14:cNvContentPartPr/>
              <p14:nvPr/>
            </p14:nvContentPartPr>
            <p14:xfrm>
              <a:off x="6712844" y="2842898"/>
              <a:ext cx="1874880" cy="4705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26B81DC-22DD-E1AA-EDDA-37CFE564742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703844" y="2833898"/>
                <a:ext cx="189252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3143ECE4-10D4-8EB6-5039-21D6A5BAC6AB}"/>
              </a:ext>
            </a:extLst>
          </p:cNvPr>
          <p:cNvGrpSpPr/>
          <p:nvPr/>
        </p:nvGrpSpPr>
        <p:grpSpPr>
          <a:xfrm>
            <a:off x="1794884" y="3554618"/>
            <a:ext cx="2811600" cy="640080"/>
            <a:chOff x="1794884" y="3554618"/>
            <a:chExt cx="281160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161BED3-3306-DAFA-FF44-E605A552A28E}"/>
                    </a:ext>
                  </a:extLst>
                </p14:cNvPr>
                <p14:cNvContentPartPr/>
                <p14:nvPr/>
              </p14:nvContentPartPr>
              <p14:xfrm>
                <a:off x="1945004" y="3813098"/>
                <a:ext cx="191520" cy="198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161BED3-3306-DAFA-FF44-E605A552A28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36364" y="3804458"/>
                  <a:ext cx="209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9E0F413-C8A3-B86E-A51A-9291882B03F7}"/>
                    </a:ext>
                  </a:extLst>
                </p14:cNvPr>
                <p14:cNvContentPartPr/>
                <p14:nvPr/>
              </p14:nvContentPartPr>
              <p14:xfrm>
                <a:off x="2172884" y="3875738"/>
                <a:ext cx="144000" cy="8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9E0F413-C8A3-B86E-A51A-9291882B03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64244" y="3867098"/>
                  <a:ext cx="161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DA38AC3-2BAE-50A4-E8FD-D60A96D3ADF5}"/>
                    </a:ext>
                  </a:extLst>
                </p14:cNvPr>
                <p14:cNvContentPartPr/>
                <p14:nvPr/>
              </p14:nvContentPartPr>
              <p14:xfrm>
                <a:off x="2175404" y="3951338"/>
                <a:ext cx="128880" cy="6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DA38AC3-2BAE-50A4-E8FD-D60A96D3AD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66764" y="3942338"/>
                  <a:ext cx="146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1950805-01CB-EEBF-CB05-C7B3EB7A3E0E}"/>
                    </a:ext>
                  </a:extLst>
                </p14:cNvPr>
                <p14:cNvContentPartPr/>
                <p14:nvPr/>
              </p14:nvContentPartPr>
              <p14:xfrm>
                <a:off x="2418044" y="3803378"/>
                <a:ext cx="119520" cy="1886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1950805-01CB-EEBF-CB05-C7B3EB7A3E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09044" y="3794378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16DED8E-1D41-704B-0832-53C688930DB2}"/>
                    </a:ext>
                  </a:extLst>
                </p14:cNvPr>
                <p14:cNvContentPartPr/>
                <p14:nvPr/>
              </p14:nvContentPartPr>
              <p14:xfrm>
                <a:off x="2615684" y="3982658"/>
                <a:ext cx="51840" cy="871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16DED8E-1D41-704B-0832-53C688930DB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06684" y="3974018"/>
                  <a:ext cx="69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E5E1A2E-C54A-64DB-5585-A15662A05B4E}"/>
                    </a:ext>
                  </a:extLst>
                </p14:cNvPr>
                <p14:cNvContentPartPr/>
                <p14:nvPr/>
              </p14:nvContentPartPr>
              <p14:xfrm>
                <a:off x="2814404" y="3699698"/>
                <a:ext cx="113040" cy="289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E5E1A2E-C54A-64DB-5585-A15662A05B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5404" y="3690698"/>
                  <a:ext cx="130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37AB6C7-9632-499F-BDF8-A6ECE41B220B}"/>
                    </a:ext>
                  </a:extLst>
                </p14:cNvPr>
                <p14:cNvContentPartPr/>
                <p14:nvPr/>
              </p14:nvContentPartPr>
              <p14:xfrm>
                <a:off x="3021764" y="3849098"/>
                <a:ext cx="101880" cy="3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37AB6C7-9632-499F-BDF8-A6ECE41B22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012764" y="3840098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07E9944-4302-03EB-953E-233468563FCA}"/>
                    </a:ext>
                  </a:extLst>
                </p14:cNvPr>
                <p14:cNvContentPartPr/>
                <p14:nvPr/>
              </p14:nvContentPartPr>
              <p14:xfrm>
                <a:off x="3026804" y="3916058"/>
                <a:ext cx="109800" cy="18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07E9944-4302-03EB-953E-233468563FC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018164" y="3907058"/>
                  <a:ext cx="127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87DE3A5-B6EB-E295-0798-06FA2C7C7A8B}"/>
                    </a:ext>
                  </a:extLst>
                </p14:cNvPr>
                <p14:cNvContentPartPr/>
                <p14:nvPr/>
              </p14:nvContentPartPr>
              <p14:xfrm>
                <a:off x="3246404" y="3741818"/>
                <a:ext cx="115560" cy="1994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87DE3A5-B6EB-E295-0798-06FA2C7C7A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37404" y="3732818"/>
                  <a:ext cx="133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3FDD64D-2021-46A5-6572-71D1D1780328}"/>
                    </a:ext>
                  </a:extLst>
                </p14:cNvPr>
                <p14:cNvContentPartPr/>
                <p14:nvPr/>
              </p14:nvContentPartPr>
              <p14:xfrm>
                <a:off x="3487244" y="3922898"/>
                <a:ext cx="61560" cy="148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3FDD64D-2021-46A5-6572-71D1D178032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78244" y="3914258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C8B908-2EFC-5F9A-FAEE-0144439FAACF}"/>
                    </a:ext>
                  </a:extLst>
                </p14:cNvPr>
                <p14:cNvContentPartPr/>
                <p14:nvPr/>
              </p14:nvContentPartPr>
              <p14:xfrm>
                <a:off x="3730244" y="3807338"/>
                <a:ext cx="239400" cy="1717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C8B908-2EFC-5F9A-FAEE-0144439FAAC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21604" y="3798698"/>
                  <a:ext cx="257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D4AF142-E7D5-BE4A-B658-CD055885E13E}"/>
                    </a:ext>
                  </a:extLst>
                </p14:cNvPr>
                <p14:cNvContentPartPr/>
                <p14:nvPr/>
              </p14:nvContentPartPr>
              <p14:xfrm>
                <a:off x="4046324" y="3839378"/>
                <a:ext cx="135000" cy="1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D4AF142-E7D5-BE4A-B658-CD055885E13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37324" y="3830738"/>
                  <a:ext cx="1526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3C4E8EB-C62E-7365-39CC-57BB9BA1D5A4}"/>
                    </a:ext>
                  </a:extLst>
                </p14:cNvPr>
                <p14:cNvContentPartPr/>
                <p14:nvPr/>
              </p14:nvContentPartPr>
              <p14:xfrm>
                <a:off x="4047044" y="3905618"/>
                <a:ext cx="141120" cy="7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3C4E8EB-C62E-7365-39CC-57BB9BA1D5A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038404" y="3896978"/>
                  <a:ext cx="158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B8B2C66-FC76-2766-A779-D2AD4D681C80}"/>
                    </a:ext>
                  </a:extLst>
                </p14:cNvPr>
                <p14:cNvContentPartPr/>
                <p14:nvPr/>
              </p14:nvContentPartPr>
              <p14:xfrm>
                <a:off x="4291844" y="3729938"/>
                <a:ext cx="143280" cy="2059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B8B2C66-FC76-2766-A779-D2AD4D681C8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282844" y="3720938"/>
                  <a:ext cx="16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F2CA9E3-BC55-4B35-968D-F8B652515DBE}"/>
                    </a:ext>
                  </a:extLst>
                </p14:cNvPr>
                <p14:cNvContentPartPr/>
                <p14:nvPr/>
              </p14:nvContentPartPr>
              <p14:xfrm>
                <a:off x="1794884" y="3554618"/>
                <a:ext cx="2811600" cy="640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F2CA9E3-BC55-4B35-968D-F8B652515DB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785884" y="3545618"/>
                  <a:ext cx="2829240" cy="65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98971" y="1725215"/>
            <a:ext cx="975994" cy="513080"/>
            <a:chOff x="2798971" y="1725215"/>
            <a:chExt cx="975994" cy="5130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8971" y="1768357"/>
              <a:ext cx="557394" cy="4698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4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5827" y="1725215"/>
              <a:ext cx="438782" cy="4874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113191" y="95816"/>
                  </a:moveTo>
                  <a:lnTo>
                    <a:pt x="74268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3" y="400604"/>
                  </a:lnTo>
                  <a:lnTo>
                    <a:pt x="180379" y="391421"/>
                  </a:lnTo>
                  <a:lnTo>
                    <a:pt x="254886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1" y="95816"/>
                  </a:lnTo>
                  <a:close/>
                </a:path>
                <a:path w="353060" h="400685">
                  <a:moveTo>
                    <a:pt x="254886" y="391421"/>
                  </a:moveTo>
                  <a:lnTo>
                    <a:pt x="180379" y="391421"/>
                  </a:lnTo>
                  <a:lnTo>
                    <a:pt x="207168" y="399555"/>
                  </a:lnTo>
                  <a:lnTo>
                    <a:pt x="235778" y="398384"/>
                  </a:lnTo>
                  <a:lnTo>
                    <a:pt x="254886" y="391421"/>
                  </a:lnTo>
                  <a:close/>
                </a:path>
                <a:path w="353060" h="400685">
                  <a:moveTo>
                    <a:pt x="157945" y="65881"/>
                  </a:moveTo>
                  <a:lnTo>
                    <a:pt x="141490" y="65881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4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8" y="84305"/>
                  </a:lnTo>
                  <a:lnTo>
                    <a:pt x="176864" y="84305"/>
                  </a:lnTo>
                  <a:lnTo>
                    <a:pt x="167738" y="74148"/>
                  </a:lnTo>
                  <a:lnTo>
                    <a:pt x="158512" y="66273"/>
                  </a:lnTo>
                  <a:lnTo>
                    <a:pt x="157945" y="65881"/>
                  </a:lnTo>
                  <a:close/>
                </a:path>
                <a:path w="353060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5" y="97860"/>
                  </a:lnTo>
                  <a:lnTo>
                    <a:pt x="237497" y="93195"/>
                  </a:lnTo>
                  <a:close/>
                </a:path>
                <a:path w="353060" h="400685">
                  <a:moveTo>
                    <a:pt x="230739" y="23066"/>
                  </a:moveTo>
                  <a:lnTo>
                    <a:pt x="194622" y="52547"/>
                  </a:lnTo>
                  <a:lnTo>
                    <a:pt x="176864" y="84305"/>
                  </a:lnTo>
                  <a:lnTo>
                    <a:pt x="194868" y="84305"/>
                  </a:lnTo>
                  <a:lnTo>
                    <a:pt x="202294" y="71226"/>
                  </a:lnTo>
                  <a:lnTo>
                    <a:pt x="218854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9" y="23066"/>
                  </a:lnTo>
                  <a:close/>
                </a:path>
                <a:path w="353060" h="400685">
                  <a:moveTo>
                    <a:pt x="0" y="0"/>
                  </a:moveTo>
                  <a:lnTo>
                    <a:pt x="29327" y="45642"/>
                  </a:lnTo>
                  <a:lnTo>
                    <a:pt x="67933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5" y="65881"/>
                  </a:lnTo>
                  <a:lnTo>
                    <a:pt x="150426" y="60674"/>
                  </a:lnTo>
                  <a:lnTo>
                    <a:pt x="144724" y="57343"/>
                  </a:lnTo>
                  <a:lnTo>
                    <a:pt x="140281" y="45234"/>
                  </a:lnTo>
                  <a:lnTo>
                    <a:pt x="132036" y="30072"/>
                  </a:lnTo>
                  <a:lnTo>
                    <a:pt x="119180" y="15387"/>
                  </a:lnTo>
                  <a:lnTo>
                    <a:pt x="104259" y="6666"/>
                  </a:lnTo>
                  <a:lnTo>
                    <a:pt x="29870" y="6666"/>
                  </a:lnTo>
                  <a:lnTo>
                    <a:pt x="0" y="0"/>
                  </a:lnTo>
                  <a:close/>
                </a:path>
                <a:path w="353060" h="400685">
                  <a:moveTo>
                    <a:pt x="73059" y="26"/>
                  </a:moveTo>
                  <a:lnTo>
                    <a:pt x="51801" y="3677"/>
                  </a:lnTo>
                  <a:lnTo>
                    <a:pt x="29870" y="6666"/>
                  </a:lnTo>
                  <a:lnTo>
                    <a:pt x="104259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25192" y="182016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3234" y="1623325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735" algn="l"/>
              </a:tabLst>
            </a:pPr>
            <a:r>
              <a:rPr sz="1800" dirty="0">
                <a:latin typeface="Arial MT"/>
                <a:cs typeface="Arial MT"/>
              </a:rPr>
              <a:t>$5	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32840" y="1259575"/>
            <a:ext cx="245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8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equations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32840" y="1792975"/>
            <a:ext cx="15570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 MT"/>
                <a:cs typeface="Arial MT"/>
              </a:rPr>
              <a:t>a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15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0110" y="312370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25192" y="31021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721894" y="2903167"/>
            <a:ext cx="9398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olu</a:t>
            </a:r>
            <a:r>
              <a:rPr sz="1800" b="1" dirty="0">
                <a:latin typeface="Arial" panose="020B0604020202020204"/>
                <a:cs typeface="Arial" panose="020B0604020202020204"/>
              </a:rPr>
              <a:t>t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io</a:t>
            </a:r>
            <a:r>
              <a:rPr sz="1800" b="1" dirty="0">
                <a:latin typeface="Arial" panose="020B0604020202020204"/>
                <a:cs typeface="Arial" panose="020B0604020202020204"/>
              </a:rPr>
              <a:t>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08CF7CE-0926-6CA6-7246-B69E6626A93F}"/>
              </a:ext>
            </a:extLst>
          </p:cNvPr>
          <p:cNvGrpSpPr/>
          <p:nvPr/>
        </p:nvGrpSpPr>
        <p:grpSpPr>
          <a:xfrm>
            <a:off x="7421684" y="1912658"/>
            <a:ext cx="1524600" cy="756360"/>
            <a:chOff x="7421684" y="1912658"/>
            <a:chExt cx="152460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A6D893-1457-99F7-8016-42DF25DCF652}"/>
                    </a:ext>
                  </a:extLst>
                </p14:cNvPr>
                <p14:cNvContentPartPr/>
                <p14:nvPr/>
              </p14:nvContentPartPr>
              <p14:xfrm>
                <a:off x="7421684" y="2084378"/>
                <a:ext cx="93240" cy="223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A6D893-1457-99F7-8016-42DF25DCF6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3044" y="2075378"/>
                  <a:ext cx="110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8CC041-4AED-7B93-3F14-FD52FFEC8620}"/>
                    </a:ext>
                  </a:extLst>
                </p14:cNvPr>
                <p14:cNvContentPartPr/>
                <p14:nvPr/>
              </p14:nvContentPartPr>
              <p14:xfrm>
                <a:off x="7537244" y="2089418"/>
                <a:ext cx="117000" cy="138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8CC041-4AED-7B93-3F14-FD52FFEC86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28244" y="2080418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BE410B0-052C-6E31-B45E-36FE26A6609E}"/>
                    </a:ext>
                  </a:extLst>
                </p14:cNvPr>
                <p14:cNvContentPartPr/>
                <p14:nvPr/>
              </p14:nvContentPartPr>
              <p14:xfrm>
                <a:off x="7737764" y="2064578"/>
                <a:ext cx="7200" cy="150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BE410B0-052C-6E31-B45E-36FE26A660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8764" y="2055938"/>
                  <a:ext cx="24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7BD699A-263A-23E8-A264-518DACF77C43}"/>
                    </a:ext>
                  </a:extLst>
                </p14:cNvPr>
                <p14:cNvContentPartPr/>
                <p14:nvPr/>
              </p14:nvContentPartPr>
              <p14:xfrm>
                <a:off x="7693124" y="2116778"/>
                <a:ext cx="151560" cy="29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7BD699A-263A-23E8-A264-518DACF77C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84124" y="2107778"/>
                  <a:ext cx="169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8B6DCC-F423-918A-831A-A5EFC342887D}"/>
                    </a:ext>
                  </a:extLst>
                </p14:cNvPr>
                <p14:cNvContentPartPr/>
                <p14:nvPr/>
              </p14:nvContentPartPr>
              <p14:xfrm>
                <a:off x="7892204" y="2008058"/>
                <a:ext cx="70920" cy="178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8B6DCC-F423-918A-831A-A5EFC34288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83204" y="1999418"/>
                  <a:ext cx="88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2FAEC22-7D02-01AF-CFF5-D4DB924B8FCD}"/>
                    </a:ext>
                  </a:extLst>
                </p14:cNvPr>
                <p14:cNvContentPartPr/>
                <p14:nvPr/>
              </p14:nvContentPartPr>
              <p14:xfrm>
                <a:off x="8045564" y="2044058"/>
                <a:ext cx="101880" cy="146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2FAEC22-7D02-01AF-CFF5-D4DB924B8F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6924" y="2035418"/>
                  <a:ext cx="119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44F921-CFA8-19EE-45B8-6604877929B1}"/>
                    </a:ext>
                  </a:extLst>
                </p14:cNvPr>
                <p14:cNvContentPartPr/>
                <p14:nvPr/>
              </p14:nvContentPartPr>
              <p14:xfrm>
                <a:off x="8201444" y="2036138"/>
                <a:ext cx="114840" cy="136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44F921-CFA8-19EE-45B8-6604877929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92804" y="2027138"/>
                  <a:ext cx="132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497964-4045-8B5B-B8E5-51CD0E3F626C}"/>
                    </a:ext>
                  </a:extLst>
                </p14:cNvPr>
                <p14:cNvContentPartPr/>
                <p14:nvPr/>
              </p14:nvContentPartPr>
              <p14:xfrm>
                <a:off x="8295044" y="1912658"/>
                <a:ext cx="114840" cy="355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497964-4045-8B5B-B8E5-51CD0E3F62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86044" y="1903658"/>
                  <a:ext cx="132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E4C9411-9D57-C74E-D579-966FF319D217}"/>
                    </a:ext>
                  </a:extLst>
                </p14:cNvPr>
                <p14:cNvContentPartPr/>
                <p14:nvPr/>
              </p14:nvContentPartPr>
              <p14:xfrm>
                <a:off x="8622644" y="1991498"/>
                <a:ext cx="11520" cy="179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E4C9411-9D57-C74E-D579-966FF319D2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3644" y="1982498"/>
                  <a:ext cx="2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375B8B-B630-39A8-FDD3-2AC828447A35}"/>
                    </a:ext>
                  </a:extLst>
                </p14:cNvPr>
                <p14:cNvContentPartPr/>
                <p14:nvPr/>
              </p14:nvContentPartPr>
              <p14:xfrm>
                <a:off x="8566124" y="2075738"/>
                <a:ext cx="152640" cy="8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375B8B-B630-39A8-FDD3-2AC828447A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57484" y="2066738"/>
                  <a:ext cx="170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639101-9DAD-E585-10D7-489CEAA1EBD3}"/>
                    </a:ext>
                  </a:extLst>
                </p14:cNvPr>
                <p14:cNvContentPartPr/>
                <p14:nvPr/>
              </p14:nvContentPartPr>
              <p14:xfrm>
                <a:off x="8791844" y="1943618"/>
                <a:ext cx="101160" cy="233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639101-9DAD-E585-10D7-489CEAA1E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3204" y="1934978"/>
                  <a:ext cx="118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3750051-D04C-958F-98F2-4BE188DCE72C}"/>
                    </a:ext>
                  </a:extLst>
                </p14:cNvPr>
                <p14:cNvContentPartPr/>
                <p14:nvPr/>
              </p14:nvContentPartPr>
              <p14:xfrm>
                <a:off x="7465964" y="2382098"/>
                <a:ext cx="101520" cy="286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3750051-D04C-958F-98F2-4BE188DCE7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56964" y="2373098"/>
                  <a:ext cx="119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26D3715-3F53-FDC1-E50A-A5C6C2B56ABB}"/>
                    </a:ext>
                  </a:extLst>
                </p14:cNvPr>
                <p14:cNvContentPartPr/>
                <p14:nvPr/>
              </p14:nvContentPartPr>
              <p14:xfrm>
                <a:off x="7576484" y="2456618"/>
                <a:ext cx="123840" cy="159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26D3715-3F53-FDC1-E50A-A5C6C2B56A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7844" y="2447618"/>
                  <a:ext cx="141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0A9F81-142E-596D-5C0C-6074D5463B75}"/>
                    </a:ext>
                  </a:extLst>
                </p14:cNvPr>
                <p14:cNvContentPartPr/>
                <p14:nvPr/>
              </p14:nvContentPartPr>
              <p14:xfrm>
                <a:off x="7799684" y="2451218"/>
                <a:ext cx="18000" cy="146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0A9F81-142E-596D-5C0C-6074D5463B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1044" y="2442578"/>
                  <a:ext cx="3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959D93-0B77-4710-ED0F-43D7076EE595}"/>
                    </a:ext>
                  </a:extLst>
                </p14:cNvPr>
                <p14:cNvContentPartPr/>
                <p14:nvPr/>
              </p14:nvContentPartPr>
              <p14:xfrm>
                <a:off x="7747124" y="2521418"/>
                <a:ext cx="141120" cy="9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959D93-0B77-4710-ED0F-43D7076EE5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38484" y="2512418"/>
                  <a:ext cx="158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DB43D54-85DA-80AF-A154-9CFC5708DABC}"/>
                    </a:ext>
                  </a:extLst>
                </p14:cNvPr>
                <p14:cNvContentPartPr/>
                <p14:nvPr/>
              </p14:nvContentPartPr>
              <p14:xfrm>
                <a:off x="7948364" y="2384258"/>
                <a:ext cx="76680" cy="229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DB43D54-85DA-80AF-A154-9CFC5708DA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39724" y="2375618"/>
                  <a:ext cx="9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7A4A83B-335A-9E9F-2F39-9E01F8652B01}"/>
                    </a:ext>
                  </a:extLst>
                </p14:cNvPr>
                <p14:cNvContentPartPr/>
                <p14:nvPr/>
              </p14:nvContentPartPr>
              <p14:xfrm>
                <a:off x="8080484" y="2445098"/>
                <a:ext cx="148320" cy="145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7A4A83B-335A-9E9F-2F39-9E01F8652B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1844" y="2436098"/>
                  <a:ext cx="16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006290-0DC2-FF39-AB1F-2622383AB440}"/>
                    </a:ext>
                  </a:extLst>
                </p14:cNvPr>
                <p14:cNvContentPartPr/>
                <p14:nvPr/>
              </p14:nvContentPartPr>
              <p14:xfrm>
                <a:off x="8264444" y="2424938"/>
                <a:ext cx="89640" cy="150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006290-0DC2-FF39-AB1F-2622383AB4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55444" y="2415938"/>
                  <a:ext cx="107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3725EE-00A0-60AA-6E8F-6E145CE1E0FF}"/>
                    </a:ext>
                  </a:extLst>
                </p14:cNvPr>
                <p14:cNvContentPartPr/>
                <p14:nvPr/>
              </p14:nvContentPartPr>
              <p14:xfrm>
                <a:off x="8389364" y="2306858"/>
                <a:ext cx="108000" cy="323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3725EE-00A0-60AA-6E8F-6E145CE1E0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80724" y="2297858"/>
                  <a:ext cx="125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E74C568-C9CA-9C5D-B310-52C229322719}"/>
                    </a:ext>
                  </a:extLst>
                </p14:cNvPr>
                <p14:cNvContentPartPr/>
                <p14:nvPr/>
              </p14:nvContentPartPr>
              <p14:xfrm>
                <a:off x="8656124" y="2397578"/>
                <a:ext cx="12960" cy="179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E74C568-C9CA-9C5D-B310-52C2293227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47124" y="2388938"/>
                  <a:ext cx="30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FEA628-85B6-15A4-AF23-CC9406449E38}"/>
                    </a:ext>
                  </a:extLst>
                </p14:cNvPr>
                <p14:cNvContentPartPr/>
                <p14:nvPr/>
              </p14:nvContentPartPr>
              <p14:xfrm>
                <a:off x="8608964" y="2480378"/>
                <a:ext cx="126360" cy="5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FEA628-85B6-15A4-AF23-CC9406449E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00324" y="2471738"/>
                  <a:ext cx="144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324E72-A12F-A71F-F30E-6E23E284C00E}"/>
                    </a:ext>
                  </a:extLst>
                </p14:cNvPr>
                <p14:cNvContentPartPr/>
                <p14:nvPr/>
              </p14:nvContentPartPr>
              <p14:xfrm>
                <a:off x="8819204" y="2385698"/>
                <a:ext cx="127080" cy="177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324E72-A12F-A71F-F30E-6E23E284C0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0204" y="2376698"/>
                  <a:ext cx="14472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304A27A-75E1-59D2-6C57-7775AAC81C21}"/>
              </a:ext>
            </a:extLst>
          </p:cNvPr>
          <p:cNvGrpSpPr/>
          <p:nvPr/>
        </p:nvGrpSpPr>
        <p:grpSpPr>
          <a:xfrm>
            <a:off x="7649204" y="2676938"/>
            <a:ext cx="631800" cy="263520"/>
            <a:chOff x="7649204" y="2676938"/>
            <a:chExt cx="63180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73C8E82-1D62-6BA7-7F72-6FED4FA43C76}"/>
                    </a:ext>
                  </a:extLst>
                </p14:cNvPr>
                <p14:cNvContentPartPr/>
                <p14:nvPr/>
              </p14:nvContentPartPr>
              <p14:xfrm>
                <a:off x="7649204" y="2676938"/>
                <a:ext cx="631800" cy="27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73C8E82-1D62-6BA7-7F72-6FED4FA43C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0564" y="2668298"/>
                  <a:ext cx="649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CBD61B3-5ADE-BEFC-36BA-CB984AD0F87F}"/>
                    </a:ext>
                  </a:extLst>
                </p14:cNvPr>
                <p14:cNvContentPartPr/>
                <p14:nvPr/>
              </p14:nvContentPartPr>
              <p14:xfrm>
                <a:off x="7847924" y="2780978"/>
                <a:ext cx="100800" cy="159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CBD61B3-5ADE-BEFC-36BA-CB984AD0F8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9284" y="2772338"/>
                  <a:ext cx="11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368969-D28C-A815-40E7-36834BB3A226}"/>
                    </a:ext>
                  </a:extLst>
                </p14:cNvPr>
                <p14:cNvContentPartPr/>
                <p14:nvPr/>
              </p14:nvContentPartPr>
              <p14:xfrm>
                <a:off x="7981844" y="2789618"/>
                <a:ext cx="82080" cy="11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368969-D28C-A815-40E7-36834BB3A2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72844" y="2780618"/>
                  <a:ext cx="9972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F0ED4FD-2CBF-F4E2-40CA-CDB3900FE4B6}"/>
                  </a:ext>
                </a:extLst>
              </p14:cNvPr>
              <p14:cNvContentPartPr/>
              <p14:nvPr/>
            </p14:nvContentPartPr>
            <p14:xfrm>
              <a:off x="8742884" y="2663258"/>
              <a:ext cx="243720" cy="28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F0ED4FD-2CBF-F4E2-40CA-CDB3900FE4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34244" y="2654258"/>
                <a:ext cx="261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9F85ED-8188-997F-B652-9075E3C77C12}"/>
                  </a:ext>
                </a:extLst>
              </p14:cNvPr>
              <p14:cNvContentPartPr/>
              <p14:nvPr/>
            </p14:nvContentPartPr>
            <p14:xfrm>
              <a:off x="8766284" y="2801498"/>
              <a:ext cx="196560" cy="167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9F85ED-8188-997F-B652-9075E3C77C1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57284" y="2792858"/>
                <a:ext cx="21420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C4CE77E-3285-D33A-7FDF-A8784A495E7C}"/>
              </a:ext>
            </a:extLst>
          </p:cNvPr>
          <p:cNvGrpSpPr/>
          <p:nvPr/>
        </p:nvGrpSpPr>
        <p:grpSpPr>
          <a:xfrm>
            <a:off x="7672604" y="1620338"/>
            <a:ext cx="208800" cy="185400"/>
            <a:chOff x="7672604" y="1620338"/>
            <a:chExt cx="20880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DC4362-7BE9-999C-9CF6-3C46263F9B4B}"/>
                    </a:ext>
                  </a:extLst>
                </p14:cNvPr>
                <p14:cNvContentPartPr/>
                <p14:nvPr/>
              </p14:nvContentPartPr>
              <p14:xfrm>
                <a:off x="7672604" y="1637978"/>
                <a:ext cx="104040" cy="167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DC4362-7BE9-999C-9CF6-3C46263F9B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3604" y="1628978"/>
                  <a:ext cx="121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800F44-C576-D1FD-9272-06666EA72E59}"/>
                    </a:ext>
                  </a:extLst>
                </p14:cNvPr>
                <p14:cNvContentPartPr/>
                <p14:nvPr/>
              </p14:nvContentPartPr>
              <p14:xfrm>
                <a:off x="7788884" y="1620338"/>
                <a:ext cx="92520" cy="136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800F44-C576-D1FD-9272-06666EA72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0244" y="1611338"/>
                  <a:ext cx="1101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6875612-059C-A0A2-D909-B549D3FD578A}"/>
                  </a:ext>
                </a:extLst>
              </p14:cNvPr>
              <p14:cNvContentPartPr/>
              <p14:nvPr/>
            </p14:nvContentPartPr>
            <p14:xfrm>
              <a:off x="8705084" y="1556978"/>
              <a:ext cx="99720" cy="1695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6875612-059C-A0A2-D909-B549D3FD57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96444" y="1547978"/>
                <a:ext cx="117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0280018-5BB1-2203-8FC3-4C7772D917FB}"/>
                  </a:ext>
                </a:extLst>
              </p14:cNvPr>
              <p14:cNvContentPartPr/>
              <p14:nvPr/>
            </p14:nvContentPartPr>
            <p14:xfrm>
              <a:off x="7546964" y="2233778"/>
              <a:ext cx="679320" cy="280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0280018-5BB1-2203-8FC3-4C7772D917F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37964" y="2225138"/>
                <a:ext cx="696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23A42C0-8C51-BDF0-5C2A-05D0D2F91912}"/>
                  </a:ext>
                </a:extLst>
              </p14:cNvPr>
              <p14:cNvContentPartPr/>
              <p14:nvPr/>
            </p14:nvContentPartPr>
            <p14:xfrm>
              <a:off x="8714084" y="2179778"/>
              <a:ext cx="270720" cy="11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23A42C0-8C51-BDF0-5C2A-05D0D2F919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05444" y="2170778"/>
                <a:ext cx="2883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E7F2F62-6DBA-6108-1AF6-50EF603A9B6E}"/>
                  </a:ext>
                </a:extLst>
              </p14:cNvPr>
              <p14:cNvContentPartPr/>
              <p14:nvPr/>
            </p14:nvContentPartPr>
            <p14:xfrm>
              <a:off x="5632124" y="1754258"/>
              <a:ext cx="1573560" cy="344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E7F2F62-6DBA-6108-1AF6-50EF603A9B6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23124" y="1745618"/>
                <a:ext cx="1591200" cy="36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6098" y="1203840"/>
          <a:ext cx="7758429" cy="1322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394">
                <a:tc>
                  <a:txBody>
                    <a:bodyPr/>
                    <a:lstStyle/>
                    <a:p>
                      <a:pPr marL="3175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49">
                <a:tc>
                  <a:txBody>
                    <a:bodyPr/>
                    <a:lstStyle/>
                    <a:p>
                      <a:pPr marL="3175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3175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44"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3a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144052-2C9F-60A4-78BF-6EFACAA79DF2}"/>
                  </a:ext>
                </a:extLst>
              </p14:cNvPr>
              <p14:cNvContentPartPr/>
              <p14:nvPr/>
            </p14:nvContentPartPr>
            <p14:xfrm>
              <a:off x="3083684" y="1068458"/>
              <a:ext cx="137520" cy="325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144052-2C9F-60A4-78BF-6EFACAA79D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5044" y="1059818"/>
                <a:ext cx="155160" cy="327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CC783C9-C449-41B2-C06E-ADD16E5AB720}"/>
              </a:ext>
            </a:extLst>
          </p:cNvPr>
          <p:cNvGrpSpPr/>
          <p:nvPr/>
        </p:nvGrpSpPr>
        <p:grpSpPr>
          <a:xfrm>
            <a:off x="557564" y="2977898"/>
            <a:ext cx="648720" cy="191880"/>
            <a:chOff x="557564" y="2977898"/>
            <a:chExt cx="64872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85F0AA-2D86-5F30-A115-6FACF5A33C65}"/>
                    </a:ext>
                  </a:extLst>
                </p14:cNvPr>
                <p14:cNvContentPartPr/>
                <p14:nvPr/>
              </p14:nvContentPartPr>
              <p14:xfrm>
                <a:off x="557564" y="2988698"/>
                <a:ext cx="99000" cy="18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85F0AA-2D86-5F30-A115-6FACF5A33C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924" y="2979698"/>
                  <a:ext cx="1166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D5B918-6009-2D8F-6CD6-155054D16DFA}"/>
                    </a:ext>
                  </a:extLst>
                </p14:cNvPr>
                <p14:cNvContentPartPr/>
                <p14:nvPr/>
              </p14:nvContentPartPr>
              <p14:xfrm>
                <a:off x="684644" y="2977898"/>
                <a:ext cx="115920" cy="172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D5B918-6009-2D8F-6CD6-155054D16D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5644" y="2969258"/>
                  <a:ext cx="133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28DC17-D654-6D3E-BE09-B8B66FBEB284}"/>
                    </a:ext>
                  </a:extLst>
                </p14:cNvPr>
                <p14:cNvContentPartPr/>
                <p14:nvPr/>
              </p14:nvContentPartPr>
              <p14:xfrm>
                <a:off x="962924" y="2983658"/>
                <a:ext cx="20520" cy="161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28DC17-D654-6D3E-BE09-B8B66FBEB2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3924" y="2975018"/>
                  <a:ext cx="38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0CE068-FF97-60C8-55F4-05DD44CEE084}"/>
                    </a:ext>
                  </a:extLst>
                </p14:cNvPr>
                <p14:cNvContentPartPr/>
                <p14:nvPr/>
              </p14:nvContentPartPr>
              <p14:xfrm>
                <a:off x="912884" y="3067178"/>
                <a:ext cx="129960" cy="5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0CE068-FF97-60C8-55F4-05DD44CEE0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244" y="3058178"/>
                  <a:ext cx="147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24C606-5078-F52C-F91F-49508141815F}"/>
                    </a:ext>
                  </a:extLst>
                </p14:cNvPr>
                <p14:cNvContentPartPr/>
                <p14:nvPr/>
              </p14:nvContentPartPr>
              <p14:xfrm>
                <a:off x="1094324" y="2977898"/>
                <a:ext cx="111960" cy="158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24C606-5078-F52C-F91F-4950814181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5684" y="2969258"/>
                  <a:ext cx="12960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1ABC21-9864-09FB-4F62-20C796DABB98}"/>
              </a:ext>
            </a:extLst>
          </p:cNvPr>
          <p:cNvGrpSpPr/>
          <p:nvPr/>
        </p:nvGrpSpPr>
        <p:grpSpPr>
          <a:xfrm>
            <a:off x="1376564" y="2895098"/>
            <a:ext cx="1313640" cy="302400"/>
            <a:chOff x="1376564" y="2895098"/>
            <a:chExt cx="13136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FD289F-52FF-9135-7E8C-B8AC16571172}"/>
                    </a:ext>
                  </a:extLst>
                </p14:cNvPr>
                <p14:cNvContentPartPr/>
                <p14:nvPr/>
              </p14:nvContentPartPr>
              <p14:xfrm>
                <a:off x="1376564" y="2998418"/>
                <a:ext cx="120240" cy="61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FD289F-52FF-9135-7E8C-B8AC165711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7924" y="2989778"/>
                  <a:ext cx="137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651FAA-0B31-9F53-6EAE-CCB70982635C}"/>
                    </a:ext>
                  </a:extLst>
                </p14:cNvPr>
                <p14:cNvContentPartPr/>
                <p14:nvPr/>
              </p14:nvContentPartPr>
              <p14:xfrm>
                <a:off x="1622444" y="2911298"/>
                <a:ext cx="81720" cy="19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651FAA-0B31-9F53-6EAE-CCB7098263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3804" y="2902658"/>
                  <a:ext cx="99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484E1E-C795-DEAE-C3FC-28D786C75B9D}"/>
                    </a:ext>
                  </a:extLst>
                </p14:cNvPr>
                <p14:cNvContentPartPr/>
                <p14:nvPr/>
              </p14:nvContentPartPr>
              <p14:xfrm>
                <a:off x="1771844" y="2899778"/>
                <a:ext cx="99000" cy="200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484E1E-C795-DEAE-C3FC-28D786C75B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63204" y="2891138"/>
                  <a:ext cx="116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2BA8CD-3043-7F80-4AA1-88F63CEF2200}"/>
                    </a:ext>
                  </a:extLst>
                </p14:cNvPr>
                <p14:cNvContentPartPr/>
                <p14:nvPr/>
              </p14:nvContentPartPr>
              <p14:xfrm>
                <a:off x="1963004" y="3084458"/>
                <a:ext cx="75600" cy="11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2BA8CD-3043-7F80-4AA1-88F63CEF2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54004" y="3075458"/>
                  <a:ext cx="93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7BEE71-3ADF-C4E5-DA0C-05B5DF7A67BC}"/>
                    </a:ext>
                  </a:extLst>
                </p14:cNvPr>
                <p14:cNvContentPartPr/>
                <p14:nvPr/>
              </p14:nvContentPartPr>
              <p14:xfrm>
                <a:off x="2133644" y="2942618"/>
                <a:ext cx="171000" cy="166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7BEE71-3ADF-C4E5-DA0C-05B5DF7A67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24644" y="2933978"/>
                  <a:ext cx="18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D77964-FD45-45B1-307C-B35621493226}"/>
                    </a:ext>
                  </a:extLst>
                </p14:cNvPr>
                <p14:cNvContentPartPr/>
                <p14:nvPr/>
              </p14:nvContentPartPr>
              <p14:xfrm>
                <a:off x="2333804" y="2994458"/>
                <a:ext cx="105480" cy="2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D77964-FD45-45B1-307C-B35621493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5164" y="2985818"/>
                  <a:ext cx="123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5F031C-E0A1-A492-A129-4CAE3A956112}"/>
                    </a:ext>
                  </a:extLst>
                </p14:cNvPr>
                <p14:cNvContentPartPr/>
                <p14:nvPr/>
              </p14:nvContentPartPr>
              <p14:xfrm>
                <a:off x="2351444" y="3053498"/>
                <a:ext cx="88560" cy="1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5F031C-E0A1-A492-A129-4CAE3A9561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2444" y="3044858"/>
                  <a:ext cx="106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7FAF2A-7FB9-61C5-C425-E836C607289F}"/>
                    </a:ext>
                  </a:extLst>
                </p14:cNvPr>
                <p14:cNvContentPartPr/>
                <p14:nvPr/>
              </p14:nvContentPartPr>
              <p14:xfrm>
                <a:off x="2576084" y="2895098"/>
                <a:ext cx="114120" cy="21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7FAF2A-7FB9-61C5-C425-E836C60728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7084" y="2886458"/>
                  <a:ext cx="1317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105120-B737-B947-BEBD-F3E3F72EDB91}"/>
                  </a:ext>
                </a:extLst>
              </p14:cNvPr>
              <p14:cNvContentPartPr/>
              <p14:nvPr/>
            </p14:nvContentPartPr>
            <p14:xfrm>
              <a:off x="262004" y="2049818"/>
              <a:ext cx="293760" cy="194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105120-B737-B947-BEBD-F3E3F72EDB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004" y="2041178"/>
                <a:ext cx="311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AFC76C4-D577-4E15-CF24-E4DD42C1AC1A}"/>
                  </a:ext>
                </a:extLst>
              </p14:cNvPr>
              <p14:cNvContentPartPr/>
              <p14:nvPr/>
            </p14:nvContentPartPr>
            <p14:xfrm>
              <a:off x="5872244" y="1027418"/>
              <a:ext cx="53640" cy="3431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AFC76C4-D577-4E15-CF24-E4DD42C1AC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63244" y="1018778"/>
                <a:ext cx="71280" cy="34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6C50BBD-EBED-A9F3-8FFE-C768E055DD13}"/>
                  </a:ext>
                </a:extLst>
              </p14:cNvPr>
              <p14:cNvContentPartPr/>
              <p14:nvPr/>
            </p14:nvContentPartPr>
            <p14:xfrm>
              <a:off x="3346484" y="2067458"/>
              <a:ext cx="197280" cy="92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6C50BBD-EBED-A9F3-8FFE-C768E055DD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37484" y="2058458"/>
                <a:ext cx="21492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42E71094-4C0E-6D37-2E50-E627EC8FC426}"/>
              </a:ext>
            </a:extLst>
          </p:cNvPr>
          <p:cNvGrpSpPr/>
          <p:nvPr/>
        </p:nvGrpSpPr>
        <p:grpSpPr>
          <a:xfrm>
            <a:off x="3527564" y="2866298"/>
            <a:ext cx="684360" cy="187920"/>
            <a:chOff x="3527564" y="2866298"/>
            <a:chExt cx="68436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B58CB4-295E-CC71-1AFB-B562222BD7DF}"/>
                    </a:ext>
                  </a:extLst>
                </p14:cNvPr>
                <p14:cNvContentPartPr/>
                <p14:nvPr/>
              </p14:nvContentPartPr>
              <p14:xfrm>
                <a:off x="3527564" y="2873498"/>
                <a:ext cx="106920" cy="169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B58CB4-295E-CC71-1AFB-B562222BD7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8564" y="2864858"/>
                  <a:ext cx="12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5006E72-9E6C-6136-D309-F66ED2F08C42}"/>
                    </a:ext>
                  </a:extLst>
                </p14:cNvPr>
                <p14:cNvContentPartPr/>
                <p14:nvPr/>
              </p14:nvContentPartPr>
              <p14:xfrm>
                <a:off x="3701084" y="2885738"/>
                <a:ext cx="89640" cy="154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5006E72-9E6C-6136-D309-F66ED2F08C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92444" y="2877098"/>
                  <a:ext cx="107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C88A70-93D0-D17A-9CF8-A4007BD832EA}"/>
                    </a:ext>
                  </a:extLst>
                </p14:cNvPr>
                <p14:cNvContentPartPr/>
                <p14:nvPr/>
              </p14:nvContentPartPr>
              <p14:xfrm>
                <a:off x="3940484" y="2887538"/>
                <a:ext cx="3960" cy="166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C88A70-93D0-D17A-9CF8-A4007BD832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31484" y="2878538"/>
                  <a:ext cx="21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F16CF5-7DB0-098B-2C4C-4E52680D555A}"/>
                    </a:ext>
                  </a:extLst>
                </p14:cNvPr>
                <p14:cNvContentPartPr/>
                <p14:nvPr/>
              </p14:nvContentPartPr>
              <p14:xfrm>
                <a:off x="3878204" y="2968538"/>
                <a:ext cx="13860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F16CF5-7DB0-098B-2C4C-4E52680D55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69204" y="2959898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A2B842-2EF4-8615-ED84-CA10530EC189}"/>
                    </a:ext>
                  </a:extLst>
                </p14:cNvPr>
                <p14:cNvContentPartPr/>
                <p14:nvPr/>
              </p14:nvContentPartPr>
              <p14:xfrm>
                <a:off x="4072244" y="2866298"/>
                <a:ext cx="139680" cy="168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A2B842-2EF4-8615-ED84-CA10530EC1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3604" y="2857658"/>
                  <a:ext cx="15732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74CB5B-4AA9-D9EE-5158-70EB21706C3C}"/>
              </a:ext>
            </a:extLst>
          </p:cNvPr>
          <p:cNvGrpSpPr/>
          <p:nvPr/>
        </p:nvGrpSpPr>
        <p:grpSpPr>
          <a:xfrm>
            <a:off x="4384004" y="2767658"/>
            <a:ext cx="1262880" cy="313920"/>
            <a:chOff x="4384004" y="2767658"/>
            <a:chExt cx="126288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EB1C6E-D3BB-816F-8518-790936551813}"/>
                    </a:ext>
                  </a:extLst>
                </p14:cNvPr>
                <p14:cNvContentPartPr/>
                <p14:nvPr/>
              </p14:nvContentPartPr>
              <p14:xfrm>
                <a:off x="4384004" y="2900138"/>
                <a:ext cx="142920" cy="5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EB1C6E-D3BB-816F-8518-7909365518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5004" y="2891138"/>
                  <a:ext cx="160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E44F09-C777-A2AD-D606-C117697BE356}"/>
                    </a:ext>
                  </a:extLst>
                </p14:cNvPr>
                <p14:cNvContentPartPr/>
                <p14:nvPr/>
              </p14:nvContentPartPr>
              <p14:xfrm>
                <a:off x="4409204" y="2965298"/>
                <a:ext cx="134280" cy="7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E44F09-C777-A2AD-D606-C117697BE3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00564" y="2956658"/>
                  <a:ext cx="151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738864A-292D-B8A3-8684-790366FA7649}"/>
                    </a:ext>
                  </a:extLst>
                </p14:cNvPr>
                <p14:cNvContentPartPr/>
                <p14:nvPr/>
              </p14:nvContentPartPr>
              <p14:xfrm>
                <a:off x="4651844" y="2805098"/>
                <a:ext cx="76320" cy="196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738864A-292D-B8A3-8684-790366FA76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43204" y="2796098"/>
                  <a:ext cx="93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34EC24-276F-653B-F205-7CBC423E42D4}"/>
                    </a:ext>
                  </a:extLst>
                </p14:cNvPr>
                <p14:cNvContentPartPr/>
                <p14:nvPr/>
              </p14:nvContentPartPr>
              <p14:xfrm>
                <a:off x="4810604" y="2797538"/>
                <a:ext cx="97560" cy="193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34EC24-276F-653B-F205-7CBC423E42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01604" y="2788898"/>
                  <a:ext cx="115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A370BF-F147-D5E7-8D46-19126684BC4B}"/>
                    </a:ext>
                  </a:extLst>
                </p14:cNvPr>
                <p14:cNvContentPartPr/>
                <p14:nvPr/>
              </p14:nvContentPartPr>
              <p14:xfrm>
                <a:off x="4941284" y="2995538"/>
                <a:ext cx="48600" cy="8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A370BF-F147-D5E7-8D46-19126684BC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32284" y="2986538"/>
                  <a:ext cx="66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87338A-AF95-CC52-47FC-533C2F00FACC}"/>
                    </a:ext>
                  </a:extLst>
                </p14:cNvPr>
                <p14:cNvContentPartPr/>
                <p14:nvPr/>
              </p14:nvContentPartPr>
              <p14:xfrm>
                <a:off x="5123084" y="2832818"/>
                <a:ext cx="99720" cy="155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87338A-AF95-CC52-47FC-533C2F00FA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14084" y="2824178"/>
                  <a:ext cx="117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086858-AD04-6835-336A-7B27B17AC5AD}"/>
                    </a:ext>
                  </a:extLst>
                </p14:cNvPr>
                <p14:cNvContentPartPr/>
                <p14:nvPr/>
              </p14:nvContentPartPr>
              <p14:xfrm>
                <a:off x="5338364" y="2868458"/>
                <a:ext cx="79200" cy="1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086858-AD04-6835-336A-7B27B17AC5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9724" y="2859818"/>
                  <a:ext cx="96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7F08E1-0E76-00B0-DBAF-0EA749C8A678}"/>
                    </a:ext>
                  </a:extLst>
                </p14:cNvPr>
                <p14:cNvContentPartPr/>
                <p14:nvPr/>
              </p14:nvContentPartPr>
              <p14:xfrm>
                <a:off x="5334044" y="2929298"/>
                <a:ext cx="86040" cy="64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A7F08E1-0E76-00B0-DBAF-0EA749C8A6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25404" y="2920298"/>
                  <a:ext cx="103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E802F9-9C7E-2AC6-6BC2-F30A089B024E}"/>
                    </a:ext>
                  </a:extLst>
                </p14:cNvPr>
                <p14:cNvContentPartPr/>
                <p14:nvPr/>
              </p14:nvContentPartPr>
              <p14:xfrm>
                <a:off x="5515124" y="2767658"/>
                <a:ext cx="131760" cy="214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E802F9-9C7E-2AC6-6BC2-F30A089B02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06484" y="2759018"/>
                  <a:ext cx="1494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6030EDC-F1DF-8F2F-C9F8-F60EB3639C8D}"/>
              </a:ext>
            </a:extLst>
          </p:cNvPr>
          <p:cNvGrpSpPr/>
          <p:nvPr/>
        </p:nvGrpSpPr>
        <p:grpSpPr>
          <a:xfrm>
            <a:off x="6451844" y="2684138"/>
            <a:ext cx="2152440" cy="882720"/>
            <a:chOff x="6451844" y="2684138"/>
            <a:chExt cx="2152440" cy="88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C0DD6B-03D4-E731-964A-C01E23F0D3D4}"/>
                    </a:ext>
                  </a:extLst>
                </p14:cNvPr>
                <p14:cNvContentPartPr/>
                <p14:nvPr/>
              </p14:nvContentPartPr>
              <p14:xfrm>
                <a:off x="6451844" y="2876378"/>
                <a:ext cx="155880" cy="183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C0DD6B-03D4-E731-964A-C01E23F0D3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42844" y="2867738"/>
                  <a:ext cx="173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C0A0D7D-64C4-F4DC-FDB4-895CB58E1DD8}"/>
                    </a:ext>
                  </a:extLst>
                </p14:cNvPr>
                <p14:cNvContentPartPr/>
                <p14:nvPr/>
              </p14:nvContentPartPr>
              <p14:xfrm>
                <a:off x="6674324" y="2803298"/>
                <a:ext cx="71280" cy="302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C0A0D7D-64C4-F4DC-FDB4-895CB58E1D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65684" y="2794298"/>
                  <a:ext cx="88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E2D62B3-4047-078D-5448-61DC6F6125CE}"/>
                    </a:ext>
                  </a:extLst>
                </p14:cNvPr>
                <p14:cNvContentPartPr/>
                <p14:nvPr/>
              </p14:nvContentPartPr>
              <p14:xfrm>
                <a:off x="6802844" y="2888618"/>
                <a:ext cx="115200" cy="125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E2D62B3-4047-078D-5448-61DC6F6125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4204" y="2879618"/>
                  <a:ext cx="132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BB7676-B06B-03CB-28D2-4A2FD63D894D}"/>
                    </a:ext>
                  </a:extLst>
                </p14:cNvPr>
                <p14:cNvContentPartPr/>
                <p14:nvPr/>
              </p14:nvContentPartPr>
              <p14:xfrm>
                <a:off x="7012364" y="2864498"/>
                <a:ext cx="6480" cy="162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BB7676-B06B-03CB-28D2-4A2FD63D89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03364" y="2855858"/>
                  <a:ext cx="24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25A45DC-ED91-51A7-97D8-9EA61BDDE67E}"/>
                    </a:ext>
                  </a:extLst>
                </p14:cNvPr>
                <p14:cNvContentPartPr/>
                <p14:nvPr/>
              </p14:nvContentPartPr>
              <p14:xfrm>
                <a:off x="6968444" y="2946578"/>
                <a:ext cx="144000" cy="5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25A45DC-ED91-51A7-97D8-9EA61BDDE6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59804" y="2937578"/>
                  <a:ext cx="161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C19C18-097E-F158-7172-2EB1609F99B3}"/>
                    </a:ext>
                  </a:extLst>
                </p14:cNvPr>
                <p14:cNvContentPartPr/>
                <p14:nvPr/>
              </p14:nvContentPartPr>
              <p14:xfrm>
                <a:off x="7202084" y="2789978"/>
                <a:ext cx="82800" cy="220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C19C18-097E-F158-7172-2EB1609F99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93444" y="2780978"/>
                  <a:ext cx="100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52DCF80-3AF4-EB3F-691C-38476ACB2526}"/>
                    </a:ext>
                  </a:extLst>
                </p14:cNvPr>
                <p14:cNvContentPartPr/>
                <p14:nvPr/>
              </p14:nvContentPartPr>
              <p14:xfrm>
                <a:off x="7367684" y="2835338"/>
                <a:ext cx="131760" cy="144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52DCF80-3AF4-EB3F-691C-38476ACB25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8684" y="2826698"/>
                  <a:ext cx="149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857831D-5598-D7FC-EAD2-E7257AFED378}"/>
                    </a:ext>
                  </a:extLst>
                </p14:cNvPr>
                <p14:cNvContentPartPr/>
                <p14:nvPr/>
              </p14:nvContentPartPr>
              <p14:xfrm>
                <a:off x="7570364" y="2798978"/>
                <a:ext cx="122400" cy="177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857831D-5598-D7FC-EAD2-E7257AFED3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1364" y="2789978"/>
                  <a:ext cx="14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44DAA63-0870-66FC-266E-020028039965}"/>
                    </a:ext>
                  </a:extLst>
                </p14:cNvPr>
                <p14:cNvContentPartPr/>
                <p14:nvPr/>
              </p14:nvContentPartPr>
              <p14:xfrm>
                <a:off x="7690604" y="2684138"/>
                <a:ext cx="150120" cy="378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44DAA63-0870-66FC-266E-0200280399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81604" y="2675138"/>
                  <a:ext cx="167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A5AE1BE-41BA-873F-CBE4-25B474F1D03D}"/>
                    </a:ext>
                  </a:extLst>
                </p14:cNvPr>
                <p14:cNvContentPartPr/>
                <p14:nvPr/>
              </p14:nvContentPartPr>
              <p14:xfrm>
                <a:off x="7954844" y="2883578"/>
                <a:ext cx="125640" cy="1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A5AE1BE-41BA-873F-CBE4-25B474F1D0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5844" y="2874578"/>
                  <a:ext cx="143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280BFCB-D7FC-2A31-1533-5218DCA34834}"/>
                    </a:ext>
                  </a:extLst>
                </p14:cNvPr>
                <p14:cNvContentPartPr/>
                <p14:nvPr/>
              </p14:nvContentPartPr>
              <p14:xfrm>
                <a:off x="7946924" y="2944058"/>
                <a:ext cx="150120" cy="5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280BFCB-D7FC-2A31-1533-5218DCA348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37924" y="2935418"/>
                  <a:ext cx="167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B062076-8EF8-534F-F31F-4AC3698B5BC3}"/>
                    </a:ext>
                  </a:extLst>
                </p14:cNvPr>
                <p14:cNvContentPartPr/>
                <p14:nvPr/>
              </p14:nvContentPartPr>
              <p14:xfrm>
                <a:off x="8186324" y="2820578"/>
                <a:ext cx="173880" cy="194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B062076-8EF8-534F-F31F-4AC3698B5B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77684" y="2811578"/>
                  <a:ext cx="19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CD13F66-99B9-1B0E-291A-065AE1C0EEA2}"/>
                    </a:ext>
                  </a:extLst>
                </p14:cNvPr>
                <p14:cNvContentPartPr/>
                <p14:nvPr/>
              </p14:nvContentPartPr>
              <p14:xfrm>
                <a:off x="8377844" y="2802578"/>
                <a:ext cx="142200" cy="181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CD13F66-99B9-1B0E-291A-065AE1C0EE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69204" y="2793938"/>
                  <a:ext cx="159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4198752-3260-339D-4B10-EB4D2C991343}"/>
                    </a:ext>
                  </a:extLst>
                </p14:cNvPr>
                <p14:cNvContentPartPr/>
                <p14:nvPr/>
              </p14:nvContentPartPr>
              <p14:xfrm>
                <a:off x="6465524" y="3318098"/>
                <a:ext cx="127440" cy="168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4198752-3260-339D-4B10-EB4D2C9913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56524" y="3309458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4B0279-BE99-67EF-08CC-7F8B16680C40}"/>
                    </a:ext>
                  </a:extLst>
                </p14:cNvPr>
                <p14:cNvContentPartPr/>
                <p14:nvPr/>
              </p14:nvContentPartPr>
              <p14:xfrm>
                <a:off x="6689804" y="3225218"/>
                <a:ext cx="127800" cy="341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4B0279-BE99-67EF-08CC-7F8B16680C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0804" y="3216218"/>
                  <a:ext cx="145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0C07C2-3A2F-7661-53EB-FAE6DEB0FDA3}"/>
                    </a:ext>
                  </a:extLst>
                </p14:cNvPr>
                <p14:cNvContentPartPr/>
                <p14:nvPr/>
              </p14:nvContentPartPr>
              <p14:xfrm>
                <a:off x="6849644" y="3322058"/>
                <a:ext cx="124560" cy="162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0C07C2-3A2F-7661-53EB-FAE6DEB0FD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40644" y="3313418"/>
                  <a:ext cx="142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ECD5FA1-0BD0-C921-00E9-C23751E8187A}"/>
                    </a:ext>
                  </a:extLst>
                </p14:cNvPr>
                <p14:cNvContentPartPr/>
                <p14:nvPr/>
              </p14:nvContentPartPr>
              <p14:xfrm>
                <a:off x="7120724" y="3318098"/>
                <a:ext cx="8280" cy="150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ECD5FA1-0BD0-C921-00E9-C23751E818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12084" y="3309458"/>
                  <a:ext cx="25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76CDC0C-4D88-F92B-0279-43A505B8EC0B}"/>
                    </a:ext>
                  </a:extLst>
                </p14:cNvPr>
                <p14:cNvContentPartPr/>
                <p14:nvPr/>
              </p14:nvContentPartPr>
              <p14:xfrm>
                <a:off x="7069244" y="3404138"/>
                <a:ext cx="141120" cy="3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76CDC0C-4D88-F92B-0279-43A505B8EC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60244" y="3395138"/>
                  <a:ext cx="158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43C89D-8EBD-598B-1B38-A29C8CC9FD2F}"/>
                    </a:ext>
                  </a:extLst>
                </p14:cNvPr>
                <p14:cNvContentPartPr/>
                <p14:nvPr/>
              </p14:nvContentPartPr>
              <p14:xfrm>
                <a:off x="7280204" y="3243578"/>
                <a:ext cx="92520" cy="228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43C89D-8EBD-598B-1B38-A29C8CC9FD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71204" y="3234578"/>
                  <a:ext cx="110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385994-E539-E0AC-6A2D-0EE4E76B0BA0}"/>
                    </a:ext>
                  </a:extLst>
                </p14:cNvPr>
                <p14:cNvContentPartPr/>
                <p14:nvPr/>
              </p14:nvContentPartPr>
              <p14:xfrm>
                <a:off x="7537244" y="3275618"/>
                <a:ext cx="12600" cy="162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385994-E539-E0AC-6A2D-0EE4E76B0B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28604" y="3266978"/>
                  <a:ext cx="30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0E71DC8-C512-9E5E-AAF7-02271ECE0B9F}"/>
                    </a:ext>
                  </a:extLst>
                </p14:cNvPr>
                <p14:cNvContentPartPr/>
                <p14:nvPr/>
              </p14:nvContentPartPr>
              <p14:xfrm>
                <a:off x="7482164" y="3362378"/>
                <a:ext cx="211320" cy="13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0E71DC8-C512-9E5E-AAF7-02271ECE0B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73524" y="3353378"/>
                  <a:ext cx="228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B768BC-507D-55C8-D53E-B97088C336BF}"/>
                    </a:ext>
                  </a:extLst>
                </p14:cNvPr>
                <p14:cNvContentPartPr/>
                <p14:nvPr/>
              </p14:nvContentPartPr>
              <p14:xfrm>
                <a:off x="7687004" y="3260138"/>
                <a:ext cx="163080" cy="182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B768BC-507D-55C8-D53E-B97088C336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78004" y="3251138"/>
                  <a:ext cx="180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322B314-0621-7998-7C5D-331CEDB1098B}"/>
                    </a:ext>
                  </a:extLst>
                </p14:cNvPr>
                <p14:cNvContentPartPr/>
                <p14:nvPr/>
              </p14:nvContentPartPr>
              <p14:xfrm>
                <a:off x="7847204" y="3131978"/>
                <a:ext cx="309960" cy="35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322B314-0621-7998-7C5D-331CEDB109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38204" y="3122978"/>
                  <a:ext cx="327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D5486AC-9030-53C0-E48C-9647CC0052E6}"/>
                    </a:ext>
                  </a:extLst>
                </p14:cNvPr>
                <p14:cNvContentPartPr/>
                <p14:nvPr/>
              </p14:nvContentPartPr>
              <p14:xfrm>
                <a:off x="8063924" y="3391538"/>
                <a:ext cx="111600" cy="10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D5486AC-9030-53C0-E48C-9647CC0052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55284" y="3382538"/>
                  <a:ext cx="129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97E269-988D-7A2F-6450-446DD6D2BD34}"/>
                    </a:ext>
                  </a:extLst>
                </p14:cNvPr>
                <p14:cNvContentPartPr/>
                <p14:nvPr/>
              </p14:nvContentPartPr>
              <p14:xfrm>
                <a:off x="8286404" y="3227378"/>
                <a:ext cx="125640" cy="172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97E269-988D-7A2F-6450-446DD6D2BD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77404" y="3218738"/>
                  <a:ext cx="143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3DF4C31-E66E-9D56-7612-4B31718579D7}"/>
                    </a:ext>
                  </a:extLst>
                </p14:cNvPr>
                <p14:cNvContentPartPr/>
                <p14:nvPr/>
              </p14:nvContentPartPr>
              <p14:xfrm>
                <a:off x="8444084" y="3219098"/>
                <a:ext cx="160200" cy="185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3DF4C31-E66E-9D56-7612-4B31718579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35444" y="3210098"/>
                  <a:ext cx="1778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75CDB54-1164-3EDE-0EAF-F6E8679DC557}"/>
              </a:ext>
            </a:extLst>
          </p:cNvPr>
          <p:cNvGrpSpPr/>
          <p:nvPr/>
        </p:nvGrpSpPr>
        <p:grpSpPr>
          <a:xfrm>
            <a:off x="6292724" y="2053058"/>
            <a:ext cx="246240" cy="383760"/>
            <a:chOff x="6292724" y="2053058"/>
            <a:chExt cx="24624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DFE771B-88E0-89B9-2A18-9FB9234098E7}"/>
                    </a:ext>
                  </a:extLst>
                </p14:cNvPr>
                <p14:cNvContentPartPr/>
                <p14:nvPr/>
              </p14:nvContentPartPr>
              <p14:xfrm>
                <a:off x="6304604" y="2053058"/>
                <a:ext cx="234360" cy="117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DFE771B-88E0-89B9-2A18-9FB923409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95604" y="2044058"/>
                  <a:ext cx="252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66E080-8682-F5C5-81D2-D52086E3BE0F}"/>
                    </a:ext>
                  </a:extLst>
                </p14:cNvPr>
                <p14:cNvContentPartPr/>
                <p14:nvPr/>
              </p14:nvContentPartPr>
              <p14:xfrm>
                <a:off x="6292724" y="2322338"/>
                <a:ext cx="228240" cy="114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66E080-8682-F5C5-81D2-D52086E3BE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84084" y="2313698"/>
                  <a:ext cx="24588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8CAC38D-18A5-6BC4-37A3-04994081C091}"/>
                  </a:ext>
                </a:extLst>
              </p14:cNvPr>
              <p14:cNvContentPartPr/>
              <p14:nvPr/>
            </p14:nvContentPartPr>
            <p14:xfrm>
              <a:off x="3403004" y="2393618"/>
              <a:ext cx="191880" cy="1162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8CAC38D-18A5-6BC4-37A3-04994081C09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94364" y="2384978"/>
                <a:ext cx="20952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48E7B58-E0A5-7D14-7454-19DDB5597B0E}"/>
              </a:ext>
            </a:extLst>
          </p:cNvPr>
          <p:cNvGrpSpPr/>
          <p:nvPr/>
        </p:nvGrpSpPr>
        <p:grpSpPr>
          <a:xfrm>
            <a:off x="3506324" y="3100298"/>
            <a:ext cx="2133000" cy="300960"/>
            <a:chOff x="3506324" y="3100298"/>
            <a:chExt cx="213300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A7D888B-97B8-4CCB-353E-7F57C7BFC2AE}"/>
                    </a:ext>
                  </a:extLst>
                </p14:cNvPr>
                <p14:cNvContentPartPr/>
                <p14:nvPr/>
              </p14:nvContentPartPr>
              <p14:xfrm>
                <a:off x="3506324" y="3207218"/>
                <a:ext cx="105840" cy="169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A7D888B-97B8-4CCB-353E-7F57C7BFC2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97684" y="3198578"/>
                  <a:ext cx="123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1570A99-540B-BBED-51AB-AA29CCA10F48}"/>
                    </a:ext>
                  </a:extLst>
                </p14:cNvPr>
                <p14:cNvContentPartPr/>
                <p14:nvPr/>
              </p14:nvContentPartPr>
              <p14:xfrm>
                <a:off x="3641324" y="3225578"/>
                <a:ext cx="78120" cy="142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1570A99-540B-BBED-51AB-AA29CCA10F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32324" y="3216938"/>
                  <a:ext cx="95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C559A89-9DE6-8546-B338-2DEAFE131292}"/>
                    </a:ext>
                  </a:extLst>
                </p14:cNvPr>
                <p14:cNvContentPartPr/>
                <p14:nvPr/>
              </p14:nvContentPartPr>
              <p14:xfrm>
                <a:off x="3881804" y="3225938"/>
                <a:ext cx="10800" cy="168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C559A89-9DE6-8546-B338-2DEAFE1312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2804" y="3217298"/>
                  <a:ext cx="2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226525B-97CF-A39C-0CAD-61402C55E26F}"/>
                    </a:ext>
                  </a:extLst>
                </p14:cNvPr>
                <p14:cNvContentPartPr/>
                <p14:nvPr/>
              </p14:nvContentPartPr>
              <p14:xfrm>
                <a:off x="3810884" y="3292898"/>
                <a:ext cx="153360" cy="9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226525B-97CF-A39C-0CAD-61402C55E2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01884" y="3284258"/>
                  <a:ext cx="171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84FAE8C-3CE1-F965-F192-D6B40AB27231}"/>
                    </a:ext>
                  </a:extLst>
                </p14:cNvPr>
                <p14:cNvContentPartPr/>
                <p14:nvPr/>
              </p14:nvContentPartPr>
              <p14:xfrm>
                <a:off x="4067204" y="3179498"/>
                <a:ext cx="109800" cy="175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84FAE8C-3CE1-F965-F192-D6B40AB272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58564" y="3170498"/>
                  <a:ext cx="127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3E7AB5-C13D-7E80-B6E2-7819BBEAE62D}"/>
                    </a:ext>
                  </a:extLst>
                </p14:cNvPr>
                <p14:cNvContentPartPr/>
                <p14:nvPr/>
              </p14:nvContentPartPr>
              <p14:xfrm>
                <a:off x="4214804" y="3207938"/>
                <a:ext cx="136080" cy="144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3E7AB5-C13D-7E80-B6E2-7819BBEAE6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6164" y="3198938"/>
                  <a:ext cx="153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040FBE-F69A-3370-F8C2-BD7ADE41F581}"/>
                    </a:ext>
                  </a:extLst>
                </p14:cNvPr>
                <p14:cNvContentPartPr/>
                <p14:nvPr/>
              </p14:nvContentPartPr>
              <p14:xfrm>
                <a:off x="4431164" y="3241058"/>
                <a:ext cx="885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040FBE-F69A-3370-F8C2-BD7ADE41F5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22524" y="3232418"/>
                  <a:ext cx="106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9C9182-7AC2-E5B5-726A-71DA16E9B053}"/>
                    </a:ext>
                  </a:extLst>
                </p14:cNvPr>
                <p14:cNvContentPartPr/>
                <p14:nvPr/>
              </p14:nvContentPartPr>
              <p14:xfrm>
                <a:off x="4450604" y="3291458"/>
                <a:ext cx="83520" cy="4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9C9182-7AC2-E5B5-726A-71DA16E9B0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41604" y="3282818"/>
                  <a:ext cx="101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4D66BE-7BDC-AA43-76DF-791B201E6A8C}"/>
                    </a:ext>
                  </a:extLst>
                </p14:cNvPr>
                <p14:cNvContentPartPr/>
                <p14:nvPr/>
              </p14:nvContentPartPr>
              <p14:xfrm>
                <a:off x="4667324" y="3149618"/>
                <a:ext cx="92160" cy="169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34D66BE-7BDC-AA43-76DF-791B201E6A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58684" y="3140618"/>
                  <a:ext cx="109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3BFBB73-EA8E-14FF-BF42-4B6AAD7DD550}"/>
                    </a:ext>
                  </a:extLst>
                </p14:cNvPr>
                <p14:cNvContentPartPr/>
                <p14:nvPr/>
              </p14:nvContentPartPr>
              <p14:xfrm>
                <a:off x="4800164" y="3133778"/>
                <a:ext cx="86400" cy="174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3BFBB73-EA8E-14FF-BF42-4B6AAD7DD5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91524" y="3124778"/>
                  <a:ext cx="104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0017BF-6A5F-7563-B83C-03B72B70C258}"/>
                    </a:ext>
                  </a:extLst>
                </p14:cNvPr>
                <p14:cNvContentPartPr/>
                <p14:nvPr/>
              </p14:nvContentPartPr>
              <p14:xfrm>
                <a:off x="4955324" y="3304058"/>
                <a:ext cx="59040" cy="97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0017BF-6A5F-7563-B83C-03B72B70C2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46324" y="3295418"/>
                  <a:ext cx="76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C574087-00CF-0B5E-6A0B-0E75EB6B7151}"/>
                    </a:ext>
                  </a:extLst>
                </p14:cNvPr>
                <p14:cNvContentPartPr/>
                <p14:nvPr/>
              </p14:nvContentPartPr>
              <p14:xfrm>
                <a:off x="5089964" y="3155018"/>
                <a:ext cx="13104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C574087-00CF-0B5E-6A0B-0E75EB6B71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80964" y="3146018"/>
                  <a:ext cx="148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30C72E-6DBE-A3D4-9C54-47F243957F5C}"/>
                    </a:ext>
                  </a:extLst>
                </p14:cNvPr>
                <p14:cNvContentPartPr/>
                <p14:nvPr/>
              </p14:nvContentPartPr>
              <p14:xfrm>
                <a:off x="5299844" y="3183458"/>
                <a:ext cx="104400" cy="5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30C72E-6DBE-A3D4-9C54-47F243957F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91204" y="3174818"/>
                  <a:ext cx="122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2BC5889-0595-7521-A441-4B73F5499A21}"/>
                    </a:ext>
                  </a:extLst>
                </p14:cNvPr>
                <p14:cNvContentPartPr/>
                <p14:nvPr/>
              </p14:nvContentPartPr>
              <p14:xfrm>
                <a:off x="5302724" y="3247538"/>
                <a:ext cx="90360" cy="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2BC5889-0595-7521-A441-4B73F5499A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93724" y="3238538"/>
                  <a:ext cx="10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CB71DE-FF16-E417-5476-3264AE37ABC2}"/>
                    </a:ext>
                  </a:extLst>
                </p14:cNvPr>
                <p14:cNvContentPartPr/>
                <p14:nvPr/>
              </p14:nvContentPartPr>
              <p14:xfrm>
                <a:off x="5497844" y="3100298"/>
                <a:ext cx="141480" cy="153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CB71DE-FF16-E417-5476-3264AE37AB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88844" y="3091658"/>
                  <a:ext cx="159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34E9025-A219-0B32-8E77-AAEC9563F343}"/>
                    </a:ext>
                  </a:extLst>
                </p14:cNvPr>
                <p14:cNvContentPartPr/>
                <p14:nvPr/>
              </p14:nvContentPartPr>
              <p14:xfrm>
                <a:off x="5584244" y="3106418"/>
                <a:ext cx="11520" cy="211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34E9025-A219-0B32-8E77-AAEC9563F3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5604" y="3097778"/>
                  <a:ext cx="2916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64B28F9-FEDA-C612-BA4D-4CADFFD3C60C}"/>
                  </a:ext>
                </a:extLst>
              </p14:cNvPr>
              <p14:cNvContentPartPr/>
              <p14:nvPr/>
            </p14:nvContentPartPr>
            <p14:xfrm>
              <a:off x="287204" y="2361578"/>
              <a:ext cx="217080" cy="1335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64B28F9-FEDA-C612-BA4D-4CADFFD3C60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8204" y="2352578"/>
                <a:ext cx="23472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08AAF6B-7EE7-4600-783C-D3C3B2B72F9A}"/>
              </a:ext>
            </a:extLst>
          </p:cNvPr>
          <p:cNvGrpSpPr/>
          <p:nvPr/>
        </p:nvGrpSpPr>
        <p:grpSpPr>
          <a:xfrm>
            <a:off x="310244" y="3246818"/>
            <a:ext cx="2299320" cy="232560"/>
            <a:chOff x="310244" y="3246818"/>
            <a:chExt cx="229932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04E97C-7C5C-1D8C-B4C1-27B6958F4A91}"/>
                    </a:ext>
                  </a:extLst>
                </p14:cNvPr>
                <p14:cNvContentPartPr/>
                <p14:nvPr/>
              </p14:nvContentPartPr>
              <p14:xfrm>
                <a:off x="310244" y="3285338"/>
                <a:ext cx="87120" cy="180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04E97C-7C5C-1D8C-B4C1-27B6958F4A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1244" y="3276698"/>
                  <a:ext cx="104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E366BAC-859B-5113-0D2B-5D1E47EFFA3F}"/>
                    </a:ext>
                  </a:extLst>
                </p14:cNvPr>
                <p14:cNvContentPartPr/>
                <p14:nvPr/>
              </p14:nvContentPartPr>
              <p14:xfrm>
                <a:off x="439484" y="3320978"/>
                <a:ext cx="114120" cy="133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E366BAC-859B-5113-0D2B-5D1E47EFFA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0844" y="3311978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0D63F0B-58F9-E55B-915C-3CE72AF3B772}"/>
                    </a:ext>
                  </a:extLst>
                </p14:cNvPr>
                <p14:cNvContentPartPr/>
                <p14:nvPr/>
              </p14:nvContentPartPr>
              <p14:xfrm>
                <a:off x="690764" y="3319898"/>
                <a:ext cx="9000" cy="159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0D63F0B-58F9-E55B-915C-3CE72AF3B7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764" y="3310898"/>
                  <a:ext cx="26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6BBDFE-8D63-5746-BB8E-9A9789D17E27}"/>
                    </a:ext>
                  </a:extLst>
                </p14:cNvPr>
                <p14:cNvContentPartPr/>
                <p14:nvPr/>
              </p14:nvContentPartPr>
              <p14:xfrm>
                <a:off x="632084" y="3400178"/>
                <a:ext cx="129960" cy="5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6BBDFE-8D63-5746-BB8E-9A9789D17E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3084" y="3391178"/>
                  <a:ext cx="147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D6B96D2-6427-12CD-9754-485E2D75653D}"/>
                    </a:ext>
                  </a:extLst>
                </p14:cNvPr>
                <p14:cNvContentPartPr/>
                <p14:nvPr/>
              </p14:nvContentPartPr>
              <p14:xfrm>
                <a:off x="844844" y="3294698"/>
                <a:ext cx="115560" cy="165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D6B96D2-6427-12CD-9754-485E2D7565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204" y="3285698"/>
                  <a:ext cx="133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0F0D501-B676-3F53-ECFF-C28179DBB300}"/>
                    </a:ext>
                  </a:extLst>
                </p14:cNvPr>
                <p14:cNvContentPartPr/>
                <p14:nvPr/>
              </p14:nvContentPartPr>
              <p14:xfrm>
                <a:off x="1037444" y="3310898"/>
                <a:ext cx="118800" cy="136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0F0D501-B676-3F53-ECFF-C28179DBB3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8804" y="3302258"/>
                  <a:ext cx="13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93AFBAC-7D14-E23D-4BF9-98CAABE9200A}"/>
                    </a:ext>
                  </a:extLst>
                </p14:cNvPr>
                <p14:cNvContentPartPr/>
                <p14:nvPr/>
              </p14:nvContentPartPr>
              <p14:xfrm>
                <a:off x="1298084" y="3338618"/>
                <a:ext cx="127080" cy="18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93AFBAC-7D14-E23D-4BF9-98CAABE920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89084" y="3329978"/>
                  <a:ext cx="144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0853E43-4500-CD7D-47B0-EB219BE43426}"/>
                    </a:ext>
                  </a:extLst>
                </p14:cNvPr>
                <p14:cNvContentPartPr/>
                <p14:nvPr/>
              </p14:nvContentPartPr>
              <p14:xfrm>
                <a:off x="1324004" y="3396218"/>
                <a:ext cx="115920" cy="3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0853E43-4500-CD7D-47B0-EB219BE434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15364" y="3387218"/>
                  <a:ext cx="133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1D465F-8593-72F9-FAB7-F568B6F71E23}"/>
                    </a:ext>
                  </a:extLst>
                </p14:cNvPr>
                <p14:cNvContentPartPr/>
                <p14:nvPr/>
              </p14:nvContentPartPr>
              <p14:xfrm>
                <a:off x="1561244" y="3277418"/>
                <a:ext cx="109800" cy="159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1D465F-8593-72F9-FAB7-F568B6F71E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52604" y="3268418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6AFB9F7-BA91-AD37-FC1C-0604A9980996}"/>
                    </a:ext>
                  </a:extLst>
                </p14:cNvPr>
                <p14:cNvContentPartPr/>
                <p14:nvPr/>
              </p14:nvContentPartPr>
              <p14:xfrm>
                <a:off x="1714244" y="3246818"/>
                <a:ext cx="96120" cy="140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6AFB9F7-BA91-AD37-FC1C-0604A99809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05604" y="3237818"/>
                  <a:ext cx="11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3A812C5-B7DF-A792-3E3F-F7FC0B5F8A0A}"/>
                    </a:ext>
                  </a:extLst>
                </p14:cNvPr>
                <p14:cNvContentPartPr/>
                <p14:nvPr/>
              </p14:nvContentPartPr>
              <p14:xfrm>
                <a:off x="1896404" y="3395498"/>
                <a:ext cx="47520" cy="79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3A812C5-B7DF-A792-3E3F-F7FC0B5F8A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87404" y="3386498"/>
                  <a:ext cx="6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DE8B74F-B6B1-F045-D947-EC8A8D4B409F}"/>
                    </a:ext>
                  </a:extLst>
                </p14:cNvPr>
                <p14:cNvContentPartPr/>
                <p14:nvPr/>
              </p14:nvContentPartPr>
              <p14:xfrm>
                <a:off x="2055164" y="3289658"/>
                <a:ext cx="118080" cy="135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DE8B74F-B6B1-F045-D947-EC8A8D4B40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6524" y="3281018"/>
                  <a:ext cx="13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43B8ECF-236F-8649-D626-4DC220B563AB}"/>
                    </a:ext>
                  </a:extLst>
                </p14:cNvPr>
                <p14:cNvContentPartPr/>
                <p14:nvPr/>
              </p14:nvContentPartPr>
              <p14:xfrm>
                <a:off x="2297084" y="3324578"/>
                <a:ext cx="108720" cy="61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43B8ECF-236F-8649-D626-4DC220B563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88444" y="3315578"/>
                  <a:ext cx="126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9B5A3FD-4AC4-4D5F-1D44-E8195AD2CB51}"/>
                    </a:ext>
                  </a:extLst>
                </p14:cNvPr>
                <p14:cNvContentPartPr/>
                <p14:nvPr/>
              </p14:nvContentPartPr>
              <p14:xfrm>
                <a:off x="2508764" y="3261938"/>
                <a:ext cx="100800" cy="1663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9B5A3FD-4AC4-4D5F-1D44-E8195AD2CB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00124" y="3252938"/>
                  <a:ext cx="118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781555D-B90B-272F-0AF5-9089141B887B}"/>
              </a:ext>
            </a:extLst>
          </p:cNvPr>
          <p:cNvGrpSpPr/>
          <p:nvPr/>
        </p:nvGrpSpPr>
        <p:grpSpPr>
          <a:xfrm>
            <a:off x="206564" y="3626258"/>
            <a:ext cx="2713320" cy="686880"/>
            <a:chOff x="206564" y="3626258"/>
            <a:chExt cx="2713320" cy="68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A81AD5D-5C33-A55F-3163-5FCDF2331D79}"/>
                    </a:ext>
                  </a:extLst>
                </p14:cNvPr>
                <p14:cNvContentPartPr/>
                <p14:nvPr/>
              </p14:nvContentPartPr>
              <p14:xfrm>
                <a:off x="206564" y="3820658"/>
                <a:ext cx="1370520" cy="492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A81AD5D-5C33-A55F-3163-5FCDF2331D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7564" y="3811658"/>
                  <a:ext cx="13881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814405-6993-41E4-8724-6DDA61215DEB}"/>
                    </a:ext>
                  </a:extLst>
                </p14:cNvPr>
                <p14:cNvContentPartPr/>
                <p14:nvPr/>
              </p14:nvContentPartPr>
              <p14:xfrm>
                <a:off x="803804" y="3626258"/>
                <a:ext cx="105840" cy="134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814405-6993-41E4-8724-6DDA61215D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5164" y="3617258"/>
                  <a:ext cx="123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BBB4EB-5933-DB19-937F-51C34ABC7256}"/>
                    </a:ext>
                  </a:extLst>
                </p14:cNvPr>
                <p14:cNvContentPartPr/>
                <p14:nvPr/>
              </p14:nvContentPartPr>
              <p14:xfrm>
                <a:off x="988124" y="3928658"/>
                <a:ext cx="128160" cy="10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BBB4EB-5933-DB19-937F-51C34ABC72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9484" y="3919658"/>
                  <a:ext cx="14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8A1940-227F-027A-BF1C-ADC91A9F710B}"/>
                    </a:ext>
                  </a:extLst>
                </p14:cNvPr>
                <p14:cNvContentPartPr/>
                <p14:nvPr/>
              </p14:nvContentPartPr>
              <p14:xfrm>
                <a:off x="269924" y="3685658"/>
                <a:ext cx="105480" cy="121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8A1940-227F-027A-BF1C-ADC91A9F71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1284" y="3676658"/>
                  <a:ext cx="123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E1BC5B6-E8E5-89AB-0965-AA40724F9A3C}"/>
                    </a:ext>
                  </a:extLst>
                </p14:cNvPr>
                <p14:cNvContentPartPr/>
                <p14:nvPr/>
              </p14:nvContentPartPr>
              <p14:xfrm>
                <a:off x="600404" y="3670898"/>
                <a:ext cx="95040" cy="123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E1BC5B6-E8E5-89AB-0965-AA40724F9A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1764" y="3662258"/>
                  <a:ext cx="112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D8F2F8-2A0A-E543-F945-E4AAACDB9BE1}"/>
                    </a:ext>
                  </a:extLst>
                </p14:cNvPr>
                <p14:cNvContentPartPr/>
                <p14:nvPr/>
              </p14:nvContentPartPr>
              <p14:xfrm>
                <a:off x="1639004" y="3871778"/>
                <a:ext cx="732600" cy="361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D8F2F8-2A0A-E543-F945-E4AAACDB9B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30364" y="3863138"/>
                  <a:ext cx="7502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BA801F-B37D-2D10-E98D-6D1398FD780E}"/>
                    </a:ext>
                  </a:extLst>
                </p14:cNvPr>
                <p14:cNvContentPartPr/>
                <p14:nvPr/>
              </p14:nvContentPartPr>
              <p14:xfrm>
                <a:off x="2456924" y="3721658"/>
                <a:ext cx="348120" cy="314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BA801F-B37D-2D10-E98D-6D1398FD78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48284" y="3713018"/>
                  <a:ext cx="365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A28CDC3-98B1-EFAE-CE58-D3AB7CB37EAE}"/>
                    </a:ext>
                  </a:extLst>
                </p14:cNvPr>
                <p14:cNvContentPartPr/>
                <p14:nvPr/>
              </p14:nvContentPartPr>
              <p14:xfrm>
                <a:off x="2881364" y="3958898"/>
                <a:ext cx="38520" cy="356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A28CDC3-98B1-EFAE-CE58-D3AB7CB37E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72724" y="3950258"/>
                  <a:ext cx="561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491C888-FBAD-4ED1-3B6E-00C8406DF533}"/>
              </a:ext>
            </a:extLst>
          </p:cNvPr>
          <p:cNvGrpSpPr/>
          <p:nvPr/>
        </p:nvGrpSpPr>
        <p:grpSpPr>
          <a:xfrm>
            <a:off x="3752924" y="3546338"/>
            <a:ext cx="1529280" cy="376920"/>
            <a:chOff x="3752924" y="3546338"/>
            <a:chExt cx="152928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E296D0E-3C36-A3EB-7ABA-98B45591FF05}"/>
                    </a:ext>
                  </a:extLst>
                </p14:cNvPr>
                <p14:cNvContentPartPr/>
                <p14:nvPr/>
              </p14:nvContentPartPr>
              <p14:xfrm>
                <a:off x="3752924" y="3675578"/>
                <a:ext cx="383760" cy="230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E296D0E-3C36-A3EB-7ABA-98B45591FF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44284" y="3666578"/>
                  <a:ext cx="401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E9CB91F-9C4C-43EE-9297-E77E82640467}"/>
                    </a:ext>
                  </a:extLst>
                </p14:cNvPr>
                <p14:cNvContentPartPr/>
                <p14:nvPr/>
              </p14:nvContentPartPr>
              <p14:xfrm>
                <a:off x="4225244" y="3675578"/>
                <a:ext cx="1056960" cy="247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E9CB91F-9C4C-43EE-9297-E77E8264046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16244" y="3666938"/>
                  <a:ext cx="1074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215F1D-6412-08AB-C699-D5BE144CEEB3}"/>
                    </a:ext>
                  </a:extLst>
                </p14:cNvPr>
                <p14:cNvContentPartPr/>
                <p14:nvPr/>
              </p14:nvContentPartPr>
              <p14:xfrm>
                <a:off x="4860644" y="3546338"/>
                <a:ext cx="84600" cy="96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215F1D-6412-08AB-C699-D5BE144CEE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51644" y="3537338"/>
                  <a:ext cx="102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A4859CB-30EC-51FE-5B05-E03E546AD894}"/>
                    </a:ext>
                  </a:extLst>
                </p14:cNvPr>
                <p14:cNvContentPartPr/>
                <p14:nvPr/>
              </p14:nvContentPartPr>
              <p14:xfrm>
                <a:off x="4736444" y="3693218"/>
                <a:ext cx="153360" cy="50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A4859CB-30EC-51FE-5B05-E03E546AD8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27804" y="3684218"/>
                  <a:ext cx="171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EA7E0CA-44D2-FF33-6099-45C59507BABE}"/>
              </a:ext>
            </a:extLst>
          </p:cNvPr>
          <p:cNvGrpSpPr/>
          <p:nvPr/>
        </p:nvGrpSpPr>
        <p:grpSpPr>
          <a:xfrm>
            <a:off x="3489764" y="3999578"/>
            <a:ext cx="1790280" cy="613080"/>
            <a:chOff x="3489764" y="3999578"/>
            <a:chExt cx="179028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17FF010-6414-3B49-A4F4-ABDC35820B88}"/>
                    </a:ext>
                  </a:extLst>
                </p14:cNvPr>
                <p14:cNvContentPartPr/>
                <p14:nvPr/>
              </p14:nvContentPartPr>
              <p14:xfrm>
                <a:off x="3489764" y="4131698"/>
                <a:ext cx="1790280" cy="480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17FF010-6414-3B49-A4F4-ABDC35820B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80764" y="4123058"/>
                  <a:ext cx="1807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E89AF4-900D-60ED-351B-08356AEE1494}"/>
                    </a:ext>
                  </a:extLst>
                </p14:cNvPr>
                <p14:cNvContentPartPr/>
                <p14:nvPr/>
              </p14:nvContentPartPr>
              <p14:xfrm>
                <a:off x="3972524" y="4159058"/>
                <a:ext cx="191160" cy="18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E89AF4-900D-60ED-351B-08356AEE14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63884" y="4150418"/>
                  <a:ext cx="20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31AFB0A-CB26-37BF-D31F-1FB085D3D2E4}"/>
                    </a:ext>
                  </a:extLst>
                </p14:cNvPr>
                <p14:cNvContentPartPr/>
                <p14:nvPr/>
              </p14:nvContentPartPr>
              <p14:xfrm>
                <a:off x="4524404" y="3999578"/>
                <a:ext cx="117360" cy="1134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31AFB0A-CB26-37BF-D31F-1FB085D3D2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15764" y="3990938"/>
                  <a:ext cx="135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2A76BC5-8537-E450-B7FC-CA847B4CA1D6}"/>
                    </a:ext>
                  </a:extLst>
                </p14:cNvPr>
                <p14:cNvContentPartPr/>
                <p14:nvPr/>
              </p14:nvContentPartPr>
              <p14:xfrm>
                <a:off x="4650044" y="4177418"/>
                <a:ext cx="114840" cy="9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2A76BC5-8537-E450-B7FC-CA847B4CA1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41044" y="4168418"/>
                  <a:ext cx="1324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92BA24-2B48-8A08-529B-88EEB3C390D3}"/>
              </a:ext>
            </a:extLst>
          </p:cNvPr>
          <p:cNvGrpSpPr/>
          <p:nvPr/>
        </p:nvGrpSpPr>
        <p:grpSpPr>
          <a:xfrm>
            <a:off x="632804" y="4210898"/>
            <a:ext cx="1606680" cy="315000"/>
            <a:chOff x="632804" y="4210898"/>
            <a:chExt cx="160668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29F2CE-2237-9C2E-0CB8-54A5226CAE19}"/>
                    </a:ext>
                  </a:extLst>
                </p14:cNvPr>
                <p14:cNvContentPartPr/>
                <p14:nvPr/>
              </p14:nvContentPartPr>
              <p14:xfrm>
                <a:off x="632804" y="4247258"/>
                <a:ext cx="1137600" cy="278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29F2CE-2237-9C2E-0CB8-54A5226CAE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4164" y="4238258"/>
                  <a:ext cx="1155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D5EB8DC-724E-C953-22D3-BAB81ACE1E1B}"/>
                    </a:ext>
                  </a:extLst>
                </p14:cNvPr>
                <p14:cNvContentPartPr/>
                <p14:nvPr/>
              </p14:nvContentPartPr>
              <p14:xfrm>
                <a:off x="1758884" y="4379018"/>
                <a:ext cx="24120" cy="68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D5EB8DC-724E-C953-22D3-BAB81ACE1E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50244" y="4370018"/>
                  <a:ext cx="41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C655409-6E23-7954-DA87-9580E5B067FC}"/>
                    </a:ext>
                  </a:extLst>
                </p14:cNvPr>
                <p14:cNvContentPartPr/>
                <p14:nvPr/>
              </p14:nvContentPartPr>
              <p14:xfrm>
                <a:off x="1844924" y="4210898"/>
                <a:ext cx="279720" cy="312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C655409-6E23-7954-DA87-9580E5B067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35924" y="4202258"/>
                  <a:ext cx="2973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BEEF7D-5DF6-C833-1322-D2D4A383F9E4}"/>
                    </a:ext>
                  </a:extLst>
                </p14:cNvPr>
                <p14:cNvContentPartPr/>
                <p14:nvPr/>
              </p14:nvContentPartPr>
              <p14:xfrm>
                <a:off x="2043284" y="4336538"/>
                <a:ext cx="196200" cy="9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BEEF7D-5DF6-C833-1322-D2D4A383F9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34644" y="4327538"/>
                  <a:ext cx="213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BD6A2FA-F113-6B06-7A8F-54D00E376D79}"/>
                    </a:ext>
                  </a:extLst>
                </p14:cNvPr>
                <p14:cNvContentPartPr/>
                <p14:nvPr/>
              </p14:nvContentPartPr>
              <p14:xfrm>
                <a:off x="1760684" y="4355978"/>
                <a:ext cx="106200" cy="136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BD6A2FA-F113-6B06-7A8F-54D00E376D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2044" y="4347338"/>
                  <a:ext cx="1238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43463FE-99EF-4B1A-FB7D-5E7F6B47B13C}"/>
              </a:ext>
            </a:extLst>
          </p:cNvPr>
          <p:cNvGrpSpPr/>
          <p:nvPr/>
        </p:nvGrpSpPr>
        <p:grpSpPr>
          <a:xfrm>
            <a:off x="6173924" y="3537698"/>
            <a:ext cx="1382400" cy="549360"/>
            <a:chOff x="6173924" y="3537698"/>
            <a:chExt cx="13824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612DA56-2244-C846-4DC8-CF3362291FF0}"/>
                    </a:ext>
                  </a:extLst>
                </p14:cNvPr>
                <p14:cNvContentPartPr/>
                <p14:nvPr/>
              </p14:nvContentPartPr>
              <p14:xfrm>
                <a:off x="6183284" y="3632738"/>
                <a:ext cx="1373040" cy="454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612DA56-2244-C846-4DC8-CF3362291F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74284" y="3624098"/>
                  <a:ext cx="1390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21D27B4-567A-FCB2-B584-3FEEFE30B086}"/>
                    </a:ext>
                  </a:extLst>
                </p14:cNvPr>
                <p14:cNvContentPartPr/>
                <p14:nvPr/>
              </p14:nvContentPartPr>
              <p14:xfrm>
                <a:off x="6841004" y="3579458"/>
                <a:ext cx="77760" cy="87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21D27B4-567A-FCB2-B584-3FEEFE30B08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2004" y="3570458"/>
                  <a:ext cx="95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4CBCE2C-BDD5-E91C-09AB-E13A19D8BB5C}"/>
                    </a:ext>
                  </a:extLst>
                </p14:cNvPr>
                <p14:cNvContentPartPr/>
                <p14:nvPr/>
              </p14:nvContentPartPr>
              <p14:xfrm>
                <a:off x="6947564" y="3687458"/>
                <a:ext cx="144720" cy="82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4CBCE2C-BDD5-E91C-09AB-E13A19D8BB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38924" y="3678818"/>
                  <a:ext cx="162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9CD4F8-E739-D5D7-145C-672AEDC84785}"/>
                    </a:ext>
                  </a:extLst>
                </p14:cNvPr>
                <p14:cNvContentPartPr/>
                <p14:nvPr/>
              </p14:nvContentPartPr>
              <p14:xfrm>
                <a:off x="6616004" y="3570098"/>
                <a:ext cx="107280" cy="101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9CD4F8-E739-D5D7-145C-672AEDC847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07004" y="3561098"/>
                  <a:ext cx="124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EEBC87-E2AC-100D-742D-4F50938739D4}"/>
                    </a:ext>
                  </a:extLst>
                </p14:cNvPr>
                <p14:cNvContentPartPr/>
                <p14:nvPr/>
              </p14:nvContentPartPr>
              <p14:xfrm>
                <a:off x="6173924" y="3537698"/>
                <a:ext cx="105840" cy="119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EEBC87-E2AC-100D-742D-4F50938739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5284" y="3529058"/>
                  <a:ext cx="1234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3FFC388-A055-A13F-186E-C4411D19C02E}"/>
              </a:ext>
            </a:extLst>
          </p:cNvPr>
          <p:cNvGrpSpPr/>
          <p:nvPr/>
        </p:nvGrpSpPr>
        <p:grpSpPr>
          <a:xfrm>
            <a:off x="7578284" y="3501338"/>
            <a:ext cx="1197360" cy="527400"/>
            <a:chOff x="7578284" y="3501338"/>
            <a:chExt cx="11973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35B80E8-248F-3FA0-99B6-49AB4C876970}"/>
                    </a:ext>
                  </a:extLst>
                </p14:cNvPr>
                <p14:cNvContentPartPr/>
                <p14:nvPr/>
              </p14:nvContentPartPr>
              <p14:xfrm>
                <a:off x="7578284" y="3669098"/>
                <a:ext cx="753120" cy="359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35B80E8-248F-3FA0-99B6-49AB4C87697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69644" y="3660458"/>
                  <a:ext cx="7707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BA9CDC7-C099-2E0F-A3C0-0B870B0E1396}"/>
                    </a:ext>
                  </a:extLst>
                </p14:cNvPr>
                <p14:cNvContentPartPr/>
                <p14:nvPr/>
              </p14:nvContentPartPr>
              <p14:xfrm>
                <a:off x="8372804" y="3501338"/>
                <a:ext cx="332280" cy="335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BA9CDC7-C099-2E0F-A3C0-0B870B0E13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63804" y="3492698"/>
                  <a:ext cx="349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04C29F7-9041-5455-6288-408FB565B72B}"/>
                    </a:ext>
                  </a:extLst>
                </p14:cNvPr>
                <p14:cNvContentPartPr/>
                <p14:nvPr/>
              </p14:nvContentPartPr>
              <p14:xfrm>
                <a:off x="8760164" y="3728858"/>
                <a:ext cx="15480" cy="43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04C29F7-9041-5455-6288-408FB565B7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51524" y="3720218"/>
                  <a:ext cx="331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53078D2-FB29-51FB-C938-EF232DC70FFC}"/>
              </a:ext>
            </a:extLst>
          </p:cNvPr>
          <p:cNvGrpSpPr/>
          <p:nvPr/>
        </p:nvGrpSpPr>
        <p:grpSpPr>
          <a:xfrm>
            <a:off x="6500444" y="4155458"/>
            <a:ext cx="1483560" cy="275400"/>
            <a:chOff x="6500444" y="4155458"/>
            <a:chExt cx="148356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42BC10-0F1D-4C26-CDB3-854886412D46}"/>
                    </a:ext>
                  </a:extLst>
                </p14:cNvPr>
                <p14:cNvContentPartPr/>
                <p14:nvPr/>
              </p14:nvContentPartPr>
              <p14:xfrm>
                <a:off x="6500444" y="4155458"/>
                <a:ext cx="1350000" cy="275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42BC10-0F1D-4C26-CDB3-854886412D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91804" y="4146458"/>
                  <a:ext cx="1367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8950364-8511-5E05-FC5B-930F205D9E13}"/>
                    </a:ext>
                  </a:extLst>
                </p14:cNvPr>
                <p14:cNvContentPartPr/>
                <p14:nvPr/>
              </p14:nvContentPartPr>
              <p14:xfrm>
                <a:off x="7784204" y="4263098"/>
                <a:ext cx="199800" cy="14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8950364-8511-5E05-FC5B-930F205D9E1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75204" y="4254458"/>
                  <a:ext cx="217440" cy="3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424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1508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18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424" y="1185535"/>
            <a:ext cx="6939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9120" algn="l"/>
                <a:tab pos="592201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2	System 3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4200" y="1744334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24" y="2780083"/>
            <a:ext cx="2628265" cy="1428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sols.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 b = 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3495">
              <a:lnSpc>
                <a:spcPct val="100000"/>
              </a:lnSpc>
              <a:spcBef>
                <a:spcPts val="60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(0,5,5),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(1,4,5),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(2,3,5),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1508" y="2780083"/>
            <a:ext cx="1906270" cy="1565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No</a:t>
            </a:r>
            <a:r>
              <a:rPr sz="18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66700" marR="30480" indent="-254635">
              <a:lnSpc>
                <a:spcPct val="102000"/>
              </a:lnSpc>
              <a:spcBef>
                <a:spcPts val="56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1st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66700" marR="5080" indent="-254635">
              <a:lnSpc>
                <a:spcPts val="2200"/>
              </a:lnSpc>
              <a:spcBef>
                <a:spcPts val="8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3rd: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4200" y="2780083"/>
            <a:ext cx="2705735" cy="12858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257175">
              <a:lnSpc>
                <a:spcPct val="102000"/>
              </a:lnSpc>
              <a:spcBef>
                <a:spcPts val="56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Any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 numbers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 add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work.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(0,0,10),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(2,7,1),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8622" y="3202877"/>
            <a:ext cx="4491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42900" algn="ctr">
              <a:lnSpc>
                <a:spcPct val="100000"/>
              </a:lnSpc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0EA"/>
                </a:solidFill>
              </a:rPr>
              <a:t>System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dirty="0">
                <a:solidFill>
                  <a:srgbClr val="0070EA"/>
                </a:solidFill>
              </a:rPr>
              <a:t>of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Linear</a:t>
            </a:r>
            <a:r>
              <a:rPr spc="25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Equations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49613" cy="129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4F81B25E-685D-0792-6336-FFD0614FAD7B}"/>
              </a:ext>
            </a:extLst>
          </p:cNvPr>
          <p:cNvGrpSpPr/>
          <p:nvPr/>
        </p:nvGrpSpPr>
        <p:grpSpPr>
          <a:xfrm>
            <a:off x="213404" y="2379578"/>
            <a:ext cx="1780560" cy="392400"/>
            <a:chOff x="213404" y="2379578"/>
            <a:chExt cx="17805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BFDDFF-9BFE-287A-0CE5-ADA986E2804B}"/>
                    </a:ext>
                  </a:extLst>
                </p14:cNvPr>
                <p14:cNvContentPartPr/>
                <p14:nvPr/>
              </p14:nvContentPartPr>
              <p14:xfrm>
                <a:off x="213404" y="2543378"/>
                <a:ext cx="790920" cy="228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BFDDFF-9BFE-287A-0CE5-ADA986E280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764" y="2534738"/>
                  <a:ext cx="808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E79659-7B83-EF08-E12D-D1E93E68C23E}"/>
                    </a:ext>
                  </a:extLst>
                </p14:cNvPr>
                <p14:cNvContentPartPr/>
                <p14:nvPr/>
              </p14:nvContentPartPr>
              <p14:xfrm>
                <a:off x="583124" y="2412698"/>
                <a:ext cx="73080" cy="87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E79659-7B83-EF08-E12D-D1E93E68C2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4124" y="2403698"/>
                  <a:ext cx="90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3F17A8-DA37-ACA7-75D8-F4F4388EAB59}"/>
                    </a:ext>
                  </a:extLst>
                </p14:cNvPr>
                <p14:cNvContentPartPr/>
                <p14:nvPr/>
              </p14:nvContentPartPr>
              <p14:xfrm>
                <a:off x="1084604" y="2435018"/>
                <a:ext cx="909360" cy="26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3F17A8-DA37-ACA7-75D8-F4F4388EAB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5604" y="2426018"/>
                  <a:ext cx="927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4C9299-7700-C6D4-5D22-4C39BA1D28E9}"/>
                    </a:ext>
                  </a:extLst>
                </p14:cNvPr>
                <p14:cNvContentPartPr/>
                <p14:nvPr/>
              </p14:nvContentPartPr>
              <p14:xfrm>
                <a:off x="1713524" y="2379578"/>
                <a:ext cx="75960" cy="76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4C9299-7700-C6D4-5D22-4C39BA1D28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4884" y="2370938"/>
                  <a:ext cx="93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B630C9-92D9-2F35-AB09-48340145BDD8}"/>
                    </a:ext>
                  </a:extLst>
                </p14:cNvPr>
                <p14:cNvContentPartPr/>
                <p14:nvPr/>
              </p14:nvContentPartPr>
              <p14:xfrm>
                <a:off x="1591124" y="2482898"/>
                <a:ext cx="124560" cy="1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B630C9-92D9-2F35-AB09-48340145BD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2124" y="2473898"/>
                  <a:ext cx="142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CDFD3C-117C-509F-087A-00F1B2B1B8C8}"/>
              </a:ext>
            </a:extLst>
          </p:cNvPr>
          <p:cNvGrpSpPr/>
          <p:nvPr/>
        </p:nvGrpSpPr>
        <p:grpSpPr>
          <a:xfrm>
            <a:off x="2651324" y="2438258"/>
            <a:ext cx="1460160" cy="447480"/>
            <a:chOff x="2651324" y="2438258"/>
            <a:chExt cx="146016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7600E0-7DDB-5ADB-9852-1708431E4F9D}"/>
                    </a:ext>
                  </a:extLst>
                </p14:cNvPr>
                <p14:cNvContentPartPr/>
                <p14:nvPr/>
              </p14:nvContentPartPr>
              <p14:xfrm>
                <a:off x="2651324" y="2468138"/>
                <a:ext cx="214920" cy="16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7600E0-7DDB-5ADB-9852-1708431E4F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42684" y="2459498"/>
                  <a:ext cx="232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09D2CE-C98F-CB29-E413-938EF21FB8E5}"/>
                    </a:ext>
                  </a:extLst>
                </p14:cNvPr>
                <p14:cNvContentPartPr/>
                <p14:nvPr/>
              </p14:nvContentPartPr>
              <p14:xfrm>
                <a:off x="2933204" y="2465618"/>
                <a:ext cx="750960" cy="420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09D2CE-C98F-CB29-E413-938EF21FB8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4564" y="2456618"/>
                  <a:ext cx="768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CD0ECA-D1F8-40AE-F41D-8BD58D4FBB1A}"/>
                    </a:ext>
                  </a:extLst>
                </p14:cNvPr>
                <p14:cNvContentPartPr/>
                <p14:nvPr/>
              </p14:nvContentPartPr>
              <p14:xfrm>
                <a:off x="3740684" y="2438258"/>
                <a:ext cx="304920" cy="203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CD0ECA-D1F8-40AE-F41D-8BD58D4FBB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2044" y="2429258"/>
                  <a:ext cx="322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D2A83B-C3B7-C078-350E-EC79C04286EC}"/>
                    </a:ext>
                  </a:extLst>
                </p14:cNvPr>
                <p14:cNvContentPartPr/>
                <p14:nvPr/>
              </p14:nvContentPartPr>
              <p14:xfrm>
                <a:off x="4087364" y="2584418"/>
                <a:ext cx="24120" cy="32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D2A83B-C3B7-C078-350E-EC79C04286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78364" y="2575418"/>
                  <a:ext cx="417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B25A2C-59E0-3E94-19A7-CF8C5B64565D}"/>
              </a:ext>
            </a:extLst>
          </p:cNvPr>
          <p:cNvGrpSpPr/>
          <p:nvPr/>
        </p:nvGrpSpPr>
        <p:grpSpPr>
          <a:xfrm>
            <a:off x="5003204" y="2374178"/>
            <a:ext cx="1300320" cy="282240"/>
            <a:chOff x="5003204" y="2374178"/>
            <a:chExt cx="130032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60458C-A705-B06C-B02D-7E0B34686ABD}"/>
                    </a:ext>
                  </a:extLst>
                </p14:cNvPr>
                <p14:cNvContentPartPr/>
                <p14:nvPr/>
              </p14:nvContentPartPr>
              <p14:xfrm>
                <a:off x="5003204" y="2502338"/>
                <a:ext cx="324000" cy="154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60458C-A705-B06C-B02D-7E0B34686A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94564" y="2493698"/>
                  <a:ext cx="341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3C2737-3331-05AD-A02E-99AB5502A028}"/>
                    </a:ext>
                  </a:extLst>
                </p14:cNvPr>
                <p14:cNvContentPartPr/>
                <p14:nvPr/>
              </p14:nvContentPartPr>
              <p14:xfrm>
                <a:off x="5436644" y="2426378"/>
                <a:ext cx="866880" cy="227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3C2737-3331-05AD-A02E-99AB5502A0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27644" y="2417378"/>
                  <a:ext cx="884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D0335B-61B5-57CB-A86B-4F760451EC9A}"/>
                    </a:ext>
                  </a:extLst>
                </p14:cNvPr>
                <p14:cNvContentPartPr/>
                <p14:nvPr/>
              </p14:nvContentPartPr>
              <p14:xfrm>
                <a:off x="5969444" y="2374178"/>
                <a:ext cx="55800" cy="67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D0335B-61B5-57CB-A86B-4F760451EC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60444" y="2365538"/>
                  <a:ext cx="73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96F085-0F97-D611-34CD-20356CEBB632}"/>
                    </a:ext>
                  </a:extLst>
                </p14:cNvPr>
                <p14:cNvContentPartPr/>
                <p14:nvPr/>
              </p14:nvContentPartPr>
              <p14:xfrm>
                <a:off x="5834444" y="2482898"/>
                <a:ext cx="155160" cy="13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96F085-0F97-D611-34CD-20356CEBB6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25804" y="2473898"/>
                  <a:ext cx="1728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6F6640-5FF8-F5AB-4A80-2FA163C5212B}"/>
              </a:ext>
            </a:extLst>
          </p:cNvPr>
          <p:cNvGrpSpPr/>
          <p:nvPr/>
        </p:nvGrpSpPr>
        <p:grpSpPr>
          <a:xfrm>
            <a:off x="7108124" y="2390018"/>
            <a:ext cx="1531800" cy="400320"/>
            <a:chOff x="7108124" y="2390018"/>
            <a:chExt cx="153180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465624-19BB-6988-D18A-E68B6BEAF3DF}"/>
                    </a:ext>
                  </a:extLst>
                </p14:cNvPr>
                <p14:cNvContentPartPr/>
                <p14:nvPr/>
              </p14:nvContentPartPr>
              <p14:xfrm>
                <a:off x="7108124" y="2459498"/>
                <a:ext cx="244800" cy="19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465624-19BB-6988-D18A-E68B6BEAF3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99484" y="2450498"/>
                  <a:ext cx="262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F1A9AC-1ECC-C6CF-EDBF-FD15351E1C5E}"/>
                    </a:ext>
                  </a:extLst>
                </p14:cNvPr>
                <p14:cNvContentPartPr/>
                <p14:nvPr/>
              </p14:nvContentPartPr>
              <p14:xfrm>
                <a:off x="7406204" y="2462378"/>
                <a:ext cx="709920" cy="327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F1A9AC-1ECC-C6CF-EDBF-FD15351E1C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97204" y="2453738"/>
                  <a:ext cx="727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09F997-57B5-002D-D385-FDD65B13043D}"/>
                    </a:ext>
                  </a:extLst>
                </p14:cNvPr>
                <p14:cNvContentPartPr/>
                <p14:nvPr/>
              </p14:nvContentPartPr>
              <p14:xfrm>
                <a:off x="8179124" y="2390018"/>
                <a:ext cx="414000" cy="205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09F997-57B5-002D-D385-FDD65B1304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124" y="2381018"/>
                  <a:ext cx="431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24AD49-FCD2-04D4-7E45-BB5666C86372}"/>
                    </a:ext>
                  </a:extLst>
                </p14:cNvPr>
                <p14:cNvContentPartPr/>
                <p14:nvPr/>
              </p14:nvContentPartPr>
              <p14:xfrm>
                <a:off x="8638844" y="2569298"/>
                <a:ext cx="1080" cy="27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24AD49-FCD2-04D4-7E45-BB5666C863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30204" y="2560658"/>
                  <a:ext cx="187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3E6FB7-5D6D-257A-6196-0A7069271B50}"/>
              </a:ext>
            </a:extLst>
          </p:cNvPr>
          <p:cNvGrpSpPr/>
          <p:nvPr/>
        </p:nvGrpSpPr>
        <p:grpSpPr>
          <a:xfrm>
            <a:off x="374324" y="2801138"/>
            <a:ext cx="1150560" cy="375840"/>
            <a:chOff x="374324" y="2801138"/>
            <a:chExt cx="115056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6ECB7-CAD8-0695-E02F-CC6D4DF4D9C1}"/>
                    </a:ext>
                  </a:extLst>
                </p14:cNvPr>
                <p14:cNvContentPartPr/>
                <p14:nvPr/>
              </p14:nvContentPartPr>
              <p14:xfrm>
                <a:off x="374324" y="2801138"/>
                <a:ext cx="1150560" cy="375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6ECB7-CAD8-0695-E02F-CC6D4DF4D9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324" y="2792498"/>
                  <a:ext cx="1168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83D45D-111B-AD76-16A0-209683373E27}"/>
                    </a:ext>
                  </a:extLst>
                </p14:cNvPr>
                <p14:cNvContentPartPr/>
                <p14:nvPr/>
              </p14:nvContentPartPr>
              <p14:xfrm>
                <a:off x="1245524" y="2877098"/>
                <a:ext cx="139320" cy="1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83D45D-111B-AD76-16A0-209683373E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36524" y="2868458"/>
                  <a:ext cx="1569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343323-C063-4F6D-558A-A7A847436955}"/>
              </a:ext>
            </a:extLst>
          </p:cNvPr>
          <p:cNvGrpSpPr/>
          <p:nvPr/>
        </p:nvGrpSpPr>
        <p:grpSpPr>
          <a:xfrm>
            <a:off x="2724044" y="2768738"/>
            <a:ext cx="1450440" cy="302400"/>
            <a:chOff x="2724044" y="2768738"/>
            <a:chExt cx="14504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58524C-809E-8063-4D21-C4E427D5DA16}"/>
                    </a:ext>
                  </a:extLst>
                </p14:cNvPr>
                <p14:cNvContentPartPr/>
                <p14:nvPr/>
              </p14:nvContentPartPr>
              <p14:xfrm>
                <a:off x="2724044" y="2768738"/>
                <a:ext cx="1345320" cy="302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58524C-809E-8063-4D21-C4E427D5DA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5404" y="2759738"/>
                  <a:ext cx="1362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C33B4C-1E11-54F2-8EC3-F91A4AF891E1}"/>
                    </a:ext>
                  </a:extLst>
                </p14:cNvPr>
                <p14:cNvContentPartPr/>
                <p14:nvPr/>
              </p14:nvContentPartPr>
              <p14:xfrm>
                <a:off x="4034084" y="2851898"/>
                <a:ext cx="140400" cy="16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C33B4C-1E11-54F2-8EC3-F91A4AF891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5084" y="2843258"/>
                  <a:ext cx="158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72190B9-0AC2-8943-40E5-9F63D64F5BDD}"/>
              </a:ext>
            </a:extLst>
          </p:cNvPr>
          <p:cNvGrpSpPr/>
          <p:nvPr/>
        </p:nvGrpSpPr>
        <p:grpSpPr>
          <a:xfrm>
            <a:off x="4817444" y="2660378"/>
            <a:ext cx="1714680" cy="586800"/>
            <a:chOff x="4817444" y="2660378"/>
            <a:chExt cx="171468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7D9C34-C442-52B8-9632-D37FEDE7455A}"/>
                    </a:ext>
                  </a:extLst>
                </p14:cNvPr>
                <p14:cNvContentPartPr/>
                <p14:nvPr/>
              </p14:nvContentPartPr>
              <p14:xfrm>
                <a:off x="4817444" y="2764418"/>
                <a:ext cx="1714680" cy="482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7D9C34-C442-52B8-9632-D37FEDE745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8804" y="2755418"/>
                  <a:ext cx="17323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771B55-2EB0-2FB2-CC0F-17F8834635BE}"/>
                    </a:ext>
                  </a:extLst>
                </p14:cNvPr>
                <p14:cNvContentPartPr/>
                <p14:nvPr/>
              </p14:nvContentPartPr>
              <p14:xfrm>
                <a:off x="6007244" y="2785298"/>
                <a:ext cx="94320" cy="46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771B55-2EB0-2FB2-CC0F-17F8834635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8244" y="2776298"/>
                  <a:ext cx="111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2735E6-D510-E948-72A5-E663D0587297}"/>
                    </a:ext>
                  </a:extLst>
                </p14:cNvPr>
                <p14:cNvContentPartPr/>
                <p14:nvPr/>
              </p14:nvContentPartPr>
              <p14:xfrm>
                <a:off x="5875844" y="2660378"/>
                <a:ext cx="89280" cy="91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2735E6-D510-E948-72A5-E663D05872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6844" y="2651378"/>
                  <a:ext cx="106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D94E84-B25E-0AED-28F4-B012D7369949}"/>
                    </a:ext>
                  </a:extLst>
                </p14:cNvPr>
                <p14:cNvContentPartPr/>
                <p14:nvPr/>
              </p14:nvContentPartPr>
              <p14:xfrm>
                <a:off x="5230724" y="2803298"/>
                <a:ext cx="139320" cy="1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D94E84-B25E-0AED-28F4-B012D73699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2084" y="2794298"/>
                  <a:ext cx="1569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0F294A-A665-7D6D-4109-75BFA2775027}"/>
              </a:ext>
            </a:extLst>
          </p:cNvPr>
          <p:cNvGrpSpPr/>
          <p:nvPr/>
        </p:nvGrpSpPr>
        <p:grpSpPr>
          <a:xfrm>
            <a:off x="7260764" y="2681618"/>
            <a:ext cx="1341720" cy="291240"/>
            <a:chOff x="7260764" y="2681618"/>
            <a:chExt cx="134172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84B5A3-ED80-B57D-F2BB-56BDEE24B741}"/>
                    </a:ext>
                  </a:extLst>
                </p14:cNvPr>
                <p14:cNvContentPartPr/>
                <p14:nvPr/>
              </p14:nvContentPartPr>
              <p14:xfrm>
                <a:off x="7260764" y="2681618"/>
                <a:ext cx="1261440" cy="29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84B5A3-ED80-B57D-F2BB-56BDEE24B7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1764" y="2672618"/>
                  <a:ext cx="1279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8B7E6A-B89C-B671-16A4-C2824455EF3C}"/>
                    </a:ext>
                  </a:extLst>
                </p14:cNvPr>
                <p14:cNvContentPartPr/>
                <p14:nvPr/>
              </p14:nvContentPartPr>
              <p14:xfrm>
                <a:off x="8472524" y="2761538"/>
                <a:ext cx="129960" cy="20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8B7E6A-B89C-B671-16A4-C2824455EF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3884" y="2752538"/>
                  <a:ext cx="1476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736344-7C90-DAB2-D3E8-966CDC66E523}"/>
              </a:ext>
            </a:extLst>
          </p:cNvPr>
          <p:cNvGrpSpPr/>
          <p:nvPr/>
        </p:nvGrpSpPr>
        <p:grpSpPr>
          <a:xfrm>
            <a:off x="196484" y="3220178"/>
            <a:ext cx="1759680" cy="493920"/>
            <a:chOff x="196484" y="3220178"/>
            <a:chExt cx="175968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CCC5465-2B6E-34AA-FADA-AF18C4C5D594}"/>
                    </a:ext>
                  </a:extLst>
                </p14:cNvPr>
                <p14:cNvContentPartPr/>
                <p14:nvPr/>
              </p14:nvContentPartPr>
              <p14:xfrm>
                <a:off x="196484" y="3314498"/>
                <a:ext cx="479880" cy="244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CCC5465-2B6E-34AA-FADA-AF18C4C5D5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7844" y="3305858"/>
                  <a:ext cx="497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6180F7-8B20-6CDE-D95E-CD36A69D31CC}"/>
                    </a:ext>
                  </a:extLst>
                </p14:cNvPr>
                <p14:cNvContentPartPr/>
                <p14:nvPr/>
              </p14:nvContentPartPr>
              <p14:xfrm>
                <a:off x="735404" y="3442658"/>
                <a:ext cx="61560" cy="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6180F7-8B20-6CDE-D95E-CD36A69D31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6404" y="3433658"/>
                  <a:ext cx="79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E6AC53-1C07-43A5-15F7-B78DF11ACBFF}"/>
                    </a:ext>
                  </a:extLst>
                </p14:cNvPr>
                <p14:cNvContentPartPr/>
                <p14:nvPr/>
              </p14:nvContentPartPr>
              <p14:xfrm>
                <a:off x="892724" y="3236738"/>
                <a:ext cx="1063440" cy="477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E6AC53-1C07-43A5-15F7-B78DF11ACB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084" y="3227738"/>
                  <a:ext cx="10810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800091-77A0-6C04-BF3F-E33E681DDC9F}"/>
                    </a:ext>
                  </a:extLst>
                </p14:cNvPr>
                <p14:cNvContentPartPr/>
                <p14:nvPr/>
              </p14:nvContentPartPr>
              <p14:xfrm>
                <a:off x="1101884" y="3220178"/>
                <a:ext cx="87120" cy="73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800091-77A0-6C04-BF3F-E33E681DDC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2884" y="3211178"/>
                  <a:ext cx="1047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2FE94F-4C5E-4A10-6F0C-DBAE6B6AA6B1}"/>
              </a:ext>
            </a:extLst>
          </p:cNvPr>
          <p:cNvGrpSpPr/>
          <p:nvPr/>
        </p:nvGrpSpPr>
        <p:grpSpPr>
          <a:xfrm>
            <a:off x="2850044" y="3129818"/>
            <a:ext cx="1064160" cy="555120"/>
            <a:chOff x="2850044" y="3129818"/>
            <a:chExt cx="106416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FD883B-61E5-85B1-5034-7A9EB952B725}"/>
                    </a:ext>
                  </a:extLst>
                </p14:cNvPr>
                <p14:cNvContentPartPr/>
                <p14:nvPr/>
              </p14:nvContentPartPr>
              <p14:xfrm>
                <a:off x="2850044" y="3210458"/>
                <a:ext cx="1064160" cy="474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FD883B-61E5-85B1-5034-7A9EB952B7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41404" y="3201818"/>
                  <a:ext cx="10818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75E4D7-86D1-9380-DD90-FA3EFC062210}"/>
                    </a:ext>
                  </a:extLst>
                </p14:cNvPr>
                <p14:cNvContentPartPr/>
                <p14:nvPr/>
              </p14:nvContentPartPr>
              <p14:xfrm>
                <a:off x="3068564" y="3129818"/>
                <a:ext cx="102600" cy="91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75E4D7-86D1-9380-DD90-FA3EFC0622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59564" y="3121178"/>
                  <a:ext cx="1202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CB45F5-D901-70FD-CACE-668EFC061FA1}"/>
              </a:ext>
            </a:extLst>
          </p:cNvPr>
          <p:cNvGrpSpPr/>
          <p:nvPr/>
        </p:nvGrpSpPr>
        <p:grpSpPr>
          <a:xfrm>
            <a:off x="5060444" y="3107138"/>
            <a:ext cx="1076400" cy="560160"/>
            <a:chOff x="5060444" y="3107138"/>
            <a:chExt cx="107640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3CFF81-24AD-8C52-949C-1315EA66F7C3}"/>
                    </a:ext>
                  </a:extLst>
                </p14:cNvPr>
                <p14:cNvContentPartPr/>
                <p14:nvPr/>
              </p14:nvContentPartPr>
              <p14:xfrm>
                <a:off x="5060444" y="3209378"/>
                <a:ext cx="1076400" cy="457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3CFF81-24AD-8C52-949C-1315EA66F7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51804" y="3200378"/>
                  <a:ext cx="1094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3ADB24-648D-8784-3294-DF2B82FBFDDB}"/>
                    </a:ext>
                  </a:extLst>
                </p14:cNvPr>
                <p14:cNvContentPartPr/>
                <p14:nvPr/>
              </p14:nvContentPartPr>
              <p14:xfrm>
                <a:off x="5212004" y="3107138"/>
                <a:ext cx="95040" cy="93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3ADB24-648D-8784-3294-DF2B82FBFD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03004" y="3098138"/>
                  <a:ext cx="1126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7EDB65-00AB-F957-6C61-3DF7995A7BEF}"/>
              </a:ext>
            </a:extLst>
          </p:cNvPr>
          <p:cNvGrpSpPr/>
          <p:nvPr/>
        </p:nvGrpSpPr>
        <p:grpSpPr>
          <a:xfrm>
            <a:off x="7338884" y="3051698"/>
            <a:ext cx="1121040" cy="549000"/>
            <a:chOff x="7338884" y="3051698"/>
            <a:chExt cx="112104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697684-910B-0058-C29F-100527EA17D8}"/>
                    </a:ext>
                  </a:extLst>
                </p14:cNvPr>
                <p14:cNvContentPartPr/>
                <p14:nvPr/>
              </p14:nvContentPartPr>
              <p14:xfrm>
                <a:off x="7338884" y="3171578"/>
                <a:ext cx="498600" cy="203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697684-910B-0058-C29F-100527EA17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30244" y="3162938"/>
                  <a:ext cx="516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A62C43-C337-00C0-33D4-07D13E069BF7}"/>
                    </a:ext>
                  </a:extLst>
                </p14:cNvPr>
                <p14:cNvContentPartPr/>
                <p14:nvPr/>
              </p14:nvContentPartPr>
              <p14:xfrm>
                <a:off x="7662164" y="3123338"/>
                <a:ext cx="797760" cy="477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A62C43-C337-00C0-33D4-07D13E069B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3164" y="3114698"/>
                  <a:ext cx="8154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5E6E3A-2D11-1F0E-43E2-95432BA2AAD3}"/>
                    </a:ext>
                  </a:extLst>
                </p14:cNvPr>
                <p14:cNvContentPartPr/>
                <p14:nvPr/>
              </p14:nvContentPartPr>
              <p14:xfrm>
                <a:off x="7537244" y="3051698"/>
                <a:ext cx="112320" cy="92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5E6E3A-2D11-1F0E-43E2-95432BA2AA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28604" y="3043058"/>
                  <a:ext cx="129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E5B4AB-BDB0-6DD1-CFA3-88772EE3EFA5}"/>
                    </a:ext>
                  </a:extLst>
                </p14:cNvPr>
                <p14:cNvContentPartPr/>
                <p14:nvPr/>
              </p14:nvContentPartPr>
              <p14:xfrm>
                <a:off x="7768364" y="3265538"/>
                <a:ext cx="70200" cy="91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E5B4AB-BDB0-6DD1-CFA3-88772EE3EF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59364" y="3256538"/>
                  <a:ext cx="87840" cy="109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372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9551" y="2545582"/>
            <a:ext cx="458470" cy="546100"/>
            <a:chOff x="1009551" y="2545582"/>
            <a:chExt cx="458470" cy="546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551" y="2545582"/>
              <a:ext cx="458114" cy="5458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7651" y="256068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69" h="469900">
                  <a:moveTo>
                    <a:pt x="68513" y="161292"/>
                  </a:moveTo>
                  <a:lnTo>
                    <a:pt x="0" y="212092"/>
                  </a:lnTo>
                  <a:lnTo>
                    <a:pt x="190902" y="469642"/>
                  </a:lnTo>
                  <a:lnTo>
                    <a:pt x="339822" y="268674"/>
                  </a:lnTo>
                  <a:lnTo>
                    <a:pt x="234821" y="268674"/>
                  </a:lnTo>
                  <a:lnTo>
                    <a:pt x="234821" y="267138"/>
                  </a:lnTo>
                  <a:lnTo>
                    <a:pt x="146982" y="267138"/>
                  </a:lnTo>
                  <a:lnTo>
                    <a:pt x="68513" y="161292"/>
                  </a:lnTo>
                  <a:close/>
                </a:path>
                <a:path w="382269" h="469900">
                  <a:moveTo>
                    <a:pt x="313180" y="161512"/>
                  </a:moveTo>
                  <a:lnTo>
                    <a:pt x="234821" y="268674"/>
                  </a:lnTo>
                  <a:lnTo>
                    <a:pt x="339822" y="268674"/>
                  </a:lnTo>
                  <a:lnTo>
                    <a:pt x="381914" y="211872"/>
                  </a:lnTo>
                  <a:lnTo>
                    <a:pt x="313180" y="161512"/>
                  </a:lnTo>
                  <a:close/>
                </a:path>
                <a:path w="382269" h="469900">
                  <a:moveTo>
                    <a:pt x="234821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58607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50808" y="2497133"/>
            <a:ext cx="458470" cy="546100"/>
            <a:chOff x="3250808" y="2497133"/>
            <a:chExt cx="458470" cy="5461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0808" y="2497133"/>
              <a:ext cx="458114" cy="5458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88908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1" y="469643"/>
                  </a:lnTo>
                  <a:lnTo>
                    <a:pt x="339822" y="268676"/>
                  </a:lnTo>
                  <a:lnTo>
                    <a:pt x="234820" y="268676"/>
                  </a:lnTo>
                  <a:lnTo>
                    <a:pt x="234820" y="267138"/>
                  </a:lnTo>
                  <a:lnTo>
                    <a:pt x="146982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0" y="268676"/>
                  </a:lnTo>
                  <a:lnTo>
                    <a:pt x="339822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0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0" y="267138"/>
                  </a:lnTo>
                  <a:lnTo>
                    <a:pt x="23482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24841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17041" y="2497133"/>
            <a:ext cx="458470" cy="546100"/>
            <a:chOff x="5417041" y="2497133"/>
            <a:chExt cx="458470" cy="54610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7041" y="2497133"/>
              <a:ext cx="458114" cy="5458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55141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2" y="469643"/>
                  </a:lnTo>
                  <a:lnTo>
                    <a:pt x="339823" y="268676"/>
                  </a:lnTo>
                  <a:lnTo>
                    <a:pt x="234821" y="268676"/>
                  </a:lnTo>
                  <a:lnTo>
                    <a:pt x="234821" y="267138"/>
                  </a:lnTo>
                  <a:lnTo>
                    <a:pt x="146983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1" y="268676"/>
                  </a:lnTo>
                  <a:lnTo>
                    <a:pt x="339823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1" y="0"/>
                  </a:moveTo>
                  <a:lnTo>
                    <a:pt x="146983" y="0"/>
                  </a:lnTo>
                  <a:lnTo>
                    <a:pt x="146983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91075" y="3080607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73322" y="1124095"/>
          <a:ext cx="8349613" cy="129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30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7583276" y="2497133"/>
            <a:ext cx="458470" cy="546100"/>
            <a:chOff x="7583276" y="2497133"/>
            <a:chExt cx="458470" cy="54610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276" y="2497133"/>
              <a:ext cx="458114" cy="5458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21376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2" y="469643"/>
                  </a:lnTo>
                  <a:lnTo>
                    <a:pt x="339823" y="268676"/>
                  </a:lnTo>
                  <a:lnTo>
                    <a:pt x="234821" y="268676"/>
                  </a:lnTo>
                  <a:lnTo>
                    <a:pt x="234821" y="267138"/>
                  </a:lnTo>
                  <a:lnTo>
                    <a:pt x="146982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1" y="268676"/>
                  </a:lnTo>
                  <a:lnTo>
                    <a:pt x="339823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1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129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129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2372" y="3521289"/>
            <a:ext cx="11220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N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7504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29845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2601979"/>
            <a:ext cx="142811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400" b="1" spc="-5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0773" y="2601979"/>
            <a:ext cx="150685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 marR="572135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2625557"/>
            <a:ext cx="15068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275590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+c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 c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9813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D4500C-67EA-70E3-1D7E-928E3F0DB2E3}"/>
                  </a:ext>
                </a:extLst>
              </p14:cNvPr>
              <p14:cNvContentPartPr/>
              <p14:nvPr/>
            </p14:nvContentPartPr>
            <p14:xfrm>
              <a:off x="2282684" y="992138"/>
              <a:ext cx="155520" cy="3387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D4500C-67EA-70E3-1D7E-928E3F0DB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4044" y="983498"/>
                <a:ext cx="173160" cy="34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32DF97-5A3C-81E1-4655-736C4FE59478}"/>
                  </a:ext>
                </a:extLst>
              </p14:cNvPr>
              <p14:cNvContentPartPr/>
              <p14:nvPr/>
            </p14:nvContentPartPr>
            <p14:xfrm>
              <a:off x="6479564" y="988898"/>
              <a:ext cx="60480" cy="3406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32DF97-5A3C-81E1-4655-736C4FE594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564" y="980258"/>
                <a:ext cx="78120" cy="34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8A07BD-0E05-7BB8-6582-B44176B69CD5}"/>
                  </a:ext>
                </a:extLst>
              </p14:cNvPr>
              <p14:cNvContentPartPr/>
              <p14:nvPr/>
            </p14:nvContentPartPr>
            <p14:xfrm>
              <a:off x="538484" y="1508738"/>
              <a:ext cx="1365120" cy="348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8A07BD-0E05-7BB8-6582-B44176B69C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484" y="1499738"/>
                <a:ext cx="138276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2F6B39-330A-2459-B503-CD3AC9F4FBEC}"/>
              </a:ext>
            </a:extLst>
          </p:cNvPr>
          <p:cNvGrpSpPr/>
          <p:nvPr/>
        </p:nvGrpSpPr>
        <p:grpSpPr>
          <a:xfrm>
            <a:off x="141764" y="1802498"/>
            <a:ext cx="1035000" cy="1708920"/>
            <a:chOff x="141764" y="1802498"/>
            <a:chExt cx="1035000" cy="170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5B4660-EB73-A9C2-77D5-0EAA0CAFE678}"/>
                    </a:ext>
                  </a:extLst>
                </p14:cNvPr>
                <p14:cNvContentPartPr/>
                <p14:nvPr/>
              </p14:nvContentPartPr>
              <p14:xfrm>
                <a:off x="489524" y="2839298"/>
                <a:ext cx="687240" cy="672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5B4660-EB73-A9C2-77D5-0EAA0CAFE6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884" y="2830298"/>
                  <a:ext cx="70488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C54357-55D9-3A95-01AA-9E54FC20AF90}"/>
                    </a:ext>
                  </a:extLst>
                </p14:cNvPr>
                <p14:cNvContentPartPr/>
                <p14:nvPr/>
              </p14:nvContentPartPr>
              <p14:xfrm>
                <a:off x="141764" y="1802498"/>
                <a:ext cx="301680" cy="109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C54357-55D9-3A95-01AA-9E54FC20AF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764" y="1793498"/>
                  <a:ext cx="319320" cy="11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765F8D-C94A-F219-B557-CF7589D99864}"/>
              </a:ext>
            </a:extLst>
          </p:cNvPr>
          <p:cNvGrpSpPr/>
          <p:nvPr/>
        </p:nvGrpSpPr>
        <p:grpSpPr>
          <a:xfrm>
            <a:off x="2541884" y="1557338"/>
            <a:ext cx="2048400" cy="1692720"/>
            <a:chOff x="2541884" y="1557338"/>
            <a:chExt cx="2048400" cy="169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B36D40-E848-AFED-4388-A5206D00B0BE}"/>
                    </a:ext>
                  </a:extLst>
                </p14:cNvPr>
                <p14:cNvContentPartPr/>
                <p14:nvPr/>
              </p14:nvContentPartPr>
              <p14:xfrm>
                <a:off x="2713604" y="1557338"/>
                <a:ext cx="582480" cy="881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B36D40-E848-AFED-4388-A5206D00B0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4604" y="1548338"/>
                  <a:ext cx="60012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2C541C-C255-C5D5-A5CA-4C068C1894F8}"/>
                    </a:ext>
                  </a:extLst>
                </p14:cNvPr>
                <p14:cNvContentPartPr/>
                <p14:nvPr/>
              </p14:nvContentPartPr>
              <p14:xfrm>
                <a:off x="2541884" y="2388938"/>
                <a:ext cx="1103760" cy="795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2C541C-C255-C5D5-A5CA-4C068C1894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2884" y="2380298"/>
                  <a:ext cx="112140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DE1BD3-5564-BE51-111D-EF270F8B02C0}"/>
                    </a:ext>
                  </a:extLst>
                </p14:cNvPr>
                <p14:cNvContentPartPr/>
                <p14:nvPr/>
              </p14:nvContentPartPr>
              <p14:xfrm>
                <a:off x="3744644" y="3013898"/>
                <a:ext cx="845640" cy="236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DE1BD3-5564-BE51-111D-EF270F8B02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5644" y="3004898"/>
                  <a:ext cx="8632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7CE1F2-21CF-37A0-D794-9482DE031A10}"/>
              </a:ext>
            </a:extLst>
          </p:cNvPr>
          <p:cNvGrpSpPr/>
          <p:nvPr/>
        </p:nvGrpSpPr>
        <p:grpSpPr>
          <a:xfrm>
            <a:off x="3409844" y="1619978"/>
            <a:ext cx="849240" cy="1412280"/>
            <a:chOff x="3409844" y="1619978"/>
            <a:chExt cx="849240" cy="14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5F7C04-A9B2-2E06-F6FA-588D32E4CD9C}"/>
                    </a:ext>
                  </a:extLst>
                </p14:cNvPr>
                <p14:cNvContentPartPr/>
                <p14:nvPr/>
              </p14:nvContentPartPr>
              <p14:xfrm>
                <a:off x="3466364" y="1619978"/>
                <a:ext cx="342000" cy="77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5F7C04-A9B2-2E06-F6FA-588D32E4CD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2044" y="1615658"/>
                  <a:ext cx="35064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7BC7A7-9CBA-6840-6935-9DB982F07E1C}"/>
                    </a:ext>
                  </a:extLst>
                </p14:cNvPr>
                <p14:cNvContentPartPr/>
                <p14:nvPr/>
              </p14:nvContentPartPr>
              <p14:xfrm>
                <a:off x="3409844" y="2439338"/>
                <a:ext cx="265680" cy="47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7BC7A7-9CBA-6840-6935-9DB982F07E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5524" y="2435018"/>
                  <a:ext cx="274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C6F6D9-2ED1-7928-0A95-FA6088638CAA}"/>
                    </a:ext>
                  </a:extLst>
                </p14:cNvPr>
                <p14:cNvContentPartPr/>
                <p14:nvPr/>
              </p14:nvContentPartPr>
              <p14:xfrm>
                <a:off x="3774884" y="2781338"/>
                <a:ext cx="484200" cy="250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C6F6D9-2ED1-7928-0A95-FA6088638C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0564" y="2777018"/>
                  <a:ext cx="4928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A26EAB-E3D7-548A-E640-2E4B54DF9454}"/>
                  </a:ext>
                </a:extLst>
              </p14:cNvPr>
              <p14:cNvContentPartPr/>
              <p14:nvPr/>
            </p14:nvContentPartPr>
            <p14:xfrm>
              <a:off x="5691884" y="1600538"/>
              <a:ext cx="314280" cy="817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A26EAB-E3D7-548A-E640-2E4B54DF94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7564" y="1596218"/>
                <a:ext cx="32292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CEFA633-8ECD-B6A7-78EE-3C48B2240465}"/>
                  </a:ext>
                </a:extLst>
              </p14:cNvPr>
              <p14:cNvContentPartPr/>
              <p14:nvPr/>
            </p14:nvContentPartPr>
            <p14:xfrm>
              <a:off x="4359884" y="2425298"/>
              <a:ext cx="1440000" cy="568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CEFA633-8ECD-B6A7-78EE-3C48B22404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5564" y="2420978"/>
                <a:ext cx="1448640" cy="57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CDAFDD7-BCC1-7B26-BAD8-661BF336937D}"/>
              </a:ext>
            </a:extLst>
          </p:cNvPr>
          <p:cNvGrpSpPr/>
          <p:nvPr/>
        </p:nvGrpSpPr>
        <p:grpSpPr>
          <a:xfrm>
            <a:off x="4686764" y="1558778"/>
            <a:ext cx="802440" cy="1659240"/>
            <a:chOff x="4686764" y="1558778"/>
            <a:chExt cx="802440" cy="16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9145B2-B93F-D19F-73A1-BAB6A8C4FF0D}"/>
                    </a:ext>
                  </a:extLst>
                </p14:cNvPr>
                <p14:cNvContentPartPr/>
                <p14:nvPr/>
              </p14:nvContentPartPr>
              <p14:xfrm>
                <a:off x="4764524" y="1558778"/>
                <a:ext cx="724680" cy="91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9145B2-B93F-D19F-73A1-BAB6A8C4FF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55884" y="1550138"/>
                  <a:ext cx="742320" cy="9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D7D42F-016C-3D47-EEE2-67D1D9E1E7A9}"/>
                    </a:ext>
                  </a:extLst>
                </p14:cNvPr>
                <p14:cNvContentPartPr/>
                <p14:nvPr/>
              </p14:nvContentPartPr>
              <p14:xfrm>
                <a:off x="4686764" y="2428538"/>
                <a:ext cx="656640" cy="789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D7D42F-016C-3D47-EEE2-67D1D9E1E7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7764" y="2419538"/>
                  <a:ext cx="674280" cy="80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FA95CF-FBC7-5681-8447-23A87F1F943F}"/>
              </a:ext>
            </a:extLst>
          </p:cNvPr>
          <p:cNvGrpSpPr/>
          <p:nvPr/>
        </p:nvGrpSpPr>
        <p:grpSpPr>
          <a:xfrm>
            <a:off x="6710324" y="1553018"/>
            <a:ext cx="1380960" cy="1552320"/>
            <a:chOff x="6710324" y="1553018"/>
            <a:chExt cx="1380960" cy="15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467F46-0A90-C4AF-9FB6-A822612BD27F}"/>
                    </a:ext>
                  </a:extLst>
                </p14:cNvPr>
                <p14:cNvContentPartPr/>
                <p14:nvPr/>
              </p14:nvContentPartPr>
              <p14:xfrm>
                <a:off x="6985364" y="1553018"/>
                <a:ext cx="1028520" cy="32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467F46-0A90-C4AF-9FB6-A822612BD2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76724" y="1544018"/>
                  <a:ext cx="1046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7F1D66-FA0E-E45E-C442-0CC38113C67A}"/>
                    </a:ext>
                  </a:extLst>
                </p14:cNvPr>
                <p14:cNvContentPartPr/>
                <p14:nvPr/>
              </p14:nvContentPartPr>
              <p14:xfrm>
                <a:off x="6710324" y="1753538"/>
                <a:ext cx="303840" cy="1227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7F1D66-FA0E-E45E-C442-0CC38113C6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1684" y="1744898"/>
                  <a:ext cx="32148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129426-5F1A-153B-BA82-40014B8F8EBC}"/>
                    </a:ext>
                  </a:extLst>
                </p14:cNvPr>
                <p14:cNvContentPartPr/>
                <p14:nvPr/>
              </p14:nvContentPartPr>
              <p14:xfrm>
                <a:off x="7005164" y="2799338"/>
                <a:ext cx="1086120" cy="306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129426-5F1A-153B-BA82-40014B8F8E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6524" y="2790338"/>
                  <a:ext cx="1103760" cy="3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16742" y="3202877"/>
            <a:ext cx="3816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129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08760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08760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67550" y="27114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2372" y="3957222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7062" y="3957222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8713" y="3957222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249913-33F0-FFE2-A985-93EB0707F860}"/>
                  </a:ext>
                </a:extLst>
              </p14:cNvPr>
              <p14:cNvContentPartPr/>
              <p14:nvPr/>
            </p14:nvContentPartPr>
            <p14:xfrm>
              <a:off x="2310044" y="978098"/>
              <a:ext cx="132840" cy="3395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249913-33F0-FFE2-A985-93EB0707F8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1044" y="969098"/>
                <a:ext cx="150480" cy="34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586F8-5C1D-549A-E363-D276F55756B1}"/>
                  </a:ext>
                </a:extLst>
              </p14:cNvPr>
              <p14:cNvContentPartPr/>
              <p14:nvPr/>
            </p14:nvContentPartPr>
            <p14:xfrm>
              <a:off x="6363644" y="1030658"/>
              <a:ext cx="253440" cy="3405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586F8-5C1D-549A-E363-D276F55756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4644" y="1022018"/>
                <a:ext cx="271080" cy="342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6045" marR="5080" indent="-1198245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equations</a:t>
            </a:r>
            <a:r>
              <a:rPr spc="-25" dirty="0"/>
              <a:t> </a:t>
            </a:r>
            <a:r>
              <a:rPr dirty="0"/>
              <a:t>as </a:t>
            </a:r>
            <a:r>
              <a:rPr spc="-819" dirty="0"/>
              <a:t> </a:t>
            </a:r>
            <a:r>
              <a:rPr spc="-5" dirty="0"/>
              <a:t>planes</a:t>
            </a:r>
            <a:r>
              <a:rPr spc="-10" dirty="0"/>
              <a:t> </a:t>
            </a:r>
            <a:r>
              <a:rPr dirty="0"/>
              <a:t>(3x3)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5871" y="907347"/>
            <a:ext cx="4086225" cy="3354070"/>
            <a:chOff x="3825871" y="907347"/>
            <a:chExt cx="4086225" cy="33540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70067" y="2067174"/>
            <a:ext cx="198120" cy="198120"/>
            <a:chOff x="5770067" y="2067174"/>
            <a:chExt cx="198120" cy="19812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0067" y="2067174"/>
              <a:ext cx="198120" cy="1981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8167" y="2082274"/>
              <a:ext cx="121920" cy="1219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284141" y="1869335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33453" y="2710934"/>
            <a:ext cx="198120" cy="198120"/>
            <a:chOff x="5533453" y="2710934"/>
            <a:chExt cx="198120" cy="198120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3453" y="2710934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71553" y="2726034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986567" y="2657507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24424" y="260197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+ 1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84AA109-E364-715C-6450-83262C0DE970}"/>
                  </a:ext>
                </a:extLst>
              </p14:cNvPr>
              <p14:cNvContentPartPr/>
              <p14:nvPr/>
            </p14:nvContentPartPr>
            <p14:xfrm>
              <a:off x="1849244" y="1466258"/>
              <a:ext cx="1136880" cy="395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84AA109-E364-715C-6450-83262C0DE9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0244" y="1457618"/>
                <a:ext cx="1154520" cy="41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5871" y="907347"/>
            <a:ext cx="4086225" cy="3354070"/>
            <a:chOff x="3825871" y="907347"/>
            <a:chExt cx="4086225" cy="33540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5199" y="2481412"/>
              <a:ext cx="198120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3299" y="2496511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24424" y="1556200"/>
            <a:ext cx="1271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- 5b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07278" y="2283574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24424" y="1908770"/>
            <a:ext cx="168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3(0)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+ 5(0) + 2(0)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39D4B7-5D6C-BE51-B157-EB702A8A135C}"/>
                  </a:ext>
                </a:extLst>
              </p14:cNvPr>
              <p14:cNvContentPartPr/>
              <p14:nvPr/>
            </p14:nvContentPartPr>
            <p14:xfrm>
              <a:off x="1863284" y="1461218"/>
              <a:ext cx="1375920" cy="417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39D4B7-5D6C-BE51-B157-EB702A8A13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54284" y="1452218"/>
                <a:ext cx="1393560" cy="43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77473" y="1712036"/>
            <a:ext cx="560070" cy="474345"/>
            <a:chOff x="1777473" y="1712036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7473" y="1712036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28274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8273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1274" y="91920"/>
            <a:ext cx="5175250" cy="5005705"/>
            <a:chOff x="3281274" y="91920"/>
            <a:chExt cx="5175250" cy="500570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1274" y="91920"/>
              <a:ext cx="5175231" cy="50056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70" y="0"/>
                  </a:moveTo>
                  <a:lnTo>
                    <a:pt x="0" y="347449"/>
                  </a:lnTo>
                  <a:lnTo>
                    <a:pt x="919032" y="2490076"/>
                  </a:lnTo>
                  <a:lnTo>
                    <a:pt x="3643503" y="2142627"/>
                  </a:lnTo>
                  <a:lnTo>
                    <a:pt x="2724470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69" y="0"/>
                  </a:moveTo>
                  <a:lnTo>
                    <a:pt x="3643502" y="2142627"/>
                  </a:lnTo>
                  <a:lnTo>
                    <a:pt x="919033" y="2490075"/>
                  </a:lnTo>
                  <a:lnTo>
                    <a:pt x="0" y="347448"/>
                  </a:lnTo>
                  <a:lnTo>
                    <a:pt x="2724469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6760" y="1290273"/>
              <a:ext cx="1204258" cy="26029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22753" y="1322991"/>
              <a:ext cx="1092835" cy="2498090"/>
            </a:xfrm>
            <a:custGeom>
              <a:avLst/>
              <a:gdLst/>
              <a:ahLst/>
              <a:cxnLst/>
              <a:rect l="l" t="t" r="r" b="b"/>
              <a:pathLst>
                <a:path w="1092835" h="2498090">
                  <a:moveTo>
                    <a:pt x="0" y="2497514"/>
                  </a:moveTo>
                  <a:lnTo>
                    <a:pt x="1092274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00606" y="2146310"/>
            <a:ext cx="560070" cy="474345"/>
            <a:chOff x="1800606" y="2146310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0606" y="2146310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51405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51406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1274" y="91920"/>
            <a:ext cx="5175250" cy="5005705"/>
            <a:chOff x="3281274" y="91920"/>
            <a:chExt cx="5175250" cy="500570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1274" y="91920"/>
              <a:ext cx="5175231" cy="50056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70" y="0"/>
                  </a:moveTo>
                  <a:lnTo>
                    <a:pt x="0" y="347449"/>
                  </a:lnTo>
                  <a:lnTo>
                    <a:pt x="919032" y="2490076"/>
                  </a:lnTo>
                  <a:lnTo>
                    <a:pt x="3643503" y="2142627"/>
                  </a:lnTo>
                  <a:lnTo>
                    <a:pt x="2724470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69" y="0"/>
                  </a:moveTo>
                  <a:lnTo>
                    <a:pt x="3643502" y="2142627"/>
                  </a:lnTo>
                  <a:lnTo>
                    <a:pt x="919033" y="2490075"/>
                  </a:lnTo>
                  <a:lnTo>
                    <a:pt x="0" y="347448"/>
                  </a:lnTo>
                  <a:lnTo>
                    <a:pt x="2724469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6760" y="1290273"/>
              <a:ext cx="1204258" cy="26029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22753" y="1322991"/>
              <a:ext cx="1092835" cy="2498090"/>
            </a:xfrm>
            <a:custGeom>
              <a:avLst/>
              <a:gdLst/>
              <a:ahLst/>
              <a:cxnLst/>
              <a:rect l="l" t="t" r="r" b="b"/>
              <a:pathLst>
                <a:path w="1092835" h="2498090">
                  <a:moveTo>
                    <a:pt x="0" y="2497514"/>
                  </a:moveTo>
                  <a:lnTo>
                    <a:pt x="1092274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4417" y="128830"/>
              <a:ext cx="4388944" cy="48858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61408" y="877790"/>
              <a:ext cx="2815590" cy="3388360"/>
            </a:xfrm>
            <a:custGeom>
              <a:avLst/>
              <a:gdLst/>
              <a:ahLst/>
              <a:cxnLst/>
              <a:rect l="l" t="t" r="r" b="b"/>
              <a:pathLst>
                <a:path w="2815590" h="3388360">
                  <a:moveTo>
                    <a:pt x="287237" y="0"/>
                  </a:moveTo>
                  <a:lnTo>
                    <a:pt x="0" y="2313647"/>
                  </a:lnTo>
                  <a:lnTo>
                    <a:pt x="2527726" y="3387917"/>
                  </a:lnTo>
                  <a:lnTo>
                    <a:pt x="2814962" y="1074270"/>
                  </a:lnTo>
                  <a:lnTo>
                    <a:pt x="287237" y="0"/>
                  </a:lnTo>
                  <a:close/>
                </a:path>
              </a:pathLst>
            </a:custGeom>
            <a:solidFill>
              <a:srgbClr val="007986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61408" y="877791"/>
              <a:ext cx="2815590" cy="3388360"/>
            </a:xfrm>
            <a:custGeom>
              <a:avLst/>
              <a:gdLst/>
              <a:ahLst/>
              <a:cxnLst/>
              <a:rect l="l" t="t" r="r" b="b"/>
              <a:pathLst>
                <a:path w="2815590" h="3388360">
                  <a:moveTo>
                    <a:pt x="2814962" y="1074269"/>
                  </a:moveTo>
                  <a:lnTo>
                    <a:pt x="2527725" y="3387917"/>
                  </a:lnTo>
                  <a:lnTo>
                    <a:pt x="0" y="2313648"/>
                  </a:lnTo>
                  <a:lnTo>
                    <a:pt x="287236" y="0"/>
                  </a:lnTo>
                  <a:lnTo>
                    <a:pt x="2814962" y="1074269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2982" y="1558991"/>
              <a:ext cx="2522951" cy="203975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60491" y="1597499"/>
              <a:ext cx="2408555" cy="1922780"/>
            </a:xfrm>
            <a:custGeom>
              <a:avLst/>
              <a:gdLst/>
              <a:ahLst/>
              <a:cxnLst/>
              <a:rect l="l" t="t" r="r" b="b"/>
              <a:pathLst>
                <a:path w="2408554" h="1922779">
                  <a:moveTo>
                    <a:pt x="2407933" y="1922740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1129" y="1995620"/>
              <a:ext cx="3375521" cy="117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31140" y="2029697"/>
              <a:ext cx="3275965" cy="1069340"/>
            </a:xfrm>
            <a:custGeom>
              <a:avLst/>
              <a:gdLst/>
              <a:ahLst/>
              <a:cxnLst/>
              <a:rect l="l" t="t" r="r" b="b"/>
              <a:pathLst>
                <a:path w="3275965" h="1069339">
                  <a:moveTo>
                    <a:pt x="3275499" y="0"/>
                  </a:moveTo>
                  <a:lnTo>
                    <a:pt x="0" y="1068984"/>
                  </a:lnTo>
                </a:path>
              </a:pathLst>
            </a:custGeom>
            <a:ln w="126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5502" y="111888"/>
            <a:ext cx="6803390" cy="4894580"/>
            <a:chOff x="1745502" y="111888"/>
            <a:chExt cx="6803390" cy="4894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7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80"/>
              <a:ext cx="216243" cy="2342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7473" y="80"/>
            <a:ext cx="6771005" cy="5058410"/>
            <a:chOff x="1777473" y="80"/>
            <a:chExt cx="6771005" cy="5058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7473" y="1673936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28274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28273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91912" y="1232762"/>
            <a:ext cx="3027045" cy="2529840"/>
            <a:chOff x="4291912" y="1232762"/>
            <a:chExt cx="3027045" cy="252984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1912" y="1232762"/>
              <a:ext cx="3026954" cy="25296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359" y="2584568"/>
            <a:ext cx="786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Complete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1935" y="2584568"/>
            <a:ext cx="895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Redundant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5513" y="2584568"/>
            <a:ext cx="1083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Contradictory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359" y="3019380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935" y="3019380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5513" y="3019380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1935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1935" y="1717676"/>
            <a:ext cx="136017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2574" y="1661209"/>
            <a:ext cx="409575" cy="535940"/>
            <a:chOff x="3172574" y="1661209"/>
            <a:chExt cx="409575" cy="5359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2574" y="1661209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5436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15436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2574" y="1898827"/>
              <a:ext cx="409204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5436" y="1918628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3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7"/>
                  </a:lnTo>
                  <a:lnTo>
                    <a:pt x="61822" y="200384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5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0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8" y="49640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4"/>
                  </a:lnTo>
                  <a:lnTo>
                    <a:pt x="308776" y="24571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1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8" y="49640"/>
                  </a:moveTo>
                  <a:lnTo>
                    <a:pt x="283146" y="49640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8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5436" y="191862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95513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5513" y="1717676"/>
            <a:ext cx="136017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CDCDCD"/>
                </a:solidFill>
                <a:latin typeface="Arial" panose="020B0604020202020204"/>
                <a:cs typeface="Arial" panose="020B0604020202020204"/>
              </a:rPr>
              <a:t>white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96151" y="1665415"/>
            <a:ext cx="409575" cy="535940"/>
            <a:chOff x="6096151" y="1665415"/>
            <a:chExt cx="409575" cy="53594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151" y="1665415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39013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2" y="204567"/>
                  </a:lnTo>
                  <a:lnTo>
                    <a:pt x="61823" y="200383"/>
                  </a:lnTo>
                  <a:lnTo>
                    <a:pt x="61243" y="194019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6" y="212277"/>
                  </a:lnTo>
                  <a:lnTo>
                    <a:pt x="105765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6" y="128104"/>
                  </a:lnTo>
                  <a:lnTo>
                    <a:pt x="124874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1"/>
                  </a:lnTo>
                  <a:lnTo>
                    <a:pt x="191358" y="149982"/>
                  </a:lnTo>
                  <a:lnTo>
                    <a:pt x="189611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4" y="191079"/>
                  </a:lnTo>
                  <a:lnTo>
                    <a:pt x="189164" y="201368"/>
                  </a:lnTo>
                  <a:lnTo>
                    <a:pt x="189994" y="209246"/>
                  </a:lnTo>
                  <a:lnTo>
                    <a:pt x="190216" y="212277"/>
                  </a:lnTo>
                  <a:lnTo>
                    <a:pt x="209233" y="212277"/>
                  </a:lnTo>
                  <a:lnTo>
                    <a:pt x="210761" y="206463"/>
                  </a:lnTo>
                  <a:lnTo>
                    <a:pt x="202010" y="201898"/>
                  </a:lnTo>
                  <a:lnTo>
                    <a:pt x="201809" y="194019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3" y="160070"/>
                  </a:lnTo>
                  <a:lnTo>
                    <a:pt x="218704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4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3"/>
                  </a:lnTo>
                  <a:lnTo>
                    <a:pt x="226835" y="194019"/>
                  </a:lnTo>
                  <a:lnTo>
                    <a:pt x="235967" y="207716"/>
                  </a:lnTo>
                  <a:lnTo>
                    <a:pt x="235673" y="212277"/>
                  </a:lnTo>
                  <a:lnTo>
                    <a:pt x="257418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8"/>
                  </a:lnTo>
                  <a:lnTo>
                    <a:pt x="242022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7"/>
                  </a:lnTo>
                  <a:lnTo>
                    <a:pt x="28356" y="128150"/>
                  </a:lnTo>
                  <a:lnTo>
                    <a:pt x="36897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4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7"/>
                  </a:lnTo>
                  <a:lnTo>
                    <a:pt x="62000" y="67317"/>
                  </a:lnTo>
                  <a:lnTo>
                    <a:pt x="50172" y="85169"/>
                  </a:lnTo>
                  <a:lnTo>
                    <a:pt x="41558" y="103413"/>
                  </a:lnTo>
                  <a:lnTo>
                    <a:pt x="27664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4" y="55524"/>
                  </a:lnTo>
                  <a:lnTo>
                    <a:pt x="150278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3"/>
                  </a:lnTo>
                  <a:lnTo>
                    <a:pt x="188230" y="54805"/>
                  </a:lnTo>
                  <a:lnTo>
                    <a:pt x="173094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0"/>
                  </a:lnTo>
                  <a:lnTo>
                    <a:pt x="304228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4"/>
                  </a:lnTo>
                  <a:lnTo>
                    <a:pt x="308777" y="24570"/>
                  </a:lnTo>
                  <a:lnTo>
                    <a:pt x="297549" y="19493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20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8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8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39013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151" y="1903032"/>
              <a:ext cx="409204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39013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3" y="212279"/>
                  </a:lnTo>
                  <a:lnTo>
                    <a:pt x="210761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3" y="160070"/>
                  </a:lnTo>
                  <a:lnTo>
                    <a:pt x="218704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4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4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4"/>
                  </a:lnTo>
                  <a:lnTo>
                    <a:pt x="27664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4" y="55524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3"/>
                  </a:lnTo>
                  <a:lnTo>
                    <a:pt x="188230" y="54806"/>
                  </a:lnTo>
                  <a:lnTo>
                    <a:pt x="173094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9013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8359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8359" y="1717676"/>
            <a:ext cx="143891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cat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orange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0779" y="1661209"/>
            <a:ext cx="409575" cy="528320"/>
            <a:chOff x="310779" y="1661209"/>
            <a:chExt cx="409575" cy="52832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81664" y="3204213"/>
            <a:ext cx="1412875" cy="487680"/>
            <a:chOff x="881664" y="3204213"/>
            <a:chExt cx="1412875" cy="487680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664" y="3430214"/>
              <a:ext cx="407088" cy="1504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249" y="3204213"/>
              <a:ext cx="962240" cy="487586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2800" y="3297139"/>
            <a:ext cx="416640" cy="21193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5884" y="3150742"/>
            <a:ext cx="1169628" cy="46723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6658629" y="3095560"/>
            <a:ext cx="1569720" cy="505459"/>
            <a:chOff x="6658629" y="3095560"/>
            <a:chExt cx="1569720" cy="505459"/>
          </a:xfrm>
        </p:grpSpPr>
        <p:sp>
          <p:nvSpPr>
            <p:cNvPr id="42" name="object 42"/>
            <p:cNvSpPr/>
            <p:nvPr/>
          </p:nvSpPr>
          <p:spPr>
            <a:xfrm>
              <a:off x="6668154" y="3316278"/>
              <a:ext cx="389255" cy="158115"/>
            </a:xfrm>
            <a:custGeom>
              <a:avLst/>
              <a:gdLst/>
              <a:ahLst/>
              <a:cxnLst/>
              <a:rect l="l" t="t" r="r" b="b"/>
              <a:pathLst>
                <a:path w="389254" h="158114">
                  <a:moveTo>
                    <a:pt x="6965" y="108911"/>
                  </a:moveTo>
                  <a:lnTo>
                    <a:pt x="6749" y="108911"/>
                  </a:lnTo>
                  <a:lnTo>
                    <a:pt x="6172" y="108695"/>
                  </a:lnTo>
                  <a:lnTo>
                    <a:pt x="5670" y="108911"/>
                  </a:lnTo>
                  <a:lnTo>
                    <a:pt x="5167" y="109127"/>
                  </a:lnTo>
                  <a:lnTo>
                    <a:pt x="4507" y="109487"/>
                  </a:lnTo>
                  <a:lnTo>
                    <a:pt x="3947" y="110206"/>
                  </a:lnTo>
                  <a:lnTo>
                    <a:pt x="3385" y="110925"/>
                  </a:lnTo>
                  <a:lnTo>
                    <a:pt x="600" y="119661"/>
                  </a:lnTo>
                  <a:lnTo>
                    <a:pt x="77" y="121721"/>
                  </a:lnTo>
                  <a:lnTo>
                    <a:pt x="37" y="123873"/>
                  </a:lnTo>
                  <a:lnTo>
                    <a:pt x="0" y="126026"/>
                  </a:lnTo>
                  <a:lnTo>
                    <a:pt x="177" y="128609"/>
                  </a:lnTo>
                  <a:lnTo>
                    <a:pt x="16136" y="145988"/>
                  </a:lnTo>
                  <a:lnTo>
                    <a:pt x="18528" y="147020"/>
                  </a:lnTo>
                  <a:lnTo>
                    <a:pt x="20956" y="147078"/>
                  </a:lnTo>
                  <a:lnTo>
                    <a:pt x="23385" y="147135"/>
                  </a:lnTo>
                  <a:lnTo>
                    <a:pt x="25964" y="146467"/>
                  </a:lnTo>
                  <a:lnTo>
                    <a:pt x="28545" y="145458"/>
                  </a:lnTo>
                  <a:lnTo>
                    <a:pt x="31126" y="144450"/>
                  </a:lnTo>
                  <a:lnTo>
                    <a:pt x="33793" y="143044"/>
                  </a:lnTo>
                  <a:lnTo>
                    <a:pt x="36443" y="141026"/>
                  </a:lnTo>
                  <a:lnTo>
                    <a:pt x="39094" y="139008"/>
                  </a:lnTo>
                  <a:lnTo>
                    <a:pt x="41782" y="136393"/>
                  </a:lnTo>
                  <a:lnTo>
                    <a:pt x="44449" y="133351"/>
                  </a:lnTo>
                  <a:lnTo>
                    <a:pt x="47116" y="130307"/>
                  </a:lnTo>
                  <a:lnTo>
                    <a:pt x="49789" y="126885"/>
                  </a:lnTo>
                  <a:lnTo>
                    <a:pt x="52443" y="122767"/>
                  </a:lnTo>
                  <a:lnTo>
                    <a:pt x="55095" y="118649"/>
                  </a:lnTo>
                  <a:lnTo>
                    <a:pt x="57956" y="113894"/>
                  </a:lnTo>
                  <a:lnTo>
                    <a:pt x="60366" y="108643"/>
                  </a:lnTo>
                  <a:lnTo>
                    <a:pt x="62778" y="103392"/>
                  </a:lnTo>
                  <a:lnTo>
                    <a:pt x="71649" y="71324"/>
                  </a:lnTo>
                  <a:lnTo>
                    <a:pt x="72944" y="64597"/>
                  </a:lnTo>
                  <a:lnTo>
                    <a:pt x="73898" y="57604"/>
                  </a:lnTo>
                  <a:lnTo>
                    <a:pt x="74680" y="50904"/>
                  </a:lnTo>
                  <a:lnTo>
                    <a:pt x="75463" y="44204"/>
                  </a:lnTo>
                  <a:lnTo>
                    <a:pt x="75950" y="37319"/>
                  </a:lnTo>
                  <a:lnTo>
                    <a:pt x="76344" y="31124"/>
                  </a:lnTo>
                  <a:lnTo>
                    <a:pt x="76737" y="24929"/>
                  </a:lnTo>
                  <a:lnTo>
                    <a:pt x="76907" y="18405"/>
                  </a:lnTo>
                  <a:lnTo>
                    <a:pt x="77039" y="13731"/>
                  </a:lnTo>
                  <a:lnTo>
                    <a:pt x="77171" y="9057"/>
                  </a:lnTo>
                  <a:lnTo>
                    <a:pt x="77370" y="5335"/>
                  </a:lnTo>
                  <a:lnTo>
                    <a:pt x="77133" y="3080"/>
                  </a:lnTo>
                  <a:lnTo>
                    <a:pt x="76896" y="825"/>
                  </a:lnTo>
                  <a:lnTo>
                    <a:pt x="76212" y="0"/>
                  </a:lnTo>
                  <a:lnTo>
                    <a:pt x="75614" y="201"/>
                  </a:lnTo>
                  <a:lnTo>
                    <a:pt x="72375" y="10779"/>
                  </a:lnTo>
                  <a:lnTo>
                    <a:pt x="71559" y="15049"/>
                  </a:lnTo>
                  <a:lnTo>
                    <a:pt x="70742" y="19320"/>
                  </a:lnTo>
                  <a:lnTo>
                    <a:pt x="69615" y="24388"/>
                  </a:lnTo>
                  <a:lnTo>
                    <a:pt x="68651" y="29910"/>
                  </a:lnTo>
                  <a:lnTo>
                    <a:pt x="63412" y="67638"/>
                  </a:lnTo>
                  <a:lnTo>
                    <a:pt x="62731" y="74104"/>
                  </a:lnTo>
                  <a:lnTo>
                    <a:pt x="61952" y="80656"/>
                  </a:lnTo>
                  <a:lnTo>
                    <a:pt x="61700" y="86975"/>
                  </a:lnTo>
                  <a:lnTo>
                    <a:pt x="61448" y="93294"/>
                  </a:lnTo>
                  <a:lnTo>
                    <a:pt x="61466" y="99734"/>
                  </a:lnTo>
                  <a:lnTo>
                    <a:pt x="61903" y="105554"/>
                  </a:lnTo>
                  <a:lnTo>
                    <a:pt x="62340" y="111373"/>
                  </a:lnTo>
                  <a:lnTo>
                    <a:pt x="63184" y="116879"/>
                  </a:lnTo>
                  <a:lnTo>
                    <a:pt x="64323" y="121891"/>
                  </a:lnTo>
                  <a:lnTo>
                    <a:pt x="65461" y="126903"/>
                  </a:lnTo>
                  <a:lnTo>
                    <a:pt x="67008" y="131653"/>
                  </a:lnTo>
                  <a:lnTo>
                    <a:pt x="68736" y="135625"/>
                  </a:lnTo>
                  <a:lnTo>
                    <a:pt x="70464" y="139598"/>
                  </a:lnTo>
                  <a:lnTo>
                    <a:pt x="72314" y="142947"/>
                  </a:lnTo>
                  <a:lnTo>
                    <a:pt x="74691" y="145724"/>
                  </a:lnTo>
                  <a:lnTo>
                    <a:pt x="77068" y="148501"/>
                  </a:lnTo>
                  <a:lnTo>
                    <a:pt x="103249" y="157579"/>
                  </a:lnTo>
                  <a:lnTo>
                    <a:pt x="106914" y="157683"/>
                  </a:lnTo>
                  <a:lnTo>
                    <a:pt x="110729" y="157324"/>
                  </a:lnTo>
                  <a:lnTo>
                    <a:pt x="114348" y="156590"/>
                  </a:lnTo>
                  <a:lnTo>
                    <a:pt x="117966" y="155855"/>
                  </a:lnTo>
                  <a:lnTo>
                    <a:pt x="121548" y="154847"/>
                  </a:lnTo>
                  <a:lnTo>
                    <a:pt x="124959" y="153170"/>
                  </a:lnTo>
                  <a:lnTo>
                    <a:pt x="128372" y="151494"/>
                  </a:lnTo>
                  <a:lnTo>
                    <a:pt x="131874" y="149254"/>
                  </a:lnTo>
                  <a:lnTo>
                    <a:pt x="134818" y="146528"/>
                  </a:lnTo>
                  <a:lnTo>
                    <a:pt x="137763" y="143801"/>
                  </a:lnTo>
                  <a:lnTo>
                    <a:pt x="140416" y="140463"/>
                  </a:lnTo>
                  <a:lnTo>
                    <a:pt x="142626" y="136811"/>
                  </a:lnTo>
                  <a:lnTo>
                    <a:pt x="144836" y="133160"/>
                  </a:lnTo>
                  <a:lnTo>
                    <a:pt x="151430" y="110671"/>
                  </a:lnTo>
                  <a:lnTo>
                    <a:pt x="152276" y="105839"/>
                  </a:lnTo>
                  <a:lnTo>
                    <a:pt x="153782" y="81293"/>
                  </a:lnTo>
                  <a:lnTo>
                    <a:pt x="153881" y="76766"/>
                  </a:lnTo>
                  <a:lnTo>
                    <a:pt x="154029" y="72249"/>
                  </a:lnTo>
                  <a:lnTo>
                    <a:pt x="153747" y="68459"/>
                  </a:lnTo>
                  <a:lnTo>
                    <a:pt x="153467" y="64669"/>
                  </a:lnTo>
                  <a:lnTo>
                    <a:pt x="147405" y="53816"/>
                  </a:lnTo>
                  <a:lnTo>
                    <a:pt x="146005" y="54047"/>
                  </a:lnTo>
                  <a:lnTo>
                    <a:pt x="139001" y="70423"/>
                  </a:lnTo>
                  <a:lnTo>
                    <a:pt x="138303" y="74155"/>
                  </a:lnTo>
                  <a:lnTo>
                    <a:pt x="137766" y="78563"/>
                  </a:lnTo>
                  <a:lnTo>
                    <a:pt x="137324" y="83114"/>
                  </a:lnTo>
                  <a:lnTo>
                    <a:pt x="136881" y="87665"/>
                  </a:lnTo>
                  <a:lnTo>
                    <a:pt x="136369" y="92897"/>
                  </a:lnTo>
                  <a:lnTo>
                    <a:pt x="136345" y="97731"/>
                  </a:lnTo>
                  <a:lnTo>
                    <a:pt x="136321" y="102566"/>
                  </a:lnTo>
                  <a:lnTo>
                    <a:pt x="140072" y="125248"/>
                  </a:lnTo>
                  <a:lnTo>
                    <a:pt x="141558" y="129147"/>
                  </a:lnTo>
                  <a:lnTo>
                    <a:pt x="143780" y="132620"/>
                  </a:lnTo>
                  <a:lnTo>
                    <a:pt x="146094" y="135511"/>
                  </a:lnTo>
                  <a:lnTo>
                    <a:pt x="148407" y="138403"/>
                  </a:lnTo>
                  <a:lnTo>
                    <a:pt x="163983" y="146891"/>
                  </a:lnTo>
                  <a:lnTo>
                    <a:pt x="167439" y="147968"/>
                  </a:lnTo>
                  <a:lnTo>
                    <a:pt x="170936" y="148574"/>
                  </a:lnTo>
                  <a:lnTo>
                    <a:pt x="174690" y="149058"/>
                  </a:lnTo>
                  <a:lnTo>
                    <a:pt x="178444" y="149542"/>
                  </a:lnTo>
                  <a:lnTo>
                    <a:pt x="182594" y="149904"/>
                  </a:lnTo>
                  <a:lnTo>
                    <a:pt x="186506" y="149793"/>
                  </a:lnTo>
                  <a:lnTo>
                    <a:pt x="190418" y="149683"/>
                  </a:lnTo>
                  <a:lnTo>
                    <a:pt x="194621" y="149214"/>
                  </a:lnTo>
                  <a:lnTo>
                    <a:pt x="198163" y="148393"/>
                  </a:lnTo>
                  <a:lnTo>
                    <a:pt x="201706" y="147572"/>
                  </a:lnTo>
                  <a:lnTo>
                    <a:pt x="204789" y="146551"/>
                  </a:lnTo>
                  <a:lnTo>
                    <a:pt x="207760" y="144867"/>
                  </a:lnTo>
                  <a:lnTo>
                    <a:pt x="210731" y="143182"/>
                  </a:lnTo>
                  <a:lnTo>
                    <a:pt x="222136" y="128707"/>
                  </a:lnTo>
                  <a:lnTo>
                    <a:pt x="224054" y="124888"/>
                  </a:lnTo>
                  <a:lnTo>
                    <a:pt x="225925" y="120183"/>
                  </a:lnTo>
                  <a:lnTo>
                    <a:pt x="227493" y="115370"/>
                  </a:lnTo>
                  <a:lnTo>
                    <a:pt x="229061" y="110558"/>
                  </a:lnTo>
                  <a:lnTo>
                    <a:pt x="234252" y="83242"/>
                  </a:lnTo>
                  <a:lnTo>
                    <a:pt x="234967" y="77663"/>
                  </a:lnTo>
                  <a:lnTo>
                    <a:pt x="235227" y="71748"/>
                  </a:lnTo>
                  <a:lnTo>
                    <a:pt x="235830" y="66357"/>
                  </a:lnTo>
                  <a:lnTo>
                    <a:pt x="236432" y="60967"/>
                  </a:lnTo>
                  <a:lnTo>
                    <a:pt x="241088" y="38783"/>
                  </a:lnTo>
                  <a:lnTo>
                    <a:pt x="242383" y="35366"/>
                  </a:lnTo>
                  <a:lnTo>
                    <a:pt x="251391" y="25302"/>
                  </a:lnTo>
                  <a:lnTo>
                    <a:pt x="253458" y="24238"/>
                  </a:lnTo>
                  <a:lnTo>
                    <a:pt x="255727" y="23874"/>
                  </a:lnTo>
                  <a:lnTo>
                    <a:pt x="258050" y="24014"/>
                  </a:lnTo>
                  <a:lnTo>
                    <a:pt x="260374" y="24155"/>
                  </a:lnTo>
                  <a:lnTo>
                    <a:pt x="287390" y="54126"/>
                  </a:lnTo>
                  <a:lnTo>
                    <a:pt x="289296" y="58542"/>
                  </a:lnTo>
                  <a:lnTo>
                    <a:pt x="290903" y="63393"/>
                  </a:lnTo>
                  <a:lnTo>
                    <a:pt x="292236" y="68304"/>
                  </a:lnTo>
                  <a:lnTo>
                    <a:pt x="293569" y="73215"/>
                  </a:lnTo>
                  <a:lnTo>
                    <a:pt x="294784" y="78620"/>
                  </a:lnTo>
                  <a:lnTo>
                    <a:pt x="295388" y="83591"/>
                  </a:lnTo>
                  <a:lnTo>
                    <a:pt x="295992" y="88562"/>
                  </a:lnTo>
                  <a:lnTo>
                    <a:pt x="296157" y="93326"/>
                  </a:lnTo>
                  <a:lnTo>
                    <a:pt x="295862" y="98130"/>
                  </a:lnTo>
                  <a:lnTo>
                    <a:pt x="295568" y="102934"/>
                  </a:lnTo>
                  <a:lnTo>
                    <a:pt x="294963" y="107863"/>
                  </a:lnTo>
                  <a:lnTo>
                    <a:pt x="293621" y="112414"/>
                  </a:lnTo>
                  <a:lnTo>
                    <a:pt x="292279" y="116965"/>
                  </a:lnTo>
                  <a:lnTo>
                    <a:pt x="279912" y="135616"/>
                  </a:lnTo>
                  <a:lnTo>
                    <a:pt x="276897" y="138700"/>
                  </a:lnTo>
                  <a:lnTo>
                    <a:pt x="248116" y="153708"/>
                  </a:lnTo>
                  <a:lnTo>
                    <a:pt x="244654" y="154682"/>
                  </a:lnTo>
                  <a:lnTo>
                    <a:pt x="241062" y="155495"/>
                  </a:lnTo>
                  <a:lnTo>
                    <a:pt x="238042" y="155760"/>
                  </a:lnTo>
                  <a:lnTo>
                    <a:pt x="235021" y="156025"/>
                  </a:lnTo>
                  <a:lnTo>
                    <a:pt x="232495" y="155865"/>
                  </a:lnTo>
                  <a:lnTo>
                    <a:pt x="229993" y="155299"/>
                  </a:lnTo>
                  <a:lnTo>
                    <a:pt x="227491" y="154733"/>
                  </a:lnTo>
                  <a:lnTo>
                    <a:pt x="217792" y="147395"/>
                  </a:lnTo>
                  <a:lnTo>
                    <a:pt x="216339" y="145279"/>
                  </a:lnTo>
                  <a:lnTo>
                    <a:pt x="215225" y="142468"/>
                  </a:lnTo>
                  <a:lnTo>
                    <a:pt x="214309" y="139664"/>
                  </a:lnTo>
                  <a:lnTo>
                    <a:pt x="213393" y="136860"/>
                  </a:lnTo>
                  <a:lnTo>
                    <a:pt x="211162" y="117890"/>
                  </a:lnTo>
                  <a:lnTo>
                    <a:pt x="210917" y="114493"/>
                  </a:lnTo>
                  <a:lnTo>
                    <a:pt x="214606" y="99550"/>
                  </a:lnTo>
                  <a:lnTo>
                    <a:pt x="215494" y="98952"/>
                  </a:lnTo>
                  <a:lnTo>
                    <a:pt x="216355" y="99419"/>
                  </a:lnTo>
                  <a:lnTo>
                    <a:pt x="217894" y="100277"/>
                  </a:lnTo>
                  <a:lnTo>
                    <a:pt x="219433" y="101136"/>
                  </a:lnTo>
                  <a:lnTo>
                    <a:pt x="221588" y="102827"/>
                  </a:lnTo>
                  <a:lnTo>
                    <a:pt x="223838" y="104700"/>
                  </a:lnTo>
                  <a:lnTo>
                    <a:pt x="226088" y="106572"/>
                  </a:lnTo>
                  <a:lnTo>
                    <a:pt x="245543" y="125673"/>
                  </a:lnTo>
                  <a:lnTo>
                    <a:pt x="248422" y="128381"/>
                  </a:lnTo>
                  <a:lnTo>
                    <a:pt x="273670" y="145313"/>
                  </a:lnTo>
                  <a:lnTo>
                    <a:pt x="276583" y="146299"/>
                  </a:lnTo>
                  <a:lnTo>
                    <a:pt x="279813" y="146950"/>
                  </a:lnTo>
                  <a:lnTo>
                    <a:pt x="282950" y="147478"/>
                  </a:lnTo>
                  <a:lnTo>
                    <a:pt x="286087" y="148006"/>
                  </a:lnTo>
                  <a:lnTo>
                    <a:pt x="289342" y="148272"/>
                  </a:lnTo>
                  <a:lnTo>
                    <a:pt x="292489" y="148481"/>
                  </a:lnTo>
                  <a:lnTo>
                    <a:pt x="295636" y="148690"/>
                  </a:lnTo>
                  <a:lnTo>
                    <a:pt x="298782" y="149150"/>
                  </a:lnTo>
                  <a:lnTo>
                    <a:pt x="301831" y="148732"/>
                  </a:lnTo>
                  <a:lnTo>
                    <a:pt x="304879" y="148315"/>
                  </a:lnTo>
                  <a:lnTo>
                    <a:pt x="324455" y="132905"/>
                  </a:lnTo>
                  <a:lnTo>
                    <a:pt x="326353" y="129799"/>
                  </a:lnTo>
                  <a:lnTo>
                    <a:pt x="327803" y="126152"/>
                  </a:lnTo>
                  <a:lnTo>
                    <a:pt x="329403" y="122246"/>
                  </a:lnTo>
                  <a:lnTo>
                    <a:pt x="331006" y="118339"/>
                  </a:lnTo>
                  <a:lnTo>
                    <a:pt x="332665" y="113973"/>
                  </a:lnTo>
                  <a:lnTo>
                    <a:pt x="334061" y="109467"/>
                  </a:lnTo>
                  <a:lnTo>
                    <a:pt x="335458" y="104961"/>
                  </a:lnTo>
                  <a:lnTo>
                    <a:pt x="336725" y="100114"/>
                  </a:lnTo>
                  <a:lnTo>
                    <a:pt x="337781" y="95211"/>
                  </a:lnTo>
                  <a:lnTo>
                    <a:pt x="338838" y="90308"/>
                  </a:lnTo>
                  <a:lnTo>
                    <a:pt x="339693" y="84964"/>
                  </a:lnTo>
                  <a:lnTo>
                    <a:pt x="342462" y="56705"/>
                  </a:lnTo>
                  <a:lnTo>
                    <a:pt x="342872" y="52938"/>
                  </a:lnTo>
                  <a:lnTo>
                    <a:pt x="347502" y="36429"/>
                  </a:lnTo>
                  <a:lnTo>
                    <a:pt x="348755" y="34653"/>
                  </a:lnTo>
                  <a:lnTo>
                    <a:pt x="350291" y="33442"/>
                  </a:lnTo>
                  <a:lnTo>
                    <a:pt x="352003" y="32456"/>
                  </a:lnTo>
                  <a:lnTo>
                    <a:pt x="353715" y="31470"/>
                  </a:lnTo>
                  <a:lnTo>
                    <a:pt x="355909" y="30720"/>
                  </a:lnTo>
                  <a:lnTo>
                    <a:pt x="357776" y="30513"/>
                  </a:lnTo>
                  <a:lnTo>
                    <a:pt x="359643" y="30305"/>
                  </a:lnTo>
                  <a:lnTo>
                    <a:pt x="361361" y="30346"/>
                  </a:lnTo>
                  <a:lnTo>
                    <a:pt x="363204" y="31210"/>
                  </a:lnTo>
                  <a:lnTo>
                    <a:pt x="365046" y="32075"/>
                  </a:lnTo>
                  <a:lnTo>
                    <a:pt x="366883" y="33799"/>
                  </a:lnTo>
                  <a:lnTo>
                    <a:pt x="368831" y="35700"/>
                  </a:lnTo>
                  <a:lnTo>
                    <a:pt x="370781" y="37602"/>
                  </a:lnTo>
                  <a:lnTo>
                    <a:pt x="380153" y="52166"/>
                  </a:lnTo>
                  <a:lnTo>
                    <a:pt x="381688" y="55729"/>
                  </a:lnTo>
                  <a:lnTo>
                    <a:pt x="383010" y="59981"/>
                  </a:lnTo>
                  <a:lnTo>
                    <a:pt x="384108" y="63996"/>
                  </a:lnTo>
                  <a:lnTo>
                    <a:pt x="385206" y="68009"/>
                  </a:lnTo>
                  <a:lnTo>
                    <a:pt x="389044" y="96242"/>
                  </a:lnTo>
                  <a:lnTo>
                    <a:pt x="388977" y="99928"/>
                  </a:lnTo>
                  <a:lnTo>
                    <a:pt x="388910" y="103613"/>
                  </a:lnTo>
                  <a:lnTo>
                    <a:pt x="388572" y="106899"/>
                  </a:lnTo>
                  <a:lnTo>
                    <a:pt x="387865" y="110044"/>
                  </a:lnTo>
                  <a:lnTo>
                    <a:pt x="387158" y="113189"/>
                  </a:lnTo>
                  <a:lnTo>
                    <a:pt x="386074" y="116025"/>
                  </a:lnTo>
                  <a:lnTo>
                    <a:pt x="384735" y="118796"/>
                  </a:lnTo>
                  <a:lnTo>
                    <a:pt x="383397" y="121568"/>
                  </a:lnTo>
                  <a:lnTo>
                    <a:pt x="381692" y="124343"/>
                  </a:lnTo>
                  <a:lnTo>
                    <a:pt x="379833" y="126673"/>
                  </a:lnTo>
                  <a:lnTo>
                    <a:pt x="377975" y="129002"/>
                  </a:lnTo>
                  <a:lnTo>
                    <a:pt x="375818" y="131061"/>
                  </a:lnTo>
                  <a:lnTo>
                    <a:pt x="373583" y="132774"/>
                  </a:lnTo>
                  <a:lnTo>
                    <a:pt x="371348" y="134486"/>
                  </a:lnTo>
                  <a:lnTo>
                    <a:pt x="368900" y="135836"/>
                  </a:lnTo>
                  <a:lnTo>
                    <a:pt x="366426" y="136949"/>
                  </a:lnTo>
                  <a:lnTo>
                    <a:pt x="363952" y="138062"/>
                  </a:lnTo>
                  <a:lnTo>
                    <a:pt x="361342" y="139043"/>
                  </a:lnTo>
                  <a:lnTo>
                    <a:pt x="358737" y="139451"/>
                  </a:lnTo>
                  <a:lnTo>
                    <a:pt x="356131" y="139860"/>
                  </a:lnTo>
                  <a:lnTo>
                    <a:pt x="334029" y="118415"/>
                  </a:lnTo>
                  <a:lnTo>
                    <a:pt x="333587" y="116104"/>
                  </a:lnTo>
                  <a:lnTo>
                    <a:pt x="333350" y="112945"/>
                  </a:lnTo>
                  <a:lnTo>
                    <a:pt x="333213" y="111851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8209" y="3095560"/>
              <a:ext cx="1119958" cy="504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0606" y="80"/>
            <a:ext cx="6748145" cy="5058410"/>
            <a:chOff x="1800606" y="80"/>
            <a:chExt cx="6748145" cy="5058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606" y="2070110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1405" y="2097910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2" y="372642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2" y="229120"/>
                  </a:lnTo>
                  <a:lnTo>
                    <a:pt x="458242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1406" y="20979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6164" y="160644"/>
              <a:ext cx="4870220" cy="47995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4" y="0"/>
                  </a:moveTo>
                  <a:lnTo>
                    <a:pt x="0" y="2371406"/>
                  </a:lnTo>
                  <a:lnTo>
                    <a:pt x="2681194" y="3570913"/>
                  </a:lnTo>
                  <a:lnTo>
                    <a:pt x="3552678" y="1199507"/>
                  </a:lnTo>
                  <a:lnTo>
                    <a:pt x="871484" y="0"/>
                  </a:lnTo>
                  <a:close/>
                </a:path>
              </a:pathLst>
            </a:custGeom>
            <a:solidFill>
              <a:srgbClr val="00798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3" y="0"/>
                  </a:moveTo>
                  <a:lnTo>
                    <a:pt x="3552678" y="1199507"/>
                  </a:lnTo>
                  <a:lnTo>
                    <a:pt x="2681194" y="3570913"/>
                  </a:lnTo>
                  <a:lnTo>
                    <a:pt x="0" y="2371406"/>
                  </a:lnTo>
                  <a:lnTo>
                    <a:pt x="871483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7860" y="1227872"/>
              <a:ext cx="3035058" cy="253944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E9A726-7381-5578-A2D6-D63AB00F3648}"/>
              </a:ext>
            </a:extLst>
          </p:cNvPr>
          <p:cNvGrpSpPr/>
          <p:nvPr/>
        </p:nvGrpSpPr>
        <p:grpSpPr>
          <a:xfrm>
            <a:off x="1605884" y="1344218"/>
            <a:ext cx="2134440" cy="1244520"/>
            <a:chOff x="1605884" y="1344218"/>
            <a:chExt cx="2134440" cy="12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49404E-479E-0748-300E-BFA3627CEFF2}"/>
                    </a:ext>
                  </a:extLst>
                </p14:cNvPr>
                <p14:cNvContentPartPr/>
                <p14:nvPr/>
              </p14:nvContentPartPr>
              <p14:xfrm>
                <a:off x="1605884" y="1421258"/>
                <a:ext cx="95760" cy="293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49404E-479E-0748-300E-BFA3627CEF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97244" y="1412618"/>
                  <a:ext cx="113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E03997-89BB-AB1B-974D-ACB58D37E40C}"/>
                    </a:ext>
                  </a:extLst>
                </p14:cNvPr>
                <p14:cNvContentPartPr/>
                <p14:nvPr/>
              </p14:nvContentPartPr>
              <p14:xfrm>
                <a:off x="1776524" y="1428098"/>
                <a:ext cx="750240" cy="22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E03997-89BB-AB1B-974D-ACB58D37E4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7524" y="1419458"/>
                  <a:ext cx="767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CB0594-68A0-BF89-209F-D6B2A93F598C}"/>
                    </a:ext>
                  </a:extLst>
                </p14:cNvPr>
                <p14:cNvContentPartPr/>
                <p14:nvPr/>
              </p14:nvContentPartPr>
              <p14:xfrm>
                <a:off x="2597324" y="1344218"/>
                <a:ext cx="79200" cy="269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CB0594-68A0-BF89-209F-D6B2A93F59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88324" y="1335218"/>
                  <a:ext cx="96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DC01E-4896-0113-5421-12943B592FD9}"/>
                    </a:ext>
                  </a:extLst>
                </p14:cNvPr>
                <p14:cNvContentPartPr/>
                <p14:nvPr/>
              </p14:nvContentPartPr>
              <p14:xfrm>
                <a:off x="1928084" y="1824458"/>
                <a:ext cx="99000" cy="242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DC01E-4896-0113-5421-12943B592F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9084" y="1815458"/>
                  <a:ext cx="116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28C94E-A84D-43D6-CF1A-FC13B089A11A}"/>
                    </a:ext>
                  </a:extLst>
                </p14:cNvPr>
                <p14:cNvContentPartPr/>
                <p14:nvPr/>
              </p14:nvContentPartPr>
              <p14:xfrm>
                <a:off x="2073164" y="1851098"/>
                <a:ext cx="662760" cy="194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28C94E-A84D-43D6-CF1A-FC13B089A1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64164" y="1842098"/>
                  <a:ext cx="680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08CA1B-1FAC-776A-D852-81EBA2B6DEA5}"/>
                    </a:ext>
                  </a:extLst>
                </p14:cNvPr>
                <p14:cNvContentPartPr/>
                <p14:nvPr/>
              </p14:nvContentPartPr>
              <p14:xfrm>
                <a:off x="2867684" y="1793498"/>
                <a:ext cx="654840" cy="333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08CA1B-1FAC-776A-D852-81EBA2B6DE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9044" y="1784498"/>
                  <a:ext cx="672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E70FD5-F500-E146-D7C9-D44D40E3B207}"/>
                    </a:ext>
                  </a:extLst>
                </p14:cNvPr>
                <p14:cNvContentPartPr/>
                <p14:nvPr/>
              </p14:nvContentPartPr>
              <p14:xfrm>
                <a:off x="3557804" y="1692338"/>
                <a:ext cx="91440" cy="320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E70FD5-F500-E146-D7C9-D44D40E3B2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49164" y="1683338"/>
                  <a:ext cx="109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247A70-1BF0-6403-AF7D-41806D55D0F1}"/>
                    </a:ext>
                  </a:extLst>
                </p14:cNvPr>
                <p14:cNvContentPartPr/>
                <p14:nvPr/>
              </p14:nvContentPartPr>
              <p14:xfrm>
                <a:off x="1969124" y="2202458"/>
                <a:ext cx="108720" cy="336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247A70-1BF0-6403-AF7D-41806D55D0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124" y="2193458"/>
                  <a:ext cx="1263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78D6D9-D6CB-4F3D-84D3-61D2FF4295C8}"/>
                    </a:ext>
                  </a:extLst>
                </p14:cNvPr>
                <p14:cNvContentPartPr/>
                <p14:nvPr/>
              </p14:nvContentPartPr>
              <p14:xfrm>
                <a:off x="2103044" y="2279858"/>
                <a:ext cx="727560" cy="213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78D6D9-D6CB-4F3D-84D3-61D2FF4295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94044" y="2271218"/>
                  <a:ext cx="745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D62089-B59C-3455-A949-698A6482A6B9}"/>
                    </a:ext>
                  </a:extLst>
                </p14:cNvPr>
                <p14:cNvContentPartPr/>
                <p14:nvPr/>
              </p14:nvContentPartPr>
              <p14:xfrm>
                <a:off x="2925284" y="2235938"/>
                <a:ext cx="676800" cy="352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D62089-B59C-3455-A949-698A6482A6B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284" y="2227298"/>
                  <a:ext cx="694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AB7ABC-2149-FA17-6B36-E8D280D388EA}"/>
                    </a:ext>
                  </a:extLst>
                </p14:cNvPr>
                <p14:cNvContentPartPr/>
                <p14:nvPr/>
              </p14:nvContentPartPr>
              <p14:xfrm>
                <a:off x="3545564" y="2067098"/>
                <a:ext cx="194760" cy="505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AB7ABC-2149-FA17-6B36-E8D280D388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36924" y="2058098"/>
                  <a:ext cx="212400" cy="52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77473" y="1724736"/>
            <a:ext cx="560070" cy="474345"/>
            <a:chOff x="1777473" y="1724736"/>
            <a:chExt cx="560070" cy="47434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7473" y="1724736"/>
              <a:ext cx="559842" cy="4742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28274" y="17525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28273" y="17525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007986">
                <a:alpha val="502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00606" y="2146310"/>
            <a:ext cx="560070" cy="474345"/>
            <a:chOff x="1800606" y="2146310"/>
            <a:chExt cx="560070" cy="47434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0606" y="2146310"/>
              <a:ext cx="559842" cy="4742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405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51406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9135" marR="5080" indent="-521335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dependence</a:t>
            </a:r>
            <a:r>
              <a:rPr spc="-50" dirty="0"/>
              <a:t> </a:t>
            </a:r>
            <a:r>
              <a:rPr spc="-5" dirty="0"/>
              <a:t>and </a:t>
            </a:r>
            <a:r>
              <a:rPr spc="-819" dirty="0"/>
              <a:t> </a:t>
            </a:r>
            <a:r>
              <a:rPr spc="-5" dirty="0"/>
              <a:t>independence</a:t>
            </a:r>
            <a:r>
              <a:rPr spc="-30" dirty="0"/>
              <a:t> </a:t>
            </a:r>
            <a:r>
              <a:rPr dirty="0"/>
              <a:t>(3x3)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7FDBC6-5F15-9468-3D96-4A548A294F0B}"/>
              </a:ext>
            </a:extLst>
          </p:cNvPr>
          <p:cNvGrpSpPr/>
          <p:nvPr/>
        </p:nvGrpSpPr>
        <p:grpSpPr>
          <a:xfrm>
            <a:off x="1371524" y="1646258"/>
            <a:ext cx="1337400" cy="272520"/>
            <a:chOff x="1371524" y="1646258"/>
            <a:chExt cx="133740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74A3D0-9374-2A19-C506-92B03BB3ADD3}"/>
                    </a:ext>
                  </a:extLst>
                </p14:cNvPr>
                <p14:cNvContentPartPr/>
                <p14:nvPr/>
              </p14:nvContentPartPr>
              <p14:xfrm>
                <a:off x="1371524" y="1873418"/>
                <a:ext cx="1337400" cy="45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74A3D0-9374-2A19-C506-92B03BB3AD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2524" y="1864418"/>
                  <a:ext cx="1355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DCF6FC-5A55-D920-5193-A411EFD62BFF}"/>
                    </a:ext>
                  </a:extLst>
                </p14:cNvPr>
                <p14:cNvContentPartPr/>
                <p14:nvPr/>
              </p14:nvContentPartPr>
              <p14:xfrm>
                <a:off x="1554404" y="1646258"/>
                <a:ext cx="10080" cy="184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DCF6FC-5A55-D920-5193-A411EFD62B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5404" y="1637258"/>
                  <a:ext cx="27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7CE3A3-11B8-801B-023F-0BCA7ED68996}"/>
                    </a:ext>
                  </a:extLst>
                </p14:cNvPr>
                <p14:cNvContentPartPr/>
                <p14:nvPr/>
              </p14:nvContentPartPr>
              <p14:xfrm>
                <a:off x="1460804" y="1736258"/>
                <a:ext cx="154440" cy="1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7CE3A3-11B8-801B-023F-0BCA7ED689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1804" y="1727618"/>
                  <a:ext cx="1720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B5DE5D-B803-FFC3-0EC0-C122979E1CEA}"/>
                  </a:ext>
                </a:extLst>
              </p14:cNvPr>
              <p14:cNvContentPartPr/>
              <p14:nvPr/>
            </p14:nvContentPartPr>
            <p14:xfrm>
              <a:off x="1707044" y="2668298"/>
              <a:ext cx="153000" cy="667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B5DE5D-B803-FFC3-0EC0-C122979E1C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8044" y="2659298"/>
                <a:ext cx="17064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B85A7CE-9B19-D09E-AB7E-7CF0980C050B}"/>
                  </a:ext>
                </a:extLst>
              </p14:cNvPr>
              <p14:cNvContentPartPr/>
              <p14:nvPr/>
            </p14:nvContentPartPr>
            <p14:xfrm>
              <a:off x="3279884" y="2649938"/>
              <a:ext cx="165960" cy="625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B85A7CE-9B19-D09E-AB7E-7CF0980C05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70884" y="2641298"/>
                <a:ext cx="183600" cy="64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8A757B8-5796-736B-061B-1B833432DF3C}"/>
              </a:ext>
            </a:extLst>
          </p:cNvPr>
          <p:cNvGrpSpPr/>
          <p:nvPr/>
        </p:nvGrpSpPr>
        <p:grpSpPr>
          <a:xfrm>
            <a:off x="827924" y="2727698"/>
            <a:ext cx="947160" cy="959760"/>
            <a:chOff x="827924" y="2727698"/>
            <a:chExt cx="947160" cy="95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319119-9118-1E18-3CBA-3A1AF28446BA}"/>
                    </a:ext>
                  </a:extLst>
                </p14:cNvPr>
                <p14:cNvContentPartPr/>
                <p14:nvPr/>
              </p14:nvContentPartPr>
              <p14:xfrm>
                <a:off x="827924" y="2727698"/>
                <a:ext cx="433800" cy="326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319119-9118-1E18-3CBA-3A1AF28446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9284" y="2718698"/>
                  <a:ext cx="451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E83952-2FC6-B251-04F4-B9E2A60059D6}"/>
                    </a:ext>
                  </a:extLst>
                </p14:cNvPr>
                <p14:cNvContentPartPr/>
                <p14:nvPr/>
              </p14:nvContentPartPr>
              <p14:xfrm>
                <a:off x="1071644" y="3224858"/>
                <a:ext cx="470520" cy="459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E83952-2FC6-B251-04F4-B9E2A60059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644" y="3215858"/>
                  <a:ext cx="4881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5B7D80-C66A-703A-6013-CBE76F0757C5}"/>
                    </a:ext>
                  </a:extLst>
                </p14:cNvPr>
                <p14:cNvContentPartPr/>
                <p14:nvPr/>
              </p14:nvContentPartPr>
              <p14:xfrm>
                <a:off x="1703804" y="3429338"/>
                <a:ext cx="71280" cy="25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5B7D80-C66A-703A-6013-CBE76F0757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5164" y="3420338"/>
                  <a:ext cx="8892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4C49B7-650E-75AC-B8EA-41AEEF4CC746}"/>
                  </a:ext>
                </a:extLst>
              </p14:cNvPr>
              <p14:cNvContentPartPr/>
              <p14:nvPr/>
            </p14:nvContentPartPr>
            <p14:xfrm>
              <a:off x="3263684" y="3385058"/>
              <a:ext cx="128160" cy="390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4C49B7-650E-75AC-B8EA-41AEEF4CC7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5044" y="3376058"/>
                <a:ext cx="145800" cy="40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E62D92D-DF7A-D076-DE75-8710EEE9BCAF}"/>
              </a:ext>
            </a:extLst>
          </p:cNvPr>
          <p:cNvGrpSpPr/>
          <p:nvPr/>
        </p:nvGrpSpPr>
        <p:grpSpPr>
          <a:xfrm>
            <a:off x="1039964" y="1692698"/>
            <a:ext cx="2742480" cy="231120"/>
            <a:chOff x="1039964" y="1692698"/>
            <a:chExt cx="274248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FCEB1A-7237-D903-3EA3-29C6D11CAB1E}"/>
                    </a:ext>
                  </a:extLst>
                </p14:cNvPr>
                <p14:cNvContentPartPr/>
                <p14:nvPr/>
              </p14:nvContentPartPr>
              <p14:xfrm>
                <a:off x="1340924" y="1879898"/>
                <a:ext cx="2441520" cy="43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FCEB1A-7237-D903-3EA3-29C6D11CAB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2284" y="1871258"/>
                  <a:ext cx="245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9E9282-3DD8-FA4A-3836-62B10A1E3766}"/>
                    </a:ext>
                  </a:extLst>
                </p14:cNvPr>
                <p14:cNvContentPartPr/>
                <p14:nvPr/>
              </p14:nvContentPartPr>
              <p14:xfrm>
                <a:off x="1122044" y="1692698"/>
                <a:ext cx="3240" cy="14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9E9282-3DD8-FA4A-3836-62B10A1E37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3404" y="1683698"/>
                  <a:ext cx="2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E90D4E-D9E2-C4A5-9667-DAD3FB77B114}"/>
                    </a:ext>
                  </a:extLst>
                </p14:cNvPr>
                <p14:cNvContentPartPr/>
                <p14:nvPr/>
              </p14:nvContentPartPr>
              <p14:xfrm>
                <a:off x="1039964" y="1752098"/>
                <a:ext cx="136080" cy="2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E90D4E-D9E2-C4A5-9667-DAD3FB77B1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0964" y="1743098"/>
                  <a:ext cx="15372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A1D577-FB6A-B04E-300B-018F2B8D280C}"/>
                  </a:ext>
                </a:extLst>
              </p14:cNvPr>
              <p14:cNvContentPartPr/>
              <p14:nvPr/>
            </p14:nvContentPartPr>
            <p14:xfrm>
              <a:off x="1711724" y="2639858"/>
              <a:ext cx="185040" cy="686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A1D577-FB6A-B04E-300B-018F2B8D28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3084" y="2631218"/>
                <a:ext cx="2026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26817AD-99BA-871B-972A-1A982E578360}"/>
                  </a:ext>
                </a:extLst>
              </p14:cNvPr>
              <p14:cNvContentPartPr/>
              <p14:nvPr/>
            </p14:nvContentPartPr>
            <p14:xfrm>
              <a:off x="3284204" y="2619698"/>
              <a:ext cx="198720" cy="635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26817AD-99BA-871B-972A-1A982E5783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5204" y="2611058"/>
                <a:ext cx="2163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B28E727-A559-B202-AECE-0A769FB0D195}"/>
                  </a:ext>
                </a:extLst>
              </p14:cNvPr>
              <p14:cNvContentPartPr/>
              <p14:nvPr/>
            </p14:nvContentPartPr>
            <p14:xfrm>
              <a:off x="822524" y="2734538"/>
              <a:ext cx="467280" cy="373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B28E727-A559-B202-AECE-0A769FB0D1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524" y="2725538"/>
                <a:ext cx="484920" cy="39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7533715-B4BD-F456-1C76-E091B51EAFF0}"/>
              </a:ext>
            </a:extLst>
          </p:cNvPr>
          <p:cNvGrpSpPr/>
          <p:nvPr/>
        </p:nvGrpSpPr>
        <p:grpSpPr>
          <a:xfrm>
            <a:off x="1195844" y="3278138"/>
            <a:ext cx="631080" cy="442440"/>
            <a:chOff x="1195844" y="3278138"/>
            <a:chExt cx="6310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1750C6-D559-5830-C266-E7BAF4E11039}"/>
                    </a:ext>
                  </a:extLst>
                </p14:cNvPr>
                <p14:cNvContentPartPr/>
                <p14:nvPr/>
              </p14:nvContentPartPr>
              <p14:xfrm>
                <a:off x="1195844" y="3278138"/>
                <a:ext cx="448200" cy="358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1750C6-D559-5830-C266-E7BAF4E110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7204" y="3269138"/>
                  <a:ext cx="465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998F52-3B3D-2FF4-F1D7-6B1456BC047D}"/>
                    </a:ext>
                  </a:extLst>
                </p14:cNvPr>
                <p14:cNvContentPartPr/>
                <p14:nvPr/>
              </p14:nvContentPartPr>
              <p14:xfrm>
                <a:off x="1729364" y="3453098"/>
                <a:ext cx="97560" cy="267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998F52-3B3D-2FF4-F1D7-6B1456BC04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0364" y="3444098"/>
                  <a:ext cx="11520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3EF66B-FD66-AE66-D301-DD18B6E27B0A}"/>
                  </a:ext>
                </a:extLst>
              </p14:cNvPr>
              <p14:cNvContentPartPr/>
              <p14:nvPr/>
            </p14:nvContentPartPr>
            <p14:xfrm>
              <a:off x="3292844" y="3397298"/>
              <a:ext cx="149400" cy="340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3EF66B-FD66-AE66-D301-DD18B6E27B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4204" y="3388298"/>
                <a:ext cx="16704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387C52D-6FE8-5AC8-1EAD-C58E63E57A71}"/>
              </a:ext>
            </a:extLst>
          </p:cNvPr>
          <p:cNvGrpSpPr/>
          <p:nvPr/>
        </p:nvGrpSpPr>
        <p:grpSpPr>
          <a:xfrm>
            <a:off x="3872084" y="2510978"/>
            <a:ext cx="4890240" cy="881640"/>
            <a:chOff x="3872084" y="2510978"/>
            <a:chExt cx="4890240" cy="88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54DA38-1E06-2EFA-62B0-C9C23FD27D34}"/>
                    </a:ext>
                  </a:extLst>
                </p14:cNvPr>
                <p14:cNvContentPartPr/>
                <p14:nvPr/>
              </p14:nvContentPartPr>
              <p14:xfrm>
                <a:off x="3872084" y="2625098"/>
                <a:ext cx="500040" cy="240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54DA38-1E06-2EFA-62B0-C9C23FD27D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63084" y="2616458"/>
                  <a:ext cx="517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8931F6-F115-73C1-F6D3-159F080FD76B}"/>
                    </a:ext>
                  </a:extLst>
                </p14:cNvPr>
                <p14:cNvContentPartPr/>
                <p14:nvPr/>
              </p14:nvContentPartPr>
              <p14:xfrm>
                <a:off x="4444484" y="2615378"/>
                <a:ext cx="86760" cy="187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8931F6-F115-73C1-F6D3-159F080FD7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5844" y="2606378"/>
                  <a:ext cx="104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194269-8782-375E-75CD-44797606308F}"/>
                    </a:ext>
                  </a:extLst>
                </p14:cNvPr>
                <p14:cNvContentPartPr/>
                <p14:nvPr/>
              </p14:nvContentPartPr>
              <p14:xfrm>
                <a:off x="4656884" y="2622218"/>
                <a:ext cx="15120" cy="163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194269-8782-375E-75CD-4479760630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48244" y="2613218"/>
                  <a:ext cx="32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9710D4-E24C-F88B-8B25-42AB52A6E3EB}"/>
                    </a:ext>
                  </a:extLst>
                </p14:cNvPr>
                <p14:cNvContentPartPr/>
                <p14:nvPr/>
              </p14:nvContentPartPr>
              <p14:xfrm>
                <a:off x="4607924" y="2694578"/>
                <a:ext cx="152640" cy="16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9710D4-E24C-F88B-8B25-42AB52A6E3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98924" y="2685938"/>
                  <a:ext cx="170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36BAC35-F8AF-0E37-989D-6359FF07C8B3}"/>
                    </a:ext>
                  </a:extLst>
                </p14:cNvPr>
                <p14:cNvContentPartPr/>
                <p14:nvPr/>
              </p14:nvContentPartPr>
              <p14:xfrm>
                <a:off x="4888724" y="2553818"/>
                <a:ext cx="511560" cy="22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36BAC35-F8AF-0E37-989D-6359FF07C8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0084" y="2544818"/>
                  <a:ext cx="529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048D19-F47B-5C9F-6280-F4A31C0220E0}"/>
                    </a:ext>
                  </a:extLst>
                </p14:cNvPr>
                <p14:cNvContentPartPr/>
                <p14:nvPr/>
              </p14:nvContentPartPr>
              <p14:xfrm>
                <a:off x="5478404" y="2557418"/>
                <a:ext cx="110520" cy="165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048D19-F47B-5C9F-6280-F4A31C0220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69764" y="2548778"/>
                  <a:ext cx="12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CDD96C-17D1-13B1-C063-DCEC3B58A5B5}"/>
                    </a:ext>
                  </a:extLst>
                </p14:cNvPr>
                <p14:cNvContentPartPr/>
                <p14:nvPr/>
              </p14:nvContentPartPr>
              <p14:xfrm>
                <a:off x="5813564" y="2593778"/>
                <a:ext cx="114840" cy="11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CDD96C-17D1-13B1-C063-DCEC3B58A5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4924" y="2585138"/>
                  <a:ext cx="132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D45172-293A-FDF0-A3CD-E6298F96BAA2}"/>
                    </a:ext>
                  </a:extLst>
                </p14:cNvPr>
                <p14:cNvContentPartPr/>
                <p14:nvPr/>
              </p14:nvContentPartPr>
              <p14:xfrm>
                <a:off x="5834444" y="2641658"/>
                <a:ext cx="111600" cy="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D45172-293A-FDF0-A3CD-E6298F96BA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25804" y="2633018"/>
                  <a:ext cx="12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88E735-8C68-8EF1-9D75-711DBDFE8CEF}"/>
                    </a:ext>
                  </a:extLst>
                </p14:cNvPr>
                <p14:cNvContentPartPr/>
                <p14:nvPr/>
              </p14:nvContentPartPr>
              <p14:xfrm>
                <a:off x="6122444" y="2510978"/>
                <a:ext cx="476280" cy="227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88E735-8C68-8EF1-9D75-711DBDFE8C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13804" y="2501978"/>
                  <a:ext cx="493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E56355-2DD1-74F0-66E9-4230285DB4B4}"/>
                    </a:ext>
                  </a:extLst>
                </p14:cNvPr>
                <p14:cNvContentPartPr/>
                <p14:nvPr/>
              </p14:nvContentPartPr>
              <p14:xfrm>
                <a:off x="6650204" y="2517818"/>
                <a:ext cx="109440" cy="212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E56355-2DD1-74F0-66E9-4230285DB4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1204" y="2509178"/>
                  <a:ext cx="127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3D55C7-03B1-06B7-81F4-B71DBDD29222}"/>
                    </a:ext>
                  </a:extLst>
                </p14:cNvPr>
                <p14:cNvContentPartPr/>
                <p14:nvPr/>
              </p14:nvContentPartPr>
              <p14:xfrm>
                <a:off x="4466084" y="3104978"/>
                <a:ext cx="15120" cy="251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3D55C7-03B1-06B7-81F4-B71DBDD292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57444" y="3095978"/>
                  <a:ext cx="32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4C14A1F-18E5-FB36-A5B6-93319AF548C4}"/>
                    </a:ext>
                  </a:extLst>
                </p14:cNvPr>
                <p14:cNvContentPartPr/>
                <p14:nvPr/>
              </p14:nvContentPartPr>
              <p14:xfrm>
                <a:off x="4398764" y="3085178"/>
                <a:ext cx="554760" cy="213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4C14A1F-18E5-FB36-A5B6-93319AF548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9764" y="3076538"/>
                  <a:ext cx="572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5D31AB-D558-6DF8-AFE9-22677434E459}"/>
                    </a:ext>
                  </a:extLst>
                </p14:cNvPr>
                <p14:cNvContentPartPr/>
                <p14:nvPr/>
              </p14:nvContentPartPr>
              <p14:xfrm>
                <a:off x="5052524" y="3083378"/>
                <a:ext cx="108000" cy="21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5D31AB-D558-6DF8-AFE9-22677434E4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43524" y="3074738"/>
                  <a:ext cx="125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16E74C-CFF2-1827-7BE8-F7B2446C7266}"/>
                    </a:ext>
                  </a:extLst>
                </p14:cNvPr>
                <p14:cNvContentPartPr/>
                <p14:nvPr/>
              </p14:nvContentPartPr>
              <p14:xfrm>
                <a:off x="5275364" y="3091298"/>
                <a:ext cx="276120" cy="189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16E74C-CFF2-1827-7BE8-F7B2446C72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66364" y="3082658"/>
                  <a:ext cx="29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7884EB-6900-59A9-F0EC-C8B01E08D4D1}"/>
                    </a:ext>
                  </a:extLst>
                </p14:cNvPr>
                <p14:cNvContentPartPr/>
                <p14:nvPr/>
              </p14:nvContentPartPr>
              <p14:xfrm>
                <a:off x="5343044" y="2917058"/>
                <a:ext cx="99000" cy="101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7884EB-6900-59A9-F0EC-C8B01E08D4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34044" y="2908058"/>
                  <a:ext cx="116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066BBE-C00C-37D1-6B30-B00C167EE4E8}"/>
                    </a:ext>
                  </a:extLst>
                </p14:cNvPr>
                <p14:cNvContentPartPr/>
                <p14:nvPr/>
              </p14:nvContentPartPr>
              <p14:xfrm>
                <a:off x="5721404" y="3011738"/>
                <a:ext cx="1236600" cy="38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066BBE-C00C-37D1-6B30-B00C167EE4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12764" y="3003098"/>
                  <a:ext cx="1254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E0571B-131D-32AF-ED37-E7FFC5A0AB69}"/>
                    </a:ext>
                  </a:extLst>
                </p14:cNvPr>
                <p14:cNvContentPartPr/>
                <p14:nvPr/>
              </p14:nvContentPartPr>
              <p14:xfrm>
                <a:off x="6923804" y="3085178"/>
                <a:ext cx="120960" cy="3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E0571B-131D-32AF-ED37-E7FFC5A0AB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5164" y="3076178"/>
                  <a:ext cx="138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7342AF-0282-B06F-C5A0-80621F7C94F7}"/>
                    </a:ext>
                  </a:extLst>
                </p14:cNvPr>
                <p14:cNvContentPartPr/>
                <p14:nvPr/>
              </p14:nvContentPartPr>
              <p14:xfrm>
                <a:off x="7187324" y="3041258"/>
                <a:ext cx="310320" cy="168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7342AF-0282-B06F-C5A0-80621F7C94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78324" y="3032618"/>
                  <a:ext cx="32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E28FC5-AD87-F67D-AFE9-639A8AF8AB9A}"/>
                    </a:ext>
                  </a:extLst>
                </p14:cNvPr>
                <p14:cNvContentPartPr/>
                <p14:nvPr/>
              </p14:nvContentPartPr>
              <p14:xfrm>
                <a:off x="7692044" y="2975018"/>
                <a:ext cx="486360" cy="23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E28FC5-AD87-F67D-AFE9-639A8AF8AB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83044" y="2966018"/>
                  <a:ext cx="504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C66A22-53E6-D926-3E8B-B0BBD44FB7A3}"/>
                    </a:ext>
                  </a:extLst>
                </p14:cNvPr>
                <p14:cNvContentPartPr/>
                <p14:nvPr/>
              </p14:nvContentPartPr>
              <p14:xfrm>
                <a:off x="8274524" y="2973938"/>
                <a:ext cx="87480" cy="21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C66A22-53E6-D926-3E8B-B0BBD44FB7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65524" y="2965298"/>
                  <a:ext cx="1051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F3588EB-C5AB-F1D5-FC2C-A126CB71280F}"/>
                    </a:ext>
                  </a:extLst>
                </p14:cNvPr>
                <p14:cNvContentPartPr/>
                <p14:nvPr/>
              </p14:nvContentPartPr>
              <p14:xfrm>
                <a:off x="8413124" y="2856578"/>
                <a:ext cx="158760" cy="283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F3588EB-C5AB-F1D5-FC2C-A126CB7128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04124" y="2847938"/>
                  <a:ext cx="176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C7CE76-64B1-0D2B-8402-518AF3D208FD}"/>
                    </a:ext>
                  </a:extLst>
                </p14:cNvPr>
                <p14:cNvContentPartPr/>
                <p14:nvPr/>
              </p14:nvContentPartPr>
              <p14:xfrm>
                <a:off x="8632724" y="2930378"/>
                <a:ext cx="129600" cy="191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C7CE76-64B1-0D2B-8402-518AF3D208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23724" y="2921378"/>
                  <a:ext cx="14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F0461C5-4903-A2D8-E39C-3D5C79C1480E}"/>
              </a:ext>
            </a:extLst>
          </p:cNvPr>
          <p:cNvGrpSpPr/>
          <p:nvPr/>
        </p:nvGrpSpPr>
        <p:grpSpPr>
          <a:xfrm>
            <a:off x="4659404" y="3493778"/>
            <a:ext cx="3817800" cy="583200"/>
            <a:chOff x="4659404" y="3493778"/>
            <a:chExt cx="381780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70D9F5-C860-7FFE-BD2E-69B65E706FDF}"/>
                    </a:ext>
                  </a:extLst>
                </p14:cNvPr>
                <p14:cNvContentPartPr/>
                <p14:nvPr/>
              </p14:nvContentPartPr>
              <p14:xfrm>
                <a:off x="4753004" y="3544898"/>
                <a:ext cx="5760" cy="357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70D9F5-C860-7FFE-BD2E-69B65E706F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44364" y="3536258"/>
                  <a:ext cx="23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7D2D6D7-24EB-F839-E47E-39CBF55AEAC4}"/>
                    </a:ext>
                  </a:extLst>
                </p14:cNvPr>
                <p14:cNvContentPartPr/>
                <p14:nvPr/>
              </p14:nvContentPartPr>
              <p14:xfrm>
                <a:off x="4659404" y="3595298"/>
                <a:ext cx="704160" cy="267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7D2D6D7-24EB-F839-E47E-39CBF55AEAC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50764" y="3586658"/>
                  <a:ext cx="7218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20A07A-037A-0DDB-DACC-18F9E1278A33}"/>
                    </a:ext>
                  </a:extLst>
                </p14:cNvPr>
                <p14:cNvContentPartPr/>
                <p14:nvPr/>
              </p14:nvContentPartPr>
              <p14:xfrm>
                <a:off x="5533124" y="3688898"/>
                <a:ext cx="404280" cy="175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20A07A-037A-0DDB-DACC-18F9E1278A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4484" y="3680258"/>
                  <a:ext cx="42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C9234F-C864-AF98-8B67-C7B95634CC04}"/>
                    </a:ext>
                  </a:extLst>
                </p14:cNvPr>
                <p14:cNvContentPartPr/>
                <p14:nvPr/>
              </p14:nvContentPartPr>
              <p14:xfrm>
                <a:off x="6046484" y="3551018"/>
                <a:ext cx="952560" cy="52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C9234F-C864-AF98-8B67-C7B95634CC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37484" y="3542378"/>
                  <a:ext cx="970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36714C-60E2-6BF7-BB3B-51A31972BB87}"/>
                    </a:ext>
                  </a:extLst>
                </p14:cNvPr>
                <p14:cNvContentPartPr/>
                <p14:nvPr/>
              </p14:nvContentPartPr>
              <p14:xfrm>
                <a:off x="6212444" y="3493778"/>
                <a:ext cx="76680" cy="9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36714C-60E2-6BF7-BB3B-51A31972BB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03444" y="3485138"/>
                  <a:ext cx="94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DFC9AE4-334F-DEEE-1262-8199C952E540}"/>
                    </a:ext>
                  </a:extLst>
                </p14:cNvPr>
                <p14:cNvContentPartPr/>
                <p14:nvPr/>
              </p14:nvContentPartPr>
              <p14:xfrm>
                <a:off x="7156364" y="3522578"/>
                <a:ext cx="1214640" cy="433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FC9AE4-334F-DEEE-1262-8199C952E5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724" y="3513578"/>
                  <a:ext cx="1232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FDF6A6-DDB1-6ECF-2BD3-C3AED43E8DBB}"/>
                    </a:ext>
                  </a:extLst>
                </p14:cNvPr>
                <p14:cNvContentPartPr/>
                <p14:nvPr/>
              </p14:nvContentPartPr>
              <p14:xfrm>
                <a:off x="8329964" y="3613658"/>
                <a:ext cx="147240" cy="2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FDF6A6-DDB1-6ECF-2BD3-C3AED43E8D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21324" y="3604658"/>
                  <a:ext cx="164880" cy="38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628899"/>
            <a:ext cx="1521460" cy="673735"/>
          </a:xfrm>
          <a:custGeom>
            <a:avLst/>
            <a:gdLst/>
            <a:ahLst/>
            <a:cxnLst/>
            <a:rect l="l" t="t" r="r" b="b"/>
            <a:pathLst>
              <a:path w="1521460" h="673735">
                <a:moveTo>
                  <a:pt x="1521256" y="0"/>
                </a:moveTo>
                <a:lnTo>
                  <a:pt x="1014171" y="0"/>
                </a:lnTo>
                <a:lnTo>
                  <a:pt x="507085" y="0"/>
                </a:lnTo>
                <a:lnTo>
                  <a:pt x="0" y="0"/>
                </a:lnTo>
                <a:lnTo>
                  <a:pt x="0" y="336677"/>
                </a:lnTo>
                <a:lnTo>
                  <a:pt x="507085" y="336677"/>
                </a:lnTo>
                <a:lnTo>
                  <a:pt x="507085" y="673341"/>
                </a:lnTo>
                <a:lnTo>
                  <a:pt x="1014171" y="673341"/>
                </a:lnTo>
                <a:lnTo>
                  <a:pt x="1014171" y="336677"/>
                </a:lnTo>
                <a:lnTo>
                  <a:pt x="1521256" y="336677"/>
                </a:lnTo>
                <a:lnTo>
                  <a:pt x="1521256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8800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885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2971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800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5885" y="29655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2971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8800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5885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2971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85722" y="1779528"/>
            <a:ext cx="3791585" cy="1090930"/>
            <a:chOff x="1085722" y="1779528"/>
            <a:chExt cx="3791585" cy="109093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722" y="1779528"/>
              <a:ext cx="3791065" cy="1090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36570" y="1810256"/>
              <a:ext cx="3592195" cy="943610"/>
            </a:xfrm>
            <a:custGeom>
              <a:avLst/>
              <a:gdLst/>
              <a:ahLst/>
              <a:cxnLst/>
              <a:rect l="l" t="t" r="r" b="b"/>
              <a:pathLst>
                <a:path w="3592195" h="943610">
                  <a:moveTo>
                    <a:pt x="3592247" y="943383"/>
                  </a:moveTo>
                  <a:lnTo>
                    <a:pt x="3492576" y="929354"/>
                  </a:lnTo>
                  <a:lnTo>
                    <a:pt x="3406557" y="917156"/>
                  </a:lnTo>
                  <a:lnTo>
                    <a:pt x="3321610" y="905030"/>
                  </a:lnTo>
                  <a:lnTo>
                    <a:pt x="3237736" y="892976"/>
                  </a:lnTo>
                  <a:lnTo>
                    <a:pt x="3154934" y="880994"/>
                  </a:lnTo>
                  <a:lnTo>
                    <a:pt x="3073205" y="869085"/>
                  </a:lnTo>
                  <a:lnTo>
                    <a:pt x="2992548" y="857248"/>
                  </a:lnTo>
                  <a:lnTo>
                    <a:pt x="2912964" y="845483"/>
                  </a:lnTo>
                  <a:lnTo>
                    <a:pt x="2834452" y="833790"/>
                  </a:lnTo>
                  <a:lnTo>
                    <a:pt x="2757013" y="822169"/>
                  </a:lnTo>
                  <a:lnTo>
                    <a:pt x="2680646" y="810621"/>
                  </a:lnTo>
                  <a:lnTo>
                    <a:pt x="2605352" y="799145"/>
                  </a:lnTo>
                  <a:lnTo>
                    <a:pt x="2531131" y="787741"/>
                  </a:lnTo>
                  <a:lnTo>
                    <a:pt x="2457982" y="776410"/>
                  </a:lnTo>
                  <a:lnTo>
                    <a:pt x="2385905" y="765150"/>
                  </a:lnTo>
                  <a:lnTo>
                    <a:pt x="2314902" y="753963"/>
                  </a:lnTo>
                  <a:lnTo>
                    <a:pt x="2244970" y="742849"/>
                  </a:lnTo>
                  <a:lnTo>
                    <a:pt x="2176112" y="731806"/>
                  </a:lnTo>
                  <a:lnTo>
                    <a:pt x="2108325" y="720835"/>
                  </a:lnTo>
                  <a:lnTo>
                    <a:pt x="2041612" y="709937"/>
                  </a:lnTo>
                  <a:lnTo>
                    <a:pt x="1975971" y="699111"/>
                  </a:lnTo>
                  <a:lnTo>
                    <a:pt x="1911402" y="688358"/>
                  </a:lnTo>
                  <a:lnTo>
                    <a:pt x="1847906" y="677676"/>
                  </a:lnTo>
                  <a:lnTo>
                    <a:pt x="1785483" y="667067"/>
                  </a:lnTo>
                  <a:lnTo>
                    <a:pt x="1724132" y="656530"/>
                  </a:lnTo>
                  <a:lnTo>
                    <a:pt x="1663853" y="646065"/>
                  </a:lnTo>
                  <a:lnTo>
                    <a:pt x="1604648" y="635672"/>
                  </a:lnTo>
                  <a:lnTo>
                    <a:pt x="1546514" y="625352"/>
                  </a:lnTo>
                  <a:lnTo>
                    <a:pt x="1489454" y="615104"/>
                  </a:lnTo>
                  <a:lnTo>
                    <a:pt x="1433465" y="604928"/>
                  </a:lnTo>
                  <a:lnTo>
                    <a:pt x="1378550" y="594824"/>
                  </a:lnTo>
                  <a:lnTo>
                    <a:pt x="1324707" y="584793"/>
                  </a:lnTo>
                  <a:lnTo>
                    <a:pt x="1271936" y="574833"/>
                  </a:lnTo>
                  <a:lnTo>
                    <a:pt x="1220238" y="564946"/>
                  </a:lnTo>
                  <a:lnTo>
                    <a:pt x="1169613" y="555132"/>
                  </a:lnTo>
                  <a:lnTo>
                    <a:pt x="1120060" y="545389"/>
                  </a:lnTo>
                  <a:lnTo>
                    <a:pt x="1071579" y="535719"/>
                  </a:lnTo>
                  <a:lnTo>
                    <a:pt x="1024172" y="526121"/>
                  </a:lnTo>
                  <a:lnTo>
                    <a:pt x="977836" y="516595"/>
                  </a:lnTo>
                  <a:lnTo>
                    <a:pt x="932574" y="507141"/>
                  </a:lnTo>
                  <a:lnTo>
                    <a:pt x="888383" y="497760"/>
                  </a:lnTo>
                  <a:lnTo>
                    <a:pt x="845266" y="488450"/>
                  </a:lnTo>
                  <a:lnTo>
                    <a:pt x="803221" y="479213"/>
                  </a:lnTo>
                  <a:lnTo>
                    <a:pt x="762248" y="470049"/>
                  </a:lnTo>
                  <a:lnTo>
                    <a:pt x="722348" y="460956"/>
                  </a:lnTo>
                  <a:lnTo>
                    <a:pt x="683521" y="451936"/>
                  </a:lnTo>
                  <a:lnTo>
                    <a:pt x="645766" y="442988"/>
                  </a:lnTo>
                  <a:lnTo>
                    <a:pt x="573474" y="425308"/>
                  </a:lnTo>
                  <a:lnTo>
                    <a:pt x="505472" y="407918"/>
                  </a:lnTo>
                  <a:lnTo>
                    <a:pt x="441760" y="390816"/>
                  </a:lnTo>
                  <a:lnTo>
                    <a:pt x="382338" y="374003"/>
                  </a:lnTo>
                  <a:lnTo>
                    <a:pt x="327207" y="357480"/>
                  </a:lnTo>
                  <a:lnTo>
                    <a:pt x="276365" y="341245"/>
                  </a:lnTo>
                  <a:lnTo>
                    <a:pt x="229814" y="325299"/>
                  </a:lnTo>
                  <a:lnTo>
                    <a:pt x="187553" y="309642"/>
                  </a:lnTo>
                  <a:lnTo>
                    <a:pt x="149583" y="294273"/>
                  </a:lnTo>
                  <a:lnTo>
                    <a:pt x="100671" y="271763"/>
                  </a:lnTo>
                  <a:lnTo>
                    <a:pt x="61412" y="249902"/>
                  </a:lnTo>
                  <a:lnTo>
                    <a:pt x="24082" y="221766"/>
                  </a:lnTo>
                  <a:lnTo>
                    <a:pt x="1552" y="188221"/>
                  </a:lnTo>
                  <a:lnTo>
                    <a:pt x="48" y="175309"/>
                  </a:lnTo>
                  <a:lnTo>
                    <a:pt x="904" y="168961"/>
                  </a:lnTo>
                  <a:lnTo>
                    <a:pt x="28568" y="132390"/>
                  </a:lnTo>
                  <a:lnTo>
                    <a:pt x="68461" y="109454"/>
                  </a:lnTo>
                  <a:lnTo>
                    <a:pt x="109643" y="93011"/>
                  </a:lnTo>
                  <a:lnTo>
                    <a:pt x="160478" y="77217"/>
                  </a:lnTo>
                  <a:lnTo>
                    <a:pt x="199730" y="67049"/>
                  </a:lnTo>
                  <a:lnTo>
                    <a:pt x="243273" y="57170"/>
                  </a:lnTo>
                  <a:lnTo>
                    <a:pt x="291106" y="47580"/>
                  </a:lnTo>
                  <a:lnTo>
                    <a:pt x="343229" y="38279"/>
                  </a:lnTo>
                  <a:lnTo>
                    <a:pt x="399642" y="29267"/>
                  </a:lnTo>
                  <a:lnTo>
                    <a:pt x="460345" y="20544"/>
                  </a:lnTo>
                  <a:lnTo>
                    <a:pt x="525339" y="12109"/>
                  </a:lnTo>
                  <a:lnTo>
                    <a:pt x="594623" y="3964"/>
                  </a:lnTo>
                  <a:lnTo>
                    <a:pt x="63087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07750" y="2691508"/>
              <a:ext cx="129539" cy="121285"/>
            </a:xfrm>
            <a:custGeom>
              <a:avLst/>
              <a:gdLst/>
              <a:ahLst/>
              <a:cxnLst/>
              <a:rect l="l" t="t" r="r" b="b"/>
              <a:pathLst>
                <a:path w="129539" h="121285">
                  <a:moveTo>
                    <a:pt x="16883" y="0"/>
                  </a:moveTo>
                  <a:lnTo>
                    <a:pt x="0" y="120745"/>
                  </a:lnTo>
                  <a:lnTo>
                    <a:pt x="129186" y="77256"/>
                  </a:lnTo>
                  <a:lnTo>
                    <a:pt x="1688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01364" y="3186238"/>
            <a:ext cx="3935729" cy="9175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2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69957" y="2717102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92155" y="2283542"/>
            <a:ext cx="198120" cy="461009"/>
            <a:chOff x="5492155" y="2283542"/>
            <a:chExt cx="198120" cy="461009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87804" y="232889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91578" y="1603545"/>
            <a:ext cx="322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00317" y="1686105"/>
            <a:ext cx="696595" cy="198120"/>
            <a:chOff x="3300317" y="1686105"/>
            <a:chExt cx="696595" cy="198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0317" y="1686105"/>
              <a:ext cx="696393" cy="1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38470" y="1765111"/>
              <a:ext cx="511175" cy="2540"/>
            </a:xfrm>
            <a:custGeom>
              <a:avLst/>
              <a:gdLst/>
              <a:ahLst/>
              <a:cxnLst/>
              <a:rect l="l" t="t" r="r" b="b"/>
              <a:pathLst>
                <a:path w="511175" h="2539">
                  <a:moveTo>
                    <a:pt x="-12700" y="1071"/>
                  </a:moveTo>
                  <a:lnTo>
                    <a:pt x="523568" y="1071"/>
                  </a:lnTo>
                </a:path>
              </a:pathLst>
            </a:custGeom>
            <a:ln w="2754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6382" y="170420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0" y="0"/>
                  </a:moveTo>
                  <a:lnTo>
                    <a:pt x="511" y="121918"/>
                  </a:lnTo>
                  <a:lnTo>
                    <a:pt x="122175" y="60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91578" y="2716867"/>
            <a:ext cx="327787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3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independent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BC974-8C07-84CD-056A-6BD35A1B0633}"/>
              </a:ext>
            </a:extLst>
          </p:cNvPr>
          <p:cNvGrpSpPr/>
          <p:nvPr/>
        </p:nvGrpSpPr>
        <p:grpSpPr>
          <a:xfrm>
            <a:off x="451004" y="859658"/>
            <a:ext cx="1653840" cy="1242360"/>
            <a:chOff x="451004" y="859658"/>
            <a:chExt cx="1653840" cy="12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3034E5-B46F-125A-C129-958E893596FA}"/>
                    </a:ext>
                  </a:extLst>
                </p14:cNvPr>
                <p14:cNvContentPartPr/>
                <p14:nvPr/>
              </p14:nvContentPartPr>
              <p14:xfrm>
                <a:off x="1614884" y="1346738"/>
                <a:ext cx="139320" cy="755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3034E5-B46F-125A-C129-958E893596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5884" y="1338098"/>
                  <a:ext cx="15696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1CFBF3-7BC5-47A6-96EE-260FD1456779}"/>
                    </a:ext>
                  </a:extLst>
                </p14:cNvPr>
                <p14:cNvContentPartPr/>
                <p14:nvPr/>
              </p14:nvContentPartPr>
              <p14:xfrm>
                <a:off x="451004" y="1052258"/>
                <a:ext cx="514080" cy="207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1CFBF3-7BC5-47A6-96EE-260FD14567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004" y="1043258"/>
                  <a:ext cx="531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94E3E5-9A07-C687-FEFF-14CF97BBD5D5}"/>
                    </a:ext>
                  </a:extLst>
                </p14:cNvPr>
                <p14:cNvContentPartPr/>
                <p14:nvPr/>
              </p14:nvContentPartPr>
              <p14:xfrm>
                <a:off x="1060484" y="941738"/>
                <a:ext cx="1044360" cy="433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94E3E5-9A07-C687-FEFF-14CF97BBD5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844" y="933098"/>
                  <a:ext cx="1062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6D946C-4803-AA39-5FE6-CF6E0143E0CA}"/>
                    </a:ext>
                  </a:extLst>
                </p14:cNvPr>
                <p14:cNvContentPartPr/>
                <p14:nvPr/>
              </p14:nvContentPartPr>
              <p14:xfrm>
                <a:off x="1206644" y="859658"/>
                <a:ext cx="87120" cy="98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6D946C-4803-AA39-5FE6-CF6E0143E0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98004" y="851018"/>
                  <a:ext cx="10476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5CF333-918E-EF84-9163-D1A270CA7E25}"/>
              </a:ext>
            </a:extLst>
          </p:cNvPr>
          <p:cNvGrpSpPr/>
          <p:nvPr/>
        </p:nvGrpSpPr>
        <p:grpSpPr>
          <a:xfrm>
            <a:off x="253364" y="1401818"/>
            <a:ext cx="1107720" cy="1564920"/>
            <a:chOff x="253364" y="1401818"/>
            <a:chExt cx="1107720" cy="15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88AEC5-333C-A302-738C-F2CE2611081A}"/>
                    </a:ext>
                  </a:extLst>
                </p14:cNvPr>
                <p14:cNvContentPartPr/>
                <p14:nvPr/>
              </p14:nvContentPartPr>
              <p14:xfrm>
                <a:off x="520844" y="1401818"/>
                <a:ext cx="110880" cy="619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88AEC5-333C-A302-738C-F2CE261108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2204" y="1393178"/>
                  <a:ext cx="1285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A46BCD-D5CE-9D2A-243C-560CCEFC5B98}"/>
                    </a:ext>
                  </a:extLst>
                </p14:cNvPr>
                <p14:cNvContentPartPr/>
                <p14:nvPr/>
              </p14:nvContentPartPr>
              <p14:xfrm>
                <a:off x="277124" y="2178698"/>
                <a:ext cx="960840" cy="275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A46BCD-D5CE-9D2A-243C-560CCEFC5B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8484" y="2170058"/>
                  <a:ext cx="978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E40B3B-61BC-D9E7-8B49-152764793767}"/>
                    </a:ext>
                  </a:extLst>
                </p14:cNvPr>
                <p14:cNvContentPartPr/>
                <p14:nvPr/>
              </p14:nvContentPartPr>
              <p14:xfrm>
                <a:off x="765644" y="1992218"/>
                <a:ext cx="122760" cy="113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E40B3B-61BC-D9E7-8B49-1527647937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6644" y="1983578"/>
                  <a:ext cx="140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BBB343-D125-BD18-7C14-2E15EF968CF2}"/>
                    </a:ext>
                  </a:extLst>
                </p14:cNvPr>
                <p14:cNvContentPartPr/>
                <p14:nvPr/>
              </p14:nvContentPartPr>
              <p14:xfrm>
                <a:off x="253364" y="2648858"/>
                <a:ext cx="1107720" cy="317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BBB343-D125-BD18-7C14-2E15EF968C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4364" y="2639858"/>
                  <a:ext cx="11253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D0786C-EAA2-7C33-3FE7-CD7D8F1A03E3}"/>
                    </a:ext>
                  </a:extLst>
                </p14:cNvPr>
                <p14:cNvContentPartPr/>
                <p14:nvPr/>
              </p14:nvContentPartPr>
              <p14:xfrm>
                <a:off x="1025564" y="2554178"/>
                <a:ext cx="68040" cy="7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D0786C-EAA2-7C33-3FE7-CD7D8F1A03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6924" y="2545178"/>
                  <a:ext cx="85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BAD004-195A-F9DB-3D96-6012C1A34125}"/>
                    </a:ext>
                  </a:extLst>
                </p14:cNvPr>
                <p14:cNvContentPartPr/>
                <p14:nvPr/>
              </p14:nvContentPartPr>
              <p14:xfrm>
                <a:off x="886604" y="2711138"/>
                <a:ext cx="8712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BAD004-195A-F9DB-3D96-6012C1A341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7964" y="2702138"/>
                  <a:ext cx="10476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359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59" y="1717676"/>
            <a:ext cx="143891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cat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orange </a:t>
            </a:r>
            <a:r>
              <a:rPr sz="1400" b="1" spc="-37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8837" y="1661209"/>
            <a:ext cx="451484" cy="758190"/>
            <a:chOff x="268837" y="1661209"/>
            <a:chExt cx="451484" cy="7581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837" y="2120984"/>
              <a:ext cx="409885" cy="2979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38" y="2136073"/>
              <a:ext cx="333943" cy="2225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224445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4445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5084" y="1665415"/>
            <a:ext cx="1440815" cy="1376045"/>
            <a:chOff x="4825084" y="1665415"/>
            <a:chExt cx="1440815" cy="137604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084" y="1665415"/>
              <a:ext cx="409204" cy="2979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67946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1" y="204567"/>
                  </a:lnTo>
                  <a:lnTo>
                    <a:pt x="61822" y="200383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5" y="212277"/>
                  </a:lnTo>
                  <a:lnTo>
                    <a:pt x="105764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5" y="128104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2"/>
                  </a:lnTo>
                  <a:lnTo>
                    <a:pt x="189610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3" y="191079"/>
                  </a:lnTo>
                  <a:lnTo>
                    <a:pt x="189163" y="201368"/>
                  </a:lnTo>
                  <a:lnTo>
                    <a:pt x="189993" y="209246"/>
                  </a:lnTo>
                  <a:lnTo>
                    <a:pt x="190215" y="212277"/>
                  </a:lnTo>
                  <a:lnTo>
                    <a:pt x="209232" y="212277"/>
                  </a:lnTo>
                  <a:lnTo>
                    <a:pt x="210760" y="206463"/>
                  </a:lnTo>
                  <a:lnTo>
                    <a:pt x="202010" y="201898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5" y="207716"/>
                  </a:lnTo>
                  <a:lnTo>
                    <a:pt x="235673" y="212277"/>
                  </a:lnTo>
                  <a:lnTo>
                    <a:pt x="257417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8"/>
                  </a:lnTo>
                  <a:lnTo>
                    <a:pt x="242021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7"/>
                  </a:lnTo>
                  <a:lnTo>
                    <a:pt x="28355" y="128150"/>
                  </a:lnTo>
                  <a:lnTo>
                    <a:pt x="36896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7"/>
                  </a:lnTo>
                  <a:lnTo>
                    <a:pt x="61998" y="67317"/>
                  </a:lnTo>
                  <a:lnTo>
                    <a:pt x="50171" y="85169"/>
                  </a:lnTo>
                  <a:lnTo>
                    <a:pt x="41556" y="103413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5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7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4"/>
                  </a:lnTo>
                  <a:lnTo>
                    <a:pt x="308776" y="24570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7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7946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084" y="1903032"/>
              <a:ext cx="409204" cy="297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67946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7946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084" y="2140649"/>
              <a:ext cx="409204" cy="29794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67946" y="216045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21"/>
                  </a:lnTo>
                  <a:lnTo>
                    <a:pt x="68626" y="172084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3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10"/>
                  </a:lnTo>
                  <a:lnTo>
                    <a:pt x="49933" y="115310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1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7946" y="2160451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6829" y="2388511"/>
              <a:ext cx="988550" cy="65236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996702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96702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55397" y="1661209"/>
            <a:ext cx="451484" cy="758190"/>
            <a:chOff x="2555397" y="1661209"/>
            <a:chExt cx="451484" cy="75819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339" y="1661209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2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397" y="2120984"/>
              <a:ext cx="409885" cy="2979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3497" y="2136073"/>
              <a:ext cx="333943" cy="2225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1817" y="1928432"/>
              <a:ext cx="409204" cy="29794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04679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5" y="123392"/>
                  </a:lnTo>
                  <a:lnTo>
                    <a:pt x="59152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5" y="172083"/>
                  </a:lnTo>
                  <a:lnTo>
                    <a:pt x="77605" y="165987"/>
                  </a:lnTo>
                  <a:lnTo>
                    <a:pt x="96544" y="165987"/>
                  </a:lnTo>
                  <a:lnTo>
                    <a:pt x="98320" y="163879"/>
                  </a:lnTo>
                  <a:lnTo>
                    <a:pt x="104567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8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4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7"/>
                  </a:lnTo>
                  <a:lnTo>
                    <a:pt x="93466" y="178453"/>
                  </a:lnTo>
                  <a:lnTo>
                    <a:pt x="94923" y="170117"/>
                  </a:lnTo>
                  <a:lnTo>
                    <a:pt x="95864" y="166795"/>
                  </a:lnTo>
                  <a:lnTo>
                    <a:pt x="96544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4" y="131431"/>
                  </a:lnTo>
                  <a:lnTo>
                    <a:pt x="153869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2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8" y="85550"/>
                  </a:lnTo>
                  <a:lnTo>
                    <a:pt x="265927" y="81385"/>
                  </a:lnTo>
                  <a:lnTo>
                    <a:pt x="266911" y="78490"/>
                  </a:lnTo>
                  <a:lnTo>
                    <a:pt x="269551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5" y="10671"/>
                  </a:lnTo>
                  <a:lnTo>
                    <a:pt x="293439" y="8307"/>
                  </a:lnTo>
                  <a:lnTo>
                    <a:pt x="286341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04679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494134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94134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DDDDDD"/>
                </a:solidFill>
                <a:latin typeface="Arial" panose="020B0604020202020204"/>
                <a:cs typeface="Arial" panose="020B0604020202020204"/>
              </a:rPr>
              <a:t>white </a:t>
            </a:r>
            <a:r>
              <a:rPr sz="1400" b="1" spc="-375" dirty="0">
                <a:solidFill>
                  <a:srgbClr val="DDDDD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4634" y="2522184"/>
            <a:ext cx="1473200" cy="695325"/>
            <a:chOff x="614634" y="2522184"/>
            <a:chExt cx="1473200" cy="69532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634" y="2846536"/>
              <a:ext cx="480051" cy="2791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679" y="2522184"/>
              <a:ext cx="1403567" cy="69488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50620" y="299085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0" y="0"/>
                  </a:lnTo>
                  <a:lnTo>
                    <a:pt x="27071" y="0"/>
                  </a:lnTo>
                  <a:lnTo>
                    <a:pt x="28108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4400115" y="1773216"/>
            <a:ext cx="64135" cy="325120"/>
          </a:xfrm>
          <a:custGeom>
            <a:avLst/>
            <a:gdLst/>
            <a:ahLst/>
            <a:cxnLst/>
            <a:rect l="l" t="t" r="r" b="b"/>
            <a:pathLst>
              <a:path w="64135" h="325119">
                <a:moveTo>
                  <a:pt x="147" y="26950"/>
                </a:moveTo>
                <a:lnTo>
                  <a:pt x="147" y="26950"/>
                </a:lnTo>
                <a:lnTo>
                  <a:pt x="147" y="19610"/>
                </a:lnTo>
                <a:lnTo>
                  <a:pt x="0" y="18056"/>
                </a:lnTo>
                <a:lnTo>
                  <a:pt x="147" y="16734"/>
                </a:lnTo>
                <a:lnTo>
                  <a:pt x="294" y="15411"/>
                </a:lnTo>
                <a:lnTo>
                  <a:pt x="541" y="14189"/>
                </a:lnTo>
                <a:lnTo>
                  <a:pt x="1032" y="12889"/>
                </a:lnTo>
                <a:lnTo>
                  <a:pt x="1522" y="11589"/>
                </a:lnTo>
                <a:lnTo>
                  <a:pt x="2218" y="10150"/>
                </a:lnTo>
                <a:lnTo>
                  <a:pt x="3092" y="8934"/>
                </a:lnTo>
                <a:lnTo>
                  <a:pt x="3966" y="7719"/>
                </a:lnTo>
                <a:lnTo>
                  <a:pt x="5064" y="6564"/>
                </a:lnTo>
                <a:lnTo>
                  <a:pt x="6275" y="5597"/>
                </a:lnTo>
                <a:lnTo>
                  <a:pt x="7487" y="4631"/>
                </a:lnTo>
                <a:lnTo>
                  <a:pt x="8894" y="3814"/>
                </a:lnTo>
                <a:lnTo>
                  <a:pt x="10363" y="3137"/>
                </a:lnTo>
                <a:lnTo>
                  <a:pt x="11832" y="2459"/>
                </a:lnTo>
                <a:lnTo>
                  <a:pt x="21108" y="629"/>
                </a:lnTo>
                <a:lnTo>
                  <a:pt x="23197" y="411"/>
                </a:lnTo>
                <a:lnTo>
                  <a:pt x="25302" y="308"/>
                </a:lnTo>
                <a:lnTo>
                  <a:pt x="27628" y="229"/>
                </a:lnTo>
                <a:lnTo>
                  <a:pt x="29953" y="149"/>
                </a:lnTo>
                <a:lnTo>
                  <a:pt x="32570" y="0"/>
                </a:lnTo>
                <a:lnTo>
                  <a:pt x="35061" y="149"/>
                </a:lnTo>
                <a:lnTo>
                  <a:pt x="37551" y="299"/>
                </a:lnTo>
                <a:lnTo>
                  <a:pt x="40127" y="594"/>
                </a:lnTo>
                <a:lnTo>
                  <a:pt x="42571" y="1128"/>
                </a:lnTo>
                <a:lnTo>
                  <a:pt x="45016" y="1662"/>
                </a:lnTo>
                <a:lnTo>
                  <a:pt x="47575" y="2276"/>
                </a:lnTo>
                <a:lnTo>
                  <a:pt x="59578" y="13888"/>
                </a:lnTo>
                <a:lnTo>
                  <a:pt x="60685" y="16127"/>
                </a:lnTo>
                <a:lnTo>
                  <a:pt x="61481" y="18483"/>
                </a:lnTo>
                <a:lnTo>
                  <a:pt x="62132" y="21025"/>
                </a:lnTo>
                <a:lnTo>
                  <a:pt x="62783" y="23567"/>
                </a:lnTo>
                <a:lnTo>
                  <a:pt x="63172" y="26287"/>
                </a:lnTo>
                <a:lnTo>
                  <a:pt x="63485" y="29138"/>
                </a:lnTo>
                <a:lnTo>
                  <a:pt x="63798" y="31989"/>
                </a:lnTo>
                <a:lnTo>
                  <a:pt x="64065" y="35019"/>
                </a:lnTo>
                <a:lnTo>
                  <a:pt x="64008" y="38130"/>
                </a:lnTo>
                <a:lnTo>
                  <a:pt x="63951" y="41241"/>
                </a:lnTo>
                <a:lnTo>
                  <a:pt x="63669" y="44648"/>
                </a:lnTo>
                <a:lnTo>
                  <a:pt x="63142" y="47801"/>
                </a:lnTo>
                <a:lnTo>
                  <a:pt x="62615" y="50955"/>
                </a:lnTo>
                <a:lnTo>
                  <a:pt x="44771" y="84525"/>
                </a:lnTo>
                <a:lnTo>
                  <a:pt x="42570" y="87307"/>
                </a:lnTo>
                <a:lnTo>
                  <a:pt x="39919" y="89933"/>
                </a:lnTo>
                <a:lnTo>
                  <a:pt x="37670" y="92407"/>
                </a:lnTo>
                <a:lnTo>
                  <a:pt x="35421" y="94882"/>
                </a:lnTo>
                <a:lnTo>
                  <a:pt x="33316" y="97178"/>
                </a:lnTo>
                <a:lnTo>
                  <a:pt x="31279" y="99373"/>
                </a:lnTo>
                <a:lnTo>
                  <a:pt x="29241" y="101568"/>
                </a:lnTo>
                <a:lnTo>
                  <a:pt x="27030" y="103749"/>
                </a:lnTo>
                <a:lnTo>
                  <a:pt x="25444" y="105579"/>
                </a:lnTo>
                <a:lnTo>
                  <a:pt x="23858" y="107409"/>
                </a:lnTo>
                <a:lnTo>
                  <a:pt x="22559" y="109016"/>
                </a:lnTo>
                <a:lnTo>
                  <a:pt x="21764" y="110352"/>
                </a:lnTo>
                <a:lnTo>
                  <a:pt x="20969" y="111688"/>
                </a:lnTo>
                <a:lnTo>
                  <a:pt x="20642" y="112586"/>
                </a:lnTo>
                <a:lnTo>
                  <a:pt x="20671" y="113596"/>
                </a:lnTo>
                <a:lnTo>
                  <a:pt x="20701" y="114605"/>
                </a:lnTo>
                <a:lnTo>
                  <a:pt x="21211" y="115587"/>
                </a:lnTo>
                <a:lnTo>
                  <a:pt x="21943" y="116408"/>
                </a:lnTo>
                <a:lnTo>
                  <a:pt x="22675" y="117230"/>
                </a:lnTo>
                <a:lnTo>
                  <a:pt x="23811" y="117792"/>
                </a:lnTo>
                <a:lnTo>
                  <a:pt x="25065" y="118528"/>
                </a:lnTo>
                <a:lnTo>
                  <a:pt x="26318" y="119263"/>
                </a:lnTo>
                <a:lnTo>
                  <a:pt x="27869" y="119961"/>
                </a:lnTo>
                <a:lnTo>
                  <a:pt x="29465" y="120824"/>
                </a:lnTo>
                <a:lnTo>
                  <a:pt x="31061" y="121686"/>
                </a:lnTo>
                <a:lnTo>
                  <a:pt x="32851" y="122481"/>
                </a:lnTo>
                <a:lnTo>
                  <a:pt x="34642" y="123703"/>
                </a:lnTo>
                <a:lnTo>
                  <a:pt x="36433" y="124924"/>
                </a:lnTo>
                <a:lnTo>
                  <a:pt x="38479" y="126517"/>
                </a:lnTo>
                <a:lnTo>
                  <a:pt x="40211" y="128153"/>
                </a:lnTo>
                <a:lnTo>
                  <a:pt x="41942" y="129788"/>
                </a:lnTo>
                <a:lnTo>
                  <a:pt x="43622" y="131657"/>
                </a:lnTo>
                <a:lnTo>
                  <a:pt x="45029" y="133516"/>
                </a:lnTo>
                <a:lnTo>
                  <a:pt x="46436" y="135376"/>
                </a:lnTo>
                <a:lnTo>
                  <a:pt x="47500" y="137211"/>
                </a:lnTo>
                <a:lnTo>
                  <a:pt x="48653" y="139309"/>
                </a:lnTo>
                <a:lnTo>
                  <a:pt x="49807" y="141406"/>
                </a:lnTo>
                <a:lnTo>
                  <a:pt x="57361" y="167286"/>
                </a:lnTo>
                <a:lnTo>
                  <a:pt x="57629" y="169862"/>
                </a:lnTo>
                <a:lnTo>
                  <a:pt x="57927" y="172566"/>
                </a:lnTo>
                <a:lnTo>
                  <a:pt x="57899" y="175401"/>
                </a:lnTo>
                <a:lnTo>
                  <a:pt x="57871" y="178236"/>
                </a:lnTo>
                <a:lnTo>
                  <a:pt x="57661" y="181222"/>
                </a:lnTo>
                <a:lnTo>
                  <a:pt x="57195" y="184294"/>
                </a:lnTo>
                <a:lnTo>
                  <a:pt x="56729" y="187366"/>
                </a:lnTo>
                <a:lnTo>
                  <a:pt x="55858" y="190575"/>
                </a:lnTo>
                <a:lnTo>
                  <a:pt x="55105" y="193833"/>
                </a:lnTo>
                <a:lnTo>
                  <a:pt x="54352" y="197091"/>
                </a:lnTo>
                <a:lnTo>
                  <a:pt x="53446" y="200308"/>
                </a:lnTo>
                <a:lnTo>
                  <a:pt x="52677" y="203842"/>
                </a:lnTo>
                <a:lnTo>
                  <a:pt x="51909" y="207377"/>
                </a:lnTo>
                <a:lnTo>
                  <a:pt x="51139" y="211230"/>
                </a:lnTo>
                <a:lnTo>
                  <a:pt x="47647" y="238367"/>
                </a:lnTo>
                <a:lnTo>
                  <a:pt x="47338" y="242223"/>
                </a:lnTo>
                <a:lnTo>
                  <a:pt x="47126" y="246058"/>
                </a:lnTo>
                <a:lnTo>
                  <a:pt x="46954" y="249833"/>
                </a:lnTo>
                <a:lnTo>
                  <a:pt x="46781" y="253607"/>
                </a:lnTo>
                <a:lnTo>
                  <a:pt x="46538" y="257333"/>
                </a:lnTo>
                <a:lnTo>
                  <a:pt x="46610" y="261015"/>
                </a:lnTo>
                <a:lnTo>
                  <a:pt x="46682" y="264696"/>
                </a:lnTo>
                <a:lnTo>
                  <a:pt x="47055" y="268471"/>
                </a:lnTo>
                <a:lnTo>
                  <a:pt x="47385" y="271923"/>
                </a:lnTo>
                <a:lnTo>
                  <a:pt x="49968" y="288113"/>
                </a:lnTo>
                <a:lnTo>
                  <a:pt x="50681" y="291075"/>
                </a:lnTo>
                <a:lnTo>
                  <a:pt x="51395" y="294037"/>
                </a:lnTo>
                <a:lnTo>
                  <a:pt x="52193" y="296857"/>
                </a:lnTo>
                <a:lnTo>
                  <a:pt x="52868" y="299495"/>
                </a:lnTo>
                <a:lnTo>
                  <a:pt x="53542" y="302133"/>
                </a:lnTo>
                <a:lnTo>
                  <a:pt x="54187" y="304581"/>
                </a:lnTo>
                <a:lnTo>
                  <a:pt x="54727" y="306903"/>
                </a:lnTo>
                <a:lnTo>
                  <a:pt x="55267" y="309226"/>
                </a:lnTo>
                <a:lnTo>
                  <a:pt x="55874" y="311513"/>
                </a:lnTo>
                <a:lnTo>
                  <a:pt x="56108" y="313430"/>
                </a:lnTo>
                <a:lnTo>
                  <a:pt x="56341" y="315347"/>
                </a:lnTo>
                <a:lnTo>
                  <a:pt x="56383" y="317018"/>
                </a:lnTo>
                <a:lnTo>
                  <a:pt x="56129" y="318407"/>
                </a:lnTo>
                <a:lnTo>
                  <a:pt x="55876" y="319796"/>
                </a:lnTo>
                <a:lnTo>
                  <a:pt x="55333" y="320874"/>
                </a:lnTo>
                <a:lnTo>
                  <a:pt x="54583" y="321763"/>
                </a:lnTo>
                <a:lnTo>
                  <a:pt x="53834" y="322651"/>
                </a:lnTo>
                <a:lnTo>
                  <a:pt x="46711" y="324686"/>
                </a:lnTo>
                <a:lnTo>
                  <a:pt x="44751" y="324890"/>
                </a:lnTo>
                <a:lnTo>
                  <a:pt x="42265" y="324933"/>
                </a:lnTo>
                <a:lnTo>
                  <a:pt x="39872" y="324960"/>
                </a:lnTo>
                <a:lnTo>
                  <a:pt x="37479" y="324988"/>
                </a:lnTo>
                <a:lnTo>
                  <a:pt x="34850" y="324916"/>
                </a:lnTo>
                <a:lnTo>
                  <a:pt x="32353" y="324851"/>
                </a:lnTo>
                <a:lnTo>
                  <a:pt x="29855" y="324785"/>
                </a:lnTo>
                <a:lnTo>
                  <a:pt x="27307" y="324668"/>
                </a:lnTo>
                <a:lnTo>
                  <a:pt x="24887" y="324568"/>
                </a:lnTo>
                <a:lnTo>
                  <a:pt x="13125" y="324008"/>
                </a:lnTo>
                <a:lnTo>
                  <a:pt x="12184" y="32396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53707" y="1758243"/>
            <a:ext cx="83820" cy="345440"/>
          </a:xfrm>
          <a:custGeom>
            <a:avLst/>
            <a:gdLst/>
            <a:ahLst/>
            <a:cxnLst/>
            <a:rect l="l" t="t" r="r" b="b"/>
            <a:pathLst>
              <a:path w="83820" h="345439">
                <a:moveTo>
                  <a:pt x="148" y="31517"/>
                </a:moveTo>
                <a:lnTo>
                  <a:pt x="148" y="31370"/>
                </a:lnTo>
                <a:lnTo>
                  <a:pt x="0" y="30976"/>
                </a:lnTo>
                <a:lnTo>
                  <a:pt x="148" y="30633"/>
                </a:lnTo>
                <a:lnTo>
                  <a:pt x="295" y="30289"/>
                </a:lnTo>
                <a:lnTo>
                  <a:pt x="689" y="29987"/>
                </a:lnTo>
                <a:lnTo>
                  <a:pt x="1031" y="29457"/>
                </a:lnTo>
                <a:lnTo>
                  <a:pt x="1375" y="28926"/>
                </a:lnTo>
                <a:lnTo>
                  <a:pt x="1678" y="28278"/>
                </a:lnTo>
                <a:lnTo>
                  <a:pt x="2208" y="27450"/>
                </a:lnTo>
                <a:lnTo>
                  <a:pt x="2739" y="26621"/>
                </a:lnTo>
                <a:lnTo>
                  <a:pt x="3386" y="25616"/>
                </a:lnTo>
                <a:lnTo>
                  <a:pt x="4215" y="24484"/>
                </a:lnTo>
                <a:lnTo>
                  <a:pt x="5043" y="23353"/>
                </a:lnTo>
                <a:lnTo>
                  <a:pt x="6049" y="21898"/>
                </a:lnTo>
                <a:lnTo>
                  <a:pt x="7180" y="20659"/>
                </a:lnTo>
                <a:lnTo>
                  <a:pt x="8312" y="19421"/>
                </a:lnTo>
                <a:lnTo>
                  <a:pt x="9619" y="18283"/>
                </a:lnTo>
                <a:lnTo>
                  <a:pt x="11005" y="17055"/>
                </a:lnTo>
                <a:lnTo>
                  <a:pt x="12391" y="15826"/>
                </a:lnTo>
                <a:lnTo>
                  <a:pt x="13922" y="14451"/>
                </a:lnTo>
                <a:lnTo>
                  <a:pt x="15494" y="13289"/>
                </a:lnTo>
                <a:lnTo>
                  <a:pt x="17066" y="12127"/>
                </a:lnTo>
                <a:lnTo>
                  <a:pt x="18744" y="11161"/>
                </a:lnTo>
                <a:lnTo>
                  <a:pt x="20437" y="10082"/>
                </a:lnTo>
                <a:lnTo>
                  <a:pt x="22129" y="9004"/>
                </a:lnTo>
                <a:lnTo>
                  <a:pt x="23890" y="7817"/>
                </a:lnTo>
                <a:lnTo>
                  <a:pt x="25650" y="6816"/>
                </a:lnTo>
                <a:lnTo>
                  <a:pt x="27410" y="5815"/>
                </a:lnTo>
                <a:lnTo>
                  <a:pt x="29060" y="4867"/>
                </a:lnTo>
                <a:lnTo>
                  <a:pt x="30997" y="4075"/>
                </a:lnTo>
                <a:lnTo>
                  <a:pt x="32934" y="3283"/>
                </a:lnTo>
                <a:lnTo>
                  <a:pt x="35132" y="2616"/>
                </a:lnTo>
                <a:lnTo>
                  <a:pt x="37271" y="2063"/>
                </a:lnTo>
                <a:lnTo>
                  <a:pt x="39409" y="1510"/>
                </a:lnTo>
                <a:lnTo>
                  <a:pt x="41656" y="1097"/>
                </a:lnTo>
                <a:lnTo>
                  <a:pt x="43826" y="758"/>
                </a:lnTo>
                <a:lnTo>
                  <a:pt x="45996" y="418"/>
                </a:lnTo>
                <a:lnTo>
                  <a:pt x="48180" y="55"/>
                </a:lnTo>
                <a:lnTo>
                  <a:pt x="50292" y="27"/>
                </a:lnTo>
                <a:lnTo>
                  <a:pt x="52404" y="0"/>
                </a:lnTo>
                <a:lnTo>
                  <a:pt x="62404" y="2595"/>
                </a:lnTo>
                <a:lnTo>
                  <a:pt x="64328" y="3620"/>
                </a:lnTo>
                <a:lnTo>
                  <a:pt x="66197" y="5005"/>
                </a:lnTo>
                <a:lnTo>
                  <a:pt x="68041" y="6744"/>
                </a:lnTo>
                <a:lnTo>
                  <a:pt x="69885" y="8483"/>
                </a:lnTo>
                <a:lnTo>
                  <a:pt x="71831" y="10787"/>
                </a:lnTo>
                <a:lnTo>
                  <a:pt x="73469" y="13030"/>
                </a:lnTo>
                <a:lnTo>
                  <a:pt x="75107" y="15273"/>
                </a:lnTo>
                <a:lnTo>
                  <a:pt x="83194" y="42971"/>
                </a:lnTo>
                <a:lnTo>
                  <a:pt x="82860" y="46646"/>
                </a:lnTo>
                <a:lnTo>
                  <a:pt x="82272" y="50296"/>
                </a:lnTo>
                <a:lnTo>
                  <a:pt x="81683" y="53947"/>
                </a:lnTo>
                <a:lnTo>
                  <a:pt x="80783" y="57675"/>
                </a:lnTo>
                <a:lnTo>
                  <a:pt x="79452" y="61366"/>
                </a:lnTo>
                <a:lnTo>
                  <a:pt x="78122" y="65056"/>
                </a:lnTo>
                <a:lnTo>
                  <a:pt x="76355" y="68767"/>
                </a:lnTo>
                <a:lnTo>
                  <a:pt x="74290" y="72439"/>
                </a:lnTo>
                <a:lnTo>
                  <a:pt x="72226" y="76112"/>
                </a:lnTo>
                <a:lnTo>
                  <a:pt x="58267" y="94215"/>
                </a:lnTo>
                <a:lnTo>
                  <a:pt x="55159" y="97648"/>
                </a:lnTo>
                <a:lnTo>
                  <a:pt x="51653" y="100953"/>
                </a:lnTo>
                <a:lnTo>
                  <a:pt x="48411" y="103999"/>
                </a:lnTo>
                <a:lnTo>
                  <a:pt x="45169" y="107044"/>
                </a:lnTo>
                <a:lnTo>
                  <a:pt x="41720" y="109860"/>
                </a:lnTo>
                <a:lnTo>
                  <a:pt x="38816" y="112489"/>
                </a:lnTo>
                <a:lnTo>
                  <a:pt x="35910" y="115119"/>
                </a:lnTo>
                <a:lnTo>
                  <a:pt x="33372" y="117506"/>
                </a:lnTo>
                <a:lnTo>
                  <a:pt x="30982" y="119774"/>
                </a:lnTo>
                <a:lnTo>
                  <a:pt x="28592" y="122043"/>
                </a:lnTo>
                <a:lnTo>
                  <a:pt x="26351" y="124105"/>
                </a:lnTo>
                <a:lnTo>
                  <a:pt x="15014" y="142040"/>
                </a:lnTo>
                <a:lnTo>
                  <a:pt x="14761" y="143558"/>
                </a:lnTo>
                <a:lnTo>
                  <a:pt x="20528" y="153771"/>
                </a:lnTo>
                <a:lnTo>
                  <a:pt x="21979" y="154963"/>
                </a:lnTo>
                <a:lnTo>
                  <a:pt x="23911" y="156094"/>
                </a:lnTo>
                <a:lnTo>
                  <a:pt x="25837" y="157040"/>
                </a:lnTo>
                <a:lnTo>
                  <a:pt x="27763" y="157985"/>
                </a:lnTo>
                <a:lnTo>
                  <a:pt x="29953" y="158637"/>
                </a:lnTo>
                <a:lnTo>
                  <a:pt x="32084" y="159447"/>
                </a:lnTo>
                <a:lnTo>
                  <a:pt x="34215" y="160257"/>
                </a:lnTo>
                <a:lnTo>
                  <a:pt x="36457" y="161147"/>
                </a:lnTo>
                <a:lnTo>
                  <a:pt x="38623" y="161899"/>
                </a:lnTo>
                <a:lnTo>
                  <a:pt x="40789" y="162650"/>
                </a:lnTo>
                <a:lnTo>
                  <a:pt x="42971" y="163214"/>
                </a:lnTo>
                <a:lnTo>
                  <a:pt x="45081" y="163956"/>
                </a:lnTo>
                <a:lnTo>
                  <a:pt x="47191" y="164698"/>
                </a:lnTo>
                <a:lnTo>
                  <a:pt x="49414" y="165445"/>
                </a:lnTo>
                <a:lnTo>
                  <a:pt x="51285" y="166351"/>
                </a:lnTo>
                <a:lnTo>
                  <a:pt x="63463" y="184012"/>
                </a:lnTo>
                <a:lnTo>
                  <a:pt x="63327" y="186117"/>
                </a:lnTo>
                <a:lnTo>
                  <a:pt x="62920" y="188179"/>
                </a:lnTo>
                <a:lnTo>
                  <a:pt x="62512" y="190240"/>
                </a:lnTo>
                <a:lnTo>
                  <a:pt x="61641" y="192305"/>
                </a:lnTo>
                <a:lnTo>
                  <a:pt x="60887" y="194595"/>
                </a:lnTo>
                <a:lnTo>
                  <a:pt x="60132" y="196886"/>
                </a:lnTo>
                <a:lnTo>
                  <a:pt x="59190" y="199464"/>
                </a:lnTo>
                <a:lnTo>
                  <a:pt x="58390" y="201921"/>
                </a:lnTo>
                <a:lnTo>
                  <a:pt x="57589" y="204379"/>
                </a:lnTo>
                <a:lnTo>
                  <a:pt x="56772" y="206776"/>
                </a:lnTo>
                <a:lnTo>
                  <a:pt x="56084" y="209342"/>
                </a:lnTo>
                <a:lnTo>
                  <a:pt x="53003" y="225981"/>
                </a:lnTo>
                <a:lnTo>
                  <a:pt x="52664" y="229123"/>
                </a:lnTo>
                <a:lnTo>
                  <a:pt x="52425" y="232641"/>
                </a:lnTo>
                <a:lnTo>
                  <a:pt x="52230" y="236171"/>
                </a:lnTo>
                <a:lnTo>
                  <a:pt x="52035" y="239702"/>
                </a:lnTo>
                <a:lnTo>
                  <a:pt x="51923" y="243301"/>
                </a:lnTo>
                <a:lnTo>
                  <a:pt x="51834" y="247161"/>
                </a:lnTo>
                <a:lnTo>
                  <a:pt x="51745" y="251022"/>
                </a:lnTo>
                <a:lnTo>
                  <a:pt x="51716" y="255229"/>
                </a:lnTo>
                <a:lnTo>
                  <a:pt x="51695" y="259336"/>
                </a:lnTo>
                <a:lnTo>
                  <a:pt x="51673" y="263443"/>
                </a:lnTo>
                <a:lnTo>
                  <a:pt x="51690" y="267681"/>
                </a:lnTo>
                <a:lnTo>
                  <a:pt x="51706" y="271802"/>
                </a:lnTo>
                <a:lnTo>
                  <a:pt x="51723" y="275924"/>
                </a:lnTo>
                <a:lnTo>
                  <a:pt x="51760" y="280047"/>
                </a:lnTo>
                <a:lnTo>
                  <a:pt x="51792" y="284064"/>
                </a:lnTo>
                <a:lnTo>
                  <a:pt x="51823" y="288082"/>
                </a:lnTo>
                <a:lnTo>
                  <a:pt x="51865" y="292183"/>
                </a:lnTo>
                <a:lnTo>
                  <a:pt x="51900" y="295908"/>
                </a:lnTo>
                <a:lnTo>
                  <a:pt x="51935" y="299634"/>
                </a:lnTo>
                <a:lnTo>
                  <a:pt x="51970" y="303174"/>
                </a:lnTo>
                <a:lnTo>
                  <a:pt x="52000" y="306415"/>
                </a:lnTo>
                <a:lnTo>
                  <a:pt x="52030" y="309655"/>
                </a:lnTo>
                <a:lnTo>
                  <a:pt x="52058" y="312608"/>
                </a:lnTo>
                <a:lnTo>
                  <a:pt x="52081" y="315350"/>
                </a:lnTo>
                <a:lnTo>
                  <a:pt x="52172" y="329279"/>
                </a:lnTo>
                <a:lnTo>
                  <a:pt x="52180" y="331290"/>
                </a:lnTo>
                <a:lnTo>
                  <a:pt x="52333" y="333272"/>
                </a:lnTo>
                <a:lnTo>
                  <a:pt x="52189" y="334934"/>
                </a:lnTo>
                <a:lnTo>
                  <a:pt x="52046" y="336596"/>
                </a:lnTo>
                <a:lnTo>
                  <a:pt x="49250" y="342161"/>
                </a:lnTo>
                <a:lnTo>
                  <a:pt x="48376" y="342932"/>
                </a:lnTo>
                <a:lnTo>
                  <a:pt x="47277" y="343453"/>
                </a:lnTo>
                <a:lnTo>
                  <a:pt x="46063" y="343876"/>
                </a:lnTo>
                <a:lnTo>
                  <a:pt x="44850" y="344299"/>
                </a:lnTo>
                <a:lnTo>
                  <a:pt x="43295" y="344524"/>
                </a:lnTo>
                <a:lnTo>
                  <a:pt x="41971" y="344701"/>
                </a:lnTo>
                <a:lnTo>
                  <a:pt x="40647" y="344878"/>
                </a:lnTo>
                <a:lnTo>
                  <a:pt x="38764" y="344901"/>
                </a:lnTo>
                <a:lnTo>
                  <a:pt x="38122" y="34494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666338" y="332098"/>
            <a:ext cx="697230" cy="732790"/>
            <a:chOff x="4666338" y="332098"/>
            <a:chExt cx="697230" cy="73279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6338" y="367491"/>
              <a:ext cx="81353" cy="1534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1655" y="332098"/>
              <a:ext cx="469968" cy="7326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4048" y="913417"/>
              <a:ext cx="69868" cy="1488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38210" y="342212"/>
              <a:ext cx="115570" cy="627380"/>
            </a:xfrm>
            <a:custGeom>
              <a:avLst/>
              <a:gdLst/>
              <a:ahLst/>
              <a:cxnLst/>
              <a:rect l="l" t="t" r="r" b="b"/>
              <a:pathLst>
                <a:path w="115570" h="627380">
                  <a:moveTo>
                    <a:pt x="4905" y="105228"/>
                  </a:moveTo>
                  <a:lnTo>
                    <a:pt x="4905" y="105228"/>
                  </a:lnTo>
                  <a:lnTo>
                    <a:pt x="4905" y="76960"/>
                  </a:lnTo>
                  <a:lnTo>
                    <a:pt x="4758" y="72575"/>
                  </a:lnTo>
                  <a:lnTo>
                    <a:pt x="4905" y="68303"/>
                  </a:lnTo>
                  <a:lnTo>
                    <a:pt x="5053" y="64032"/>
                  </a:lnTo>
                  <a:lnTo>
                    <a:pt x="5299" y="59488"/>
                  </a:lnTo>
                  <a:lnTo>
                    <a:pt x="11919" y="30258"/>
                  </a:lnTo>
                  <a:lnTo>
                    <a:pt x="13768" y="26650"/>
                  </a:lnTo>
                  <a:lnTo>
                    <a:pt x="16264" y="23358"/>
                  </a:lnTo>
                  <a:lnTo>
                    <a:pt x="18951" y="20334"/>
                  </a:lnTo>
                  <a:lnTo>
                    <a:pt x="21638" y="17310"/>
                  </a:lnTo>
                  <a:lnTo>
                    <a:pt x="52304" y="2314"/>
                  </a:lnTo>
                  <a:lnTo>
                    <a:pt x="56727" y="1324"/>
                  </a:lnTo>
                  <a:lnTo>
                    <a:pt x="61352" y="410"/>
                  </a:lnTo>
                  <a:lnTo>
                    <a:pt x="65801" y="205"/>
                  </a:lnTo>
                  <a:lnTo>
                    <a:pt x="70251" y="0"/>
                  </a:lnTo>
                  <a:lnTo>
                    <a:pt x="74853" y="124"/>
                  </a:lnTo>
                  <a:lnTo>
                    <a:pt x="79003" y="1083"/>
                  </a:lnTo>
                  <a:lnTo>
                    <a:pt x="83152" y="2042"/>
                  </a:lnTo>
                  <a:lnTo>
                    <a:pt x="87108" y="3697"/>
                  </a:lnTo>
                  <a:lnTo>
                    <a:pt x="90697" y="5960"/>
                  </a:lnTo>
                  <a:lnTo>
                    <a:pt x="94285" y="8223"/>
                  </a:lnTo>
                  <a:lnTo>
                    <a:pt x="112473" y="43370"/>
                  </a:lnTo>
                  <a:lnTo>
                    <a:pt x="115113" y="61906"/>
                  </a:lnTo>
                  <a:lnTo>
                    <a:pt x="115452" y="68505"/>
                  </a:lnTo>
                  <a:lnTo>
                    <a:pt x="109718" y="105234"/>
                  </a:lnTo>
                  <a:lnTo>
                    <a:pt x="107468" y="112718"/>
                  </a:lnTo>
                  <a:lnTo>
                    <a:pt x="104285" y="120344"/>
                  </a:lnTo>
                  <a:lnTo>
                    <a:pt x="101005" y="127867"/>
                  </a:lnTo>
                  <a:lnTo>
                    <a:pt x="97726" y="135390"/>
                  </a:lnTo>
                  <a:lnTo>
                    <a:pt x="93867" y="143076"/>
                  </a:lnTo>
                  <a:lnTo>
                    <a:pt x="90041" y="150371"/>
                  </a:lnTo>
                  <a:lnTo>
                    <a:pt x="86214" y="157667"/>
                  </a:lnTo>
                  <a:lnTo>
                    <a:pt x="82086" y="164813"/>
                  </a:lnTo>
                  <a:lnTo>
                    <a:pt x="78046" y="171639"/>
                  </a:lnTo>
                  <a:lnTo>
                    <a:pt x="74007" y="178464"/>
                  </a:lnTo>
                  <a:lnTo>
                    <a:pt x="69707" y="185010"/>
                  </a:lnTo>
                  <a:lnTo>
                    <a:pt x="65806" y="191325"/>
                  </a:lnTo>
                  <a:lnTo>
                    <a:pt x="61905" y="197640"/>
                  </a:lnTo>
                  <a:lnTo>
                    <a:pt x="57956" y="203658"/>
                  </a:lnTo>
                  <a:lnTo>
                    <a:pt x="54640" y="209528"/>
                  </a:lnTo>
                  <a:lnTo>
                    <a:pt x="51324" y="215399"/>
                  </a:lnTo>
                  <a:lnTo>
                    <a:pt x="48369" y="221014"/>
                  </a:lnTo>
                  <a:lnTo>
                    <a:pt x="45909" y="226548"/>
                  </a:lnTo>
                  <a:lnTo>
                    <a:pt x="43448" y="232083"/>
                  </a:lnTo>
                  <a:lnTo>
                    <a:pt x="41346" y="237574"/>
                  </a:lnTo>
                  <a:lnTo>
                    <a:pt x="39880" y="242737"/>
                  </a:lnTo>
                  <a:lnTo>
                    <a:pt x="38413" y="247900"/>
                  </a:lnTo>
                  <a:lnTo>
                    <a:pt x="37536" y="252690"/>
                  </a:lnTo>
                  <a:lnTo>
                    <a:pt x="37110" y="257527"/>
                  </a:lnTo>
                  <a:lnTo>
                    <a:pt x="36685" y="262363"/>
                  </a:lnTo>
                  <a:lnTo>
                    <a:pt x="40768" y="285056"/>
                  </a:lnTo>
                  <a:lnTo>
                    <a:pt x="42529" y="289330"/>
                  </a:lnTo>
                  <a:lnTo>
                    <a:pt x="45117" y="293419"/>
                  </a:lnTo>
                  <a:lnTo>
                    <a:pt x="47891" y="297398"/>
                  </a:lnTo>
                  <a:lnTo>
                    <a:pt x="50664" y="301378"/>
                  </a:lnTo>
                  <a:lnTo>
                    <a:pt x="54160" y="305040"/>
                  </a:lnTo>
                  <a:lnTo>
                    <a:pt x="57411" y="308933"/>
                  </a:lnTo>
                  <a:lnTo>
                    <a:pt x="60662" y="312826"/>
                  </a:lnTo>
                  <a:lnTo>
                    <a:pt x="64165" y="316684"/>
                  </a:lnTo>
                  <a:lnTo>
                    <a:pt x="67397" y="320756"/>
                  </a:lnTo>
                  <a:lnTo>
                    <a:pt x="70629" y="324828"/>
                  </a:lnTo>
                  <a:lnTo>
                    <a:pt x="84319" y="345997"/>
                  </a:lnTo>
                  <a:lnTo>
                    <a:pt x="86454" y="350293"/>
                  </a:lnTo>
                  <a:lnTo>
                    <a:pt x="92895" y="372965"/>
                  </a:lnTo>
                  <a:lnTo>
                    <a:pt x="93434" y="377532"/>
                  </a:lnTo>
                  <a:lnTo>
                    <a:pt x="93286" y="381981"/>
                  </a:lnTo>
                  <a:lnTo>
                    <a:pt x="92845" y="386545"/>
                  </a:lnTo>
                  <a:lnTo>
                    <a:pt x="92405" y="391109"/>
                  </a:lnTo>
                  <a:lnTo>
                    <a:pt x="80805" y="422066"/>
                  </a:lnTo>
                  <a:lnTo>
                    <a:pt x="78569" y="426292"/>
                  </a:lnTo>
                  <a:lnTo>
                    <a:pt x="76332" y="430518"/>
                  </a:lnTo>
                  <a:lnTo>
                    <a:pt x="73792" y="434847"/>
                  </a:lnTo>
                  <a:lnTo>
                    <a:pt x="71644" y="439043"/>
                  </a:lnTo>
                  <a:lnTo>
                    <a:pt x="69496" y="443239"/>
                  </a:lnTo>
                  <a:lnTo>
                    <a:pt x="67420" y="447263"/>
                  </a:lnTo>
                  <a:lnTo>
                    <a:pt x="65681" y="451467"/>
                  </a:lnTo>
                  <a:lnTo>
                    <a:pt x="63943" y="455672"/>
                  </a:lnTo>
                  <a:lnTo>
                    <a:pt x="62451" y="460039"/>
                  </a:lnTo>
                  <a:lnTo>
                    <a:pt x="61212" y="464270"/>
                  </a:lnTo>
                  <a:lnTo>
                    <a:pt x="59974" y="468501"/>
                  </a:lnTo>
                  <a:lnTo>
                    <a:pt x="56546" y="489843"/>
                  </a:lnTo>
                  <a:lnTo>
                    <a:pt x="56130" y="494281"/>
                  </a:lnTo>
                  <a:lnTo>
                    <a:pt x="55566" y="517776"/>
                  </a:lnTo>
                  <a:lnTo>
                    <a:pt x="55556" y="522633"/>
                  </a:lnTo>
                  <a:lnTo>
                    <a:pt x="55485" y="527607"/>
                  </a:lnTo>
                  <a:lnTo>
                    <a:pt x="55701" y="532624"/>
                  </a:lnTo>
                  <a:lnTo>
                    <a:pt x="55917" y="537641"/>
                  </a:lnTo>
                  <a:lnTo>
                    <a:pt x="56423" y="542897"/>
                  </a:lnTo>
                  <a:lnTo>
                    <a:pt x="56863" y="547878"/>
                  </a:lnTo>
                  <a:lnTo>
                    <a:pt x="57303" y="552859"/>
                  </a:lnTo>
                  <a:lnTo>
                    <a:pt x="57863" y="557805"/>
                  </a:lnTo>
                  <a:lnTo>
                    <a:pt x="58340" y="562511"/>
                  </a:lnTo>
                  <a:lnTo>
                    <a:pt x="58817" y="567217"/>
                  </a:lnTo>
                  <a:lnTo>
                    <a:pt x="59310" y="571756"/>
                  </a:lnTo>
                  <a:lnTo>
                    <a:pt x="59724" y="576114"/>
                  </a:lnTo>
                  <a:lnTo>
                    <a:pt x="60139" y="580472"/>
                  </a:lnTo>
                  <a:lnTo>
                    <a:pt x="60514" y="584774"/>
                  </a:lnTo>
                  <a:lnTo>
                    <a:pt x="60826" y="588659"/>
                  </a:lnTo>
                  <a:lnTo>
                    <a:pt x="61139" y="592544"/>
                  </a:lnTo>
                  <a:lnTo>
                    <a:pt x="61391" y="596143"/>
                  </a:lnTo>
                  <a:lnTo>
                    <a:pt x="61600" y="599426"/>
                  </a:lnTo>
                  <a:lnTo>
                    <a:pt x="61809" y="602710"/>
                  </a:lnTo>
                  <a:lnTo>
                    <a:pt x="62104" y="605640"/>
                  </a:lnTo>
                  <a:lnTo>
                    <a:pt x="62077" y="608360"/>
                  </a:lnTo>
                  <a:lnTo>
                    <a:pt x="62052" y="611079"/>
                  </a:lnTo>
                  <a:lnTo>
                    <a:pt x="55403" y="624518"/>
                  </a:lnTo>
                  <a:lnTo>
                    <a:pt x="53840" y="625403"/>
                  </a:lnTo>
                  <a:lnTo>
                    <a:pt x="43291" y="627188"/>
                  </a:lnTo>
                  <a:lnTo>
                    <a:pt x="40946" y="627190"/>
                  </a:lnTo>
                  <a:lnTo>
                    <a:pt x="38571" y="626927"/>
                  </a:lnTo>
                  <a:lnTo>
                    <a:pt x="36019" y="626412"/>
                  </a:lnTo>
                  <a:lnTo>
                    <a:pt x="33466" y="625898"/>
                  </a:lnTo>
                  <a:lnTo>
                    <a:pt x="30642" y="624934"/>
                  </a:lnTo>
                  <a:lnTo>
                    <a:pt x="27978" y="624101"/>
                  </a:lnTo>
                  <a:lnTo>
                    <a:pt x="2556" y="609720"/>
                  </a:lnTo>
                  <a:lnTo>
                    <a:pt x="1439" y="608315"/>
                  </a:lnTo>
                  <a:lnTo>
                    <a:pt x="425" y="606412"/>
                  </a:lnTo>
                  <a:lnTo>
                    <a:pt x="0" y="60575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3266787" y="2407108"/>
            <a:ext cx="975360" cy="716915"/>
            <a:chOff x="3266787" y="2407108"/>
            <a:chExt cx="975360" cy="71691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6787" y="2407108"/>
              <a:ext cx="974758" cy="71677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19062" y="2733444"/>
              <a:ext cx="96520" cy="273050"/>
            </a:xfrm>
            <a:custGeom>
              <a:avLst/>
              <a:gdLst/>
              <a:ahLst/>
              <a:cxnLst/>
              <a:rect l="l" t="t" r="r" b="b"/>
              <a:pathLst>
                <a:path w="96520" h="273050">
                  <a:moveTo>
                    <a:pt x="61452" y="3226"/>
                  </a:moveTo>
                  <a:lnTo>
                    <a:pt x="61452" y="3078"/>
                  </a:lnTo>
                  <a:lnTo>
                    <a:pt x="61600" y="2685"/>
                  </a:lnTo>
                  <a:lnTo>
                    <a:pt x="61452" y="2341"/>
                  </a:lnTo>
                  <a:lnTo>
                    <a:pt x="61305" y="1998"/>
                  </a:lnTo>
                  <a:lnTo>
                    <a:pt x="61059" y="1548"/>
                  </a:lnTo>
                  <a:lnTo>
                    <a:pt x="60568" y="1165"/>
                  </a:lnTo>
                  <a:lnTo>
                    <a:pt x="60077" y="782"/>
                  </a:lnTo>
                  <a:lnTo>
                    <a:pt x="59529" y="86"/>
                  </a:lnTo>
                  <a:lnTo>
                    <a:pt x="58507" y="43"/>
                  </a:lnTo>
                  <a:lnTo>
                    <a:pt x="57486" y="0"/>
                  </a:lnTo>
                  <a:lnTo>
                    <a:pt x="55995" y="183"/>
                  </a:lnTo>
                  <a:lnTo>
                    <a:pt x="54440" y="907"/>
                  </a:lnTo>
                  <a:lnTo>
                    <a:pt x="52884" y="1631"/>
                  </a:lnTo>
                  <a:lnTo>
                    <a:pt x="34344" y="24205"/>
                  </a:lnTo>
                  <a:lnTo>
                    <a:pt x="31613" y="28990"/>
                  </a:lnTo>
                  <a:lnTo>
                    <a:pt x="18205" y="61327"/>
                  </a:lnTo>
                  <a:lnTo>
                    <a:pt x="15697" y="68784"/>
                  </a:lnTo>
                  <a:lnTo>
                    <a:pt x="5382" y="112006"/>
                  </a:lnTo>
                  <a:lnTo>
                    <a:pt x="389" y="152990"/>
                  </a:lnTo>
                  <a:lnTo>
                    <a:pt x="0" y="166282"/>
                  </a:lnTo>
                  <a:lnTo>
                    <a:pt x="116" y="172805"/>
                  </a:lnTo>
                  <a:lnTo>
                    <a:pt x="7460" y="214927"/>
                  </a:lnTo>
                  <a:lnTo>
                    <a:pt x="31180" y="250392"/>
                  </a:lnTo>
                  <a:lnTo>
                    <a:pt x="47474" y="261310"/>
                  </a:lnTo>
                  <a:lnTo>
                    <a:pt x="53123" y="264245"/>
                  </a:lnTo>
                  <a:lnTo>
                    <a:pt x="59302" y="266314"/>
                  </a:lnTo>
                  <a:lnTo>
                    <a:pt x="65073" y="268003"/>
                  </a:lnTo>
                  <a:lnTo>
                    <a:pt x="70845" y="269692"/>
                  </a:lnTo>
                  <a:lnTo>
                    <a:pt x="76956" y="270666"/>
                  </a:lnTo>
                  <a:lnTo>
                    <a:pt x="82102" y="271446"/>
                  </a:lnTo>
                  <a:lnTo>
                    <a:pt x="87248" y="272225"/>
                  </a:lnTo>
                  <a:lnTo>
                    <a:pt x="93643" y="272472"/>
                  </a:lnTo>
                  <a:lnTo>
                    <a:pt x="95951" y="27267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052828" y="1661209"/>
            <a:ext cx="1737360" cy="1390650"/>
            <a:chOff x="7052828" y="1661209"/>
            <a:chExt cx="1737360" cy="1390650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4771" y="1661209"/>
              <a:ext cx="409204" cy="2979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5" y="123393"/>
                  </a:lnTo>
                  <a:lnTo>
                    <a:pt x="59152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4" y="131432"/>
                  </a:lnTo>
                  <a:lnTo>
                    <a:pt x="153869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5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4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828" y="2120984"/>
              <a:ext cx="409885" cy="29794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0928" y="2136073"/>
              <a:ext cx="333943" cy="2225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248" y="1928432"/>
              <a:ext cx="409204" cy="29794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02110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4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02110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065" y="2336699"/>
              <a:ext cx="1282913" cy="715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7525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779" y="1042772"/>
            <a:ext cx="86544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800" spc="-5" dirty="0">
                <a:latin typeface="Arial MT"/>
                <a:cs typeface="Arial MT"/>
              </a:rPr>
              <a:t>Determine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following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matrices</a:t>
            </a:r>
            <a:r>
              <a:rPr sz="1800" dirty="0">
                <a:latin typeface="Arial MT"/>
                <a:cs typeface="Arial MT"/>
              </a:rPr>
              <a:t> 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linearly dependent or independent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99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861A26FF-BF22-5A03-21D4-749076AD926F}"/>
              </a:ext>
            </a:extLst>
          </p:cNvPr>
          <p:cNvGrpSpPr/>
          <p:nvPr/>
        </p:nvGrpSpPr>
        <p:grpSpPr>
          <a:xfrm>
            <a:off x="2589404" y="2818058"/>
            <a:ext cx="2012760" cy="532440"/>
            <a:chOff x="2589404" y="2818058"/>
            <a:chExt cx="201276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4AA8C5-1BC5-9542-7ED7-49E813FF737B}"/>
                    </a:ext>
                  </a:extLst>
                </p14:cNvPr>
                <p14:cNvContentPartPr/>
                <p14:nvPr/>
              </p14:nvContentPartPr>
              <p14:xfrm>
                <a:off x="2589404" y="2905538"/>
                <a:ext cx="86508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4AA8C5-1BC5-9542-7ED7-49E813FF73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0404" y="2896898"/>
                  <a:ext cx="8827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E1BC6B-94B5-F249-4181-0BD944110870}"/>
                    </a:ext>
                  </a:extLst>
                </p14:cNvPr>
                <p14:cNvContentPartPr/>
                <p14:nvPr/>
              </p14:nvContentPartPr>
              <p14:xfrm>
                <a:off x="2745284" y="2818058"/>
                <a:ext cx="86400" cy="99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E1BC6B-94B5-F249-4181-0BD9441108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6284" y="2809418"/>
                  <a:ext cx="104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5D8856-517D-C822-123D-F18DA5611A8E}"/>
                    </a:ext>
                  </a:extLst>
                </p14:cNvPr>
                <p14:cNvContentPartPr/>
                <p14:nvPr/>
              </p14:nvContentPartPr>
              <p14:xfrm>
                <a:off x="3530444" y="2847218"/>
                <a:ext cx="991440" cy="35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5D8856-517D-C822-123D-F18DA5611A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21804" y="2838578"/>
                  <a:ext cx="1009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538271-054D-7DBA-CD60-CB1F76C3DC0F}"/>
                    </a:ext>
                  </a:extLst>
                </p14:cNvPr>
                <p14:cNvContentPartPr/>
                <p14:nvPr/>
              </p14:nvContentPartPr>
              <p14:xfrm>
                <a:off x="4494884" y="2933258"/>
                <a:ext cx="107280" cy="9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538271-054D-7DBA-CD60-CB1F76C3DC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86244" y="2924258"/>
                  <a:ext cx="1249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E40E0B-2FE0-3393-EA9F-36EB2051A481}"/>
              </a:ext>
            </a:extLst>
          </p:cNvPr>
          <p:cNvGrpSpPr/>
          <p:nvPr/>
        </p:nvGrpSpPr>
        <p:grpSpPr>
          <a:xfrm>
            <a:off x="2729444" y="3407018"/>
            <a:ext cx="1431360" cy="273960"/>
            <a:chOff x="2729444" y="3407018"/>
            <a:chExt cx="14313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7E6D19-C052-C977-7E30-10D635B520C6}"/>
                    </a:ext>
                  </a:extLst>
                </p14:cNvPr>
                <p14:cNvContentPartPr/>
                <p14:nvPr/>
              </p14:nvContentPartPr>
              <p14:xfrm>
                <a:off x="2729444" y="3407018"/>
                <a:ext cx="84240" cy="232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7E6D19-C052-C977-7E30-10D635B52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0444" y="3398018"/>
                  <a:ext cx="101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FA4D55-664A-CCE3-D567-52A577DFAB8F}"/>
                    </a:ext>
                  </a:extLst>
                </p14:cNvPr>
                <p14:cNvContentPartPr/>
                <p14:nvPr/>
              </p14:nvContentPartPr>
              <p14:xfrm>
                <a:off x="2887844" y="3491618"/>
                <a:ext cx="83520" cy="14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FA4D55-664A-CCE3-D567-52A577DFAB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44" y="3482618"/>
                  <a:ext cx="10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1A83F7-253D-6050-5E14-7C7E43BFE972}"/>
                    </a:ext>
                  </a:extLst>
                </p14:cNvPr>
                <p14:cNvContentPartPr/>
                <p14:nvPr/>
              </p14:nvContentPartPr>
              <p14:xfrm>
                <a:off x="3062804" y="3511778"/>
                <a:ext cx="82440" cy="1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1A83F7-253D-6050-5E14-7C7E43BFE9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3804" y="3503138"/>
                  <a:ext cx="100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F28104-875D-9825-7BB3-85E1FEFA131E}"/>
                    </a:ext>
                  </a:extLst>
                </p14:cNvPr>
                <p14:cNvContentPartPr/>
                <p14:nvPr/>
              </p14:nvContentPartPr>
              <p14:xfrm>
                <a:off x="3235964" y="3424298"/>
                <a:ext cx="105480" cy="230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F28104-875D-9825-7BB3-85E1FEFA13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6964" y="3415658"/>
                  <a:ext cx="123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3BBF47-463C-6593-C7D7-5DA1D0274D97}"/>
                    </a:ext>
                  </a:extLst>
                </p14:cNvPr>
                <p14:cNvContentPartPr/>
                <p14:nvPr/>
              </p14:nvContentPartPr>
              <p14:xfrm>
                <a:off x="3390044" y="3497738"/>
                <a:ext cx="100080" cy="143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3BBF47-463C-6593-C7D7-5DA1D0274D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81044" y="3488738"/>
                  <a:ext cx="117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58C718-6AB4-099B-F021-078AEDBA2FEA}"/>
                    </a:ext>
                  </a:extLst>
                </p14:cNvPr>
                <p14:cNvContentPartPr/>
                <p14:nvPr/>
              </p14:nvContentPartPr>
              <p14:xfrm>
                <a:off x="3614684" y="3477938"/>
                <a:ext cx="96480" cy="9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58C718-6AB4-099B-F021-078AEDBA2F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6044" y="3469298"/>
                  <a:ext cx="11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B341CA-17C0-9D18-8EB7-58B92C3CCF98}"/>
                    </a:ext>
                  </a:extLst>
                </p14:cNvPr>
                <p14:cNvContentPartPr/>
                <p14:nvPr/>
              </p14:nvContentPartPr>
              <p14:xfrm>
                <a:off x="3615764" y="3540938"/>
                <a:ext cx="120960" cy="18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B341CA-17C0-9D18-8EB7-58B92C3CCF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6764" y="3532298"/>
                  <a:ext cx="138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A455F7-D8C2-0C0E-8522-D4E5DE3C9AC6}"/>
                    </a:ext>
                  </a:extLst>
                </p14:cNvPr>
                <p14:cNvContentPartPr/>
                <p14:nvPr/>
              </p14:nvContentPartPr>
              <p14:xfrm>
                <a:off x="3910244" y="3413138"/>
                <a:ext cx="126000" cy="24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A455F7-D8C2-0C0E-8522-D4E5DE3C9A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1244" y="3404138"/>
                  <a:ext cx="143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63B777-E3AE-7B8A-C989-9548D48489F4}"/>
                    </a:ext>
                  </a:extLst>
                </p14:cNvPr>
                <p14:cNvContentPartPr/>
                <p14:nvPr/>
              </p14:nvContentPartPr>
              <p14:xfrm>
                <a:off x="4056764" y="3481898"/>
                <a:ext cx="104040" cy="19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63B777-E3AE-7B8A-C989-9548D48489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7764" y="3472898"/>
                  <a:ext cx="12168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269C8F-F9A2-DE85-2FA2-03F88355E864}"/>
              </a:ext>
            </a:extLst>
          </p:cNvPr>
          <p:cNvGrpSpPr/>
          <p:nvPr/>
        </p:nvGrpSpPr>
        <p:grpSpPr>
          <a:xfrm>
            <a:off x="155084" y="2841098"/>
            <a:ext cx="1782000" cy="1011600"/>
            <a:chOff x="155084" y="2841098"/>
            <a:chExt cx="1782000" cy="10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A2B9FF-7340-FEB6-91F1-AD1C5775E2C3}"/>
                    </a:ext>
                  </a:extLst>
                </p14:cNvPr>
                <p14:cNvContentPartPr/>
                <p14:nvPr/>
              </p14:nvContentPartPr>
              <p14:xfrm>
                <a:off x="155084" y="2901218"/>
                <a:ext cx="833400" cy="461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A2B9FF-7340-FEB6-91F1-AD1C5775E2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444" y="2892218"/>
                  <a:ext cx="851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A702AE-B1AB-1820-FF1E-A66FC509A6E6}"/>
                    </a:ext>
                  </a:extLst>
                </p14:cNvPr>
                <p14:cNvContentPartPr/>
                <p14:nvPr/>
              </p14:nvContentPartPr>
              <p14:xfrm>
                <a:off x="368564" y="2841098"/>
                <a:ext cx="80640" cy="93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A702AE-B1AB-1820-FF1E-A66FC509A6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9924" y="2832098"/>
                  <a:ext cx="9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15BF1C-64A9-B077-C252-FE6F3EF77651}"/>
                    </a:ext>
                  </a:extLst>
                </p14:cNvPr>
                <p14:cNvContentPartPr/>
                <p14:nvPr/>
              </p14:nvContentPartPr>
              <p14:xfrm>
                <a:off x="276764" y="3452018"/>
                <a:ext cx="170280" cy="1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15BF1C-64A9-B077-C252-FE6F3EF776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8124" y="3443378"/>
                  <a:ext cx="187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6BECC43-7E58-60B7-82C0-BD9B1D90CD2E}"/>
                    </a:ext>
                  </a:extLst>
                </p14:cNvPr>
                <p14:cNvContentPartPr/>
                <p14:nvPr/>
              </p14:nvContentPartPr>
              <p14:xfrm>
                <a:off x="273524" y="3443378"/>
                <a:ext cx="1532160" cy="409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6BECC43-7E58-60B7-82C0-BD9B1D90CD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4884" y="3434738"/>
                  <a:ext cx="1549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88CC73-53EB-56D0-6281-4F86EBF3F960}"/>
                    </a:ext>
                  </a:extLst>
                </p14:cNvPr>
                <p14:cNvContentPartPr/>
                <p14:nvPr/>
              </p14:nvContentPartPr>
              <p14:xfrm>
                <a:off x="1753844" y="3547418"/>
                <a:ext cx="183240" cy="18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88CC73-53EB-56D0-6281-4F86EBF3F9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44844" y="3538418"/>
                  <a:ext cx="2008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536E76-7FB3-D20F-F051-65B23AC7F277}"/>
              </a:ext>
            </a:extLst>
          </p:cNvPr>
          <p:cNvGrpSpPr/>
          <p:nvPr/>
        </p:nvGrpSpPr>
        <p:grpSpPr>
          <a:xfrm>
            <a:off x="5116244" y="2848658"/>
            <a:ext cx="1525680" cy="878400"/>
            <a:chOff x="5116244" y="2848658"/>
            <a:chExt cx="1525680" cy="87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64978F-5076-9582-7822-157555793977}"/>
                    </a:ext>
                  </a:extLst>
                </p14:cNvPr>
                <p14:cNvContentPartPr/>
                <p14:nvPr/>
              </p14:nvContentPartPr>
              <p14:xfrm>
                <a:off x="5116244" y="2904098"/>
                <a:ext cx="1038960" cy="450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64978F-5076-9582-7822-1575557939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07244" y="2895098"/>
                  <a:ext cx="1056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28EDD8-352F-AB92-0DA1-705EDB5C7D59}"/>
                    </a:ext>
                  </a:extLst>
                </p14:cNvPr>
                <p14:cNvContentPartPr/>
                <p14:nvPr/>
              </p14:nvContentPartPr>
              <p14:xfrm>
                <a:off x="5372564" y="2848658"/>
                <a:ext cx="76320" cy="85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28EDD8-352F-AB92-0DA1-705EDB5C7D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3924" y="2839658"/>
                  <a:ext cx="93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675E56-E879-848C-972C-48168415BFE7}"/>
                    </a:ext>
                  </a:extLst>
                </p14:cNvPr>
                <p14:cNvContentPartPr/>
                <p14:nvPr/>
              </p14:nvContentPartPr>
              <p14:xfrm>
                <a:off x="5146124" y="3353018"/>
                <a:ext cx="162000" cy="1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675E56-E879-848C-972C-48168415BF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37124" y="3344018"/>
                  <a:ext cx="179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C39EDF-E353-3713-9C06-B77569F81ECD}"/>
                    </a:ext>
                  </a:extLst>
                </p14:cNvPr>
                <p14:cNvContentPartPr/>
                <p14:nvPr/>
              </p14:nvContentPartPr>
              <p14:xfrm>
                <a:off x="5122004" y="3332138"/>
                <a:ext cx="1426320" cy="394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C39EDF-E353-3713-9C06-B77569F81E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13364" y="3323138"/>
                  <a:ext cx="14439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EB3E89-1A2C-F4D4-1A3A-2B019DEF14D7}"/>
                    </a:ext>
                  </a:extLst>
                </p14:cNvPr>
                <p14:cNvContentPartPr/>
                <p14:nvPr/>
              </p14:nvContentPartPr>
              <p14:xfrm>
                <a:off x="6491804" y="3417458"/>
                <a:ext cx="150120" cy="1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EB3E89-1A2C-F4D4-1A3A-2B019DEF1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2804" y="3408458"/>
                  <a:ext cx="167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268B051-8A9F-A846-5EDA-3049E8699001}"/>
              </a:ext>
            </a:extLst>
          </p:cNvPr>
          <p:cNvGrpSpPr/>
          <p:nvPr/>
        </p:nvGrpSpPr>
        <p:grpSpPr>
          <a:xfrm>
            <a:off x="7292804" y="2859818"/>
            <a:ext cx="986040" cy="527040"/>
            <a:chOff x="7292804" y="2859818"/>
            <a:chExt cx="98604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07746C-CD43-9B10-EA8E-B1C519AC970A}"/>
                    </a:ext>
                  </a:extLst>
                </p14:cNvPr>
                <p14:cNvContentPartPr/>
                <p14:nvPr/>
              </p14:nvContentPartPr>
              <p14:xfrm>
                <a:off x="7292804" y="2927858"/>
                <a:ext cx="430200" cy="28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C07746C-CD43-9B10-EA8E-B1C519AC97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84164" y="2918858"/>
                  <a:ext cx="447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5E0B64-C482-95A6-DA69-B48896C78888}"/>
                    </a:ext>
                  </a:extLst>
                </p14:cNvPr>
                <p14:cNvContentPartPr/>
                <p14:nvPr/>
              </p14:nvContentPartPr>
              <p14:xfrm>
                <a:off x="7759724" y="3073298"/>
                <a:ext cx="79920" cy="9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5E0B64-C482-95A6-DA69-B48896C788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50724" y="3064658"/>
                  <a:ext cx="97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9D1714-C068-128C-6BA3-FB9F0496F809}"/>
                    </a:ext>
                  </a:extLst>
                </p14:cNvPr>
                <p14:cNvContentPartPr/>
                <p14:nvPr/>
              </p14:nvContentPartPr>
              <p14:xfrm>
                <a:off x="7762604" y="2922818"/>
                <a:ext cx="516240" cy="464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9D1714-C068-128C-6BA3-FB9F0496F8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53604" y="2914178"/>
                  <a:ext cx="5338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52D7D1-D328-A33F-630A-AAC404D4847B}"/>
                    </a:ext>
                  </a:extLst>
                </p14:cNvPr>
                <p14:cNvContentPartPr/>
                <p14:nvPr/>
              </p14:nvContentPartPr>
              <p14:xfrm>
                <a:off x="7444724" y="2859818"/>
                <a:ext cx="115920" cy="9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52D7D1-D328-A33F-630A-AAC404D484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35724" y="2851178"/>
                  <a:ext cx="1335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B06C58-A406-5F1C-DF36-443AEC5D547A}"/>
              </a:ext>
            </a:extLst>
          </p:cNvPr>
          <p:cNvGrpSpPr/>
          <p:nvPr/>
        </p:nvGrpSpPr>
        <p:grpSpPr>
          <a:xfrm>
            <a:off x="7427804" y="3362738"/>
            <a:ext cx="1224720" cy="336240"/>
            <a:chOff x="7427804" y="3362738"/>
            <a:chExt cx="12247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53A054-6D1E-5F53-88EB-45D1E4C3D79E}"/>
                    </a:ext>
                  </a:extLst>
                </p14:cNvPr>
                <p14:cNvContentPartPr/>
                <p14:nvPr/>
              </p14:nvContentPartPr>
              <p14:xfrm>
                <a:off x="7427804" y="3362738"/>
                <a:ext cx="1123560" cy="336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53A054-6D1E-5F53-88EB-45D1E4C3D7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18804" y="3354098"/>
                  <a:ext cx="1141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15DEEB-3E54-E9A8-79EE-006CF139CDB2}"/>
                    </a:ext>
                  </a:extLst>
                </p14:cNvPr>
                <p14:cNvContentPartPr/>
                <p14:nvPr/>
              </p14:nvContentPartPr>
              <p14:xfrm>
                <a:off x="8518244" y="3436178"/>
                <a:ext cx="134280" cy="1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15DEEB-3E54-E9A8-79EE-006CF139CD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09244" y="3427538"/>
                  <a:ext cx="151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0CA86E-92FA-216F-01B6-9D49E3C4D7D2}"/>
              </a:ext>
            </a:extLst>
          </p:cNvPr>
          <p:cNvGrpSpPr/>
          <p:nvPr/>
        </p:nvGrpSpPr>
        <p:grpSpPr>
          <a:xfrm>
            <a:off x="7143044" y="3944858"/>
            <a:ext cx="1227600" cy="282240"/>
            <a:chOff x="7143044" y="3944858"/>
            <a:chExt cx="122760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F02C01-7F86-D564-3D30-FCD8718EC7D4}"/>
                    </a:ext>
                  </a:extLst>
                </p14:cNvPr>
                <p14:cNvContentPartPr/>
                <p14:nvPr/>
              </p14:nvContentPartPr>
              <p14:xfrm>
                <a:off x="7143044" y="3944858"/>
                <a:ext cx="151200" cy="26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F02C01-7F86-D564-3D30-FCD8718EC7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34404" y="3936218"/>
                  <a:ext cx="168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50E8896-4465-5BB6-567A-7CCBA9628A82}"/>
                    </a:ext>
                  </a:extLst>
                </p14:cNvPr>
                <p14:cNvContentPartPr/>
                <p14:nvPr/>
              </p14:nvContentPartPr>
              <p14:xfrm>
                <a:off x="7321604" y="4046018"/>
                <a:ext cx="114840" cy="177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50E8896-4465-5BB6-567A-7CCBA9628A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2964" y="4037018"/>
                  <a:ext cx="132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CEDAFB5-3B14-7724-2517-18A73A22F366}"/>
                    </a:ext>
                  </a:extLst>
                </p14:cNvPr>
                <p14:cNvContentPartPr/>
                <p14:nvPr/>
              </p14:nvContentPartPr>
              <p14:xfrm>
                <a:off x="7626524" y="4062218"/>
                <a:ext cx="82440" cy="7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CEDAFB5-3B14-7724-2517-18A73A22F3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17884" y="4053578"/>
                  <a:ext cx="100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56A0EA-644A-5344-52FB-3F7B3DB5610F}"/>
                    </a:ext>
                  </a:extLst>
                </p14:cNvPr>
                <p14:cNvContentPartPr/>
                <p14:nvPr/>
              </p14:nvContentPartPr>
              <p14:xfrm>
                <a:off x="7588004" y="4126298"/>
                <a:ext cx="119520" cy="23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56A0EA-644A-5344-52FB-3F7B3DB561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79364" y="4117298"/>
                  <a:ext cx="137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51F2EC-C9A6-FC5F-E4A1-5C534A2C2E21}"/>
                    </a:ext>
                  </a:extLst>
                </p14:cNvPr>
                <p14:cNvContentPartPr/>
                <p14:nvPr/>
              </p14:nvContentPartPr>
              <p14:xfrm>
                <a:off x="7849364" y="3986978"/>
                <a:ext cx="181800" cy="19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51F2EC-C9A6-FC5F-E4A1-5C534A2C2E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0724" y="3978338"/>
                  <a:ext cx="199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F62540-67AB-5346-F6B5-98E67569256F}"/>
                    </a:ext>
                  </a:extLst>
                </p14:cNvPr>
                <p14:cNvContentPartPr/>
                <p14:nvPr/>
              </p14:nvContentPartPr>
              <p14:xfrm>
                <a:off x="8091284" y="3963218"/>
                <a:ext cx="135720" cy="228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F62540-67AB-5346-F6B5-98E6756925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2644" y="3954218"/>
                  <a:ext cx="153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60F9B2-4D18-245A-CD8B-F57724A68D6B}"/>
                    </a:ext>
                  </a:extLst>
                </p14:cNvPr>
                <p14:cNvContentPartPr/>
                <p14:nvPr/>
              </p14:nvContentPartPr>
              <p14:xfrm>
                <a:off x="8264444" y="4037738"/>
                <a:ext cx="106200" cy="189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60F9B2-4D18-245A-CD8B-F57724A68D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5444" y="4028738"/>
                  <a:ext cx="1238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BEB95E-2B3C-8BB2-D580-97A6CF1BC73C}"/>
              </a:ext>
            </a:extLst>
          </p:cNvPr>
          <p:cNvGrpSpPr/>
          <p:nvPr/>
        </p:nvGrpSpPr>
        <p:grpSpPr>
          <a:xfrm>
            <a:off x="1240124" y="2968538"/>
            <a:ext cx="189720" cy="304200"/>
            <a:chOff x="1240124" y="2968538"/>
            <a:chExt cx="1897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711B657-2CAB-464F-1E0B-859165BDB8C5}"/>
                    </a:ext>
                  </a:extLst>
                </p14:cNvPr>
                <p14:cNvContentPartPr/>
                <p14:nvPr/>
              </p14:nvContentPartPr>
              <p14:xfrm>
                <a:off x="1287284" y="2996258"/>
                <a:ext cx="130680" cy="260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711B657-2CAB-464F-1E0B-859165BDB8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78284" y="2987618"/>
                  <a:ext cx="148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FD931D-05F1-9758-0EF0-71B8C7D8AEA1}"/>
                    </a:ext>
                  </a:extLst>
                </p14:cNvPr>
                <p14:cNvContentPartPr/>
                <p14:nvPr/>
              </p14:nvContentPartPr>
              <p14:xfrm>
                <a:off x="1240124" y="2968538"/>
                <a:ext cx="189720" cy="304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FD931D-05F1-9758-0EF0-71B8C7D8AE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31484" y="2959898"/>
                  <a:ext cx="20736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E07DFC1-CAF7-2B58-DA28-A373B34021D2}"/>
                  </a:ext>
                </a:extLst>
              </p14:cNvPr>
              <p14:cNvContentPartPr/>
              <p14:nvPr/>
            </p14:nvContentPartPr>
            <p14:xfrm>
              <a:off x="3612524" y="3710498"/>
              <a:ext cx="427320" cy="3135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E07DFC1-CAF7-2B58-DA28-A373B34021D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03524" y="3701858"/>
                <a:ext cx="444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5972742-F344-C426-B8C6-52A0C1AB6238}"/>
                  </a:ext>
                </a:extLst>
              </p14:cNvPr>
              <p14:cNvContentPartPr/>
              <p14:nvPr/>
            </p14:nvContentPartPr>
            <p14:xfrm>
              <a:off x="5825084" y="3666218"/>
              <a:ext cx="391320" cy="285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5972742-F344-C426-B8C6-52A0C1AB623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16084" y="3657578"/>
                <a:ext cx="4089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EB99C5-DDD9-A32E-7C37-9612A527F7D3}"/>
                  </a:ext>
                </a:extLst>
              </p14:cNvPr>
              <p14:cNvContentPartPr/>
              <p14:nvPr/>
            </p14:nvContentPartPr>
            <p14:xfrm>
              <a:off x="8300084" y="3727778"/>
              <a:ext cx="380880" cy="264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EB99C5-DDD9-A32E-7C37-9612A527F7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291084" y="3719138"/>
                <a:ext cx="39852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9571704-D128-E61C-65A6-69CF68BA4762}"/>
              </a:ext>
            </a:extLst>
          </p:cNvPr>
          <p:cNvGrpSpPr/>
          <p:nvPr/>
        </p:nvGrpSpPr>
        <p:grpSpPr>
          <a:xfrm>
            <a:off x="69044" y="3784298"/>
            <a:ext cx="2306880" cy="665640"/>
            <a:chOff x="69044" y="3784298"/>
            <a:chExt cx="230688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433834-95CC-8790-0CFA-1E62DCDE4227}"/>
                    </a:ext>
                  </a:extLst>
                </p14:cNvPr>
                <p14:cNvContentPartPr/>
                <p14:nvPr/>
              </p14:nvContentPartPr>
              <p14:xfrm>
                <a:off x="140324" y="4039538"/>
                <a:ext cx="145080" cy="194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433834-95CC-8790-0CFA-1E62DCDE42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1684" y="4030538"/>
                  <a:ext cx="162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25FEA9-9F24-C901-A34B-F5F69169DBEF}"/>
                    </a:ext>
                  </a:extLst>
                </p14:cNvPr>
                <p14:cNvContentPartPr/>
                <p14:nvPr/>
              </p14:nvContentPartPr>
              <p14:xfrm>
                <a:off x="386204" y="4009658"/>
                <a:ext cx="122040" cy="21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25FEA9-9F24-C901-A34B-F5F69169DB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7564" y="4000658"/>
                  <a:ext cx="139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73E200-0887-934B-2640-C9BEAC2C2E2F}"/>
                    </a:ext>
                  </a:extLst>
                </p14:cNvPr>
                <p14:cNvContentPartPr/>
                <p14:nvPr/>
              </p14:nvContentPartPr>
              <p14:xfrm>
                <a:off x="577004" y="4056818"/>
                <a:ext cx="92160" cy="156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73E200-0887-934B-2640-C9BEAC2C2E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8004" y="4047818"/>
                  <a:ext cx="10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F5CDC4-C104-1B27-7EFE-7873FC05101E}"/>
                    </a:ext>
                  </a:extLst>
                </p14:cNvPr>
                <p14:cNvContentPartPr/>
                <p14:nvPr/>
              </p14:nvContentPartPr>
              <p14:xfrm>
                <a:off x="860324" y="4019018"/>
                <a:ext cx="9360" cy="172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F5CDC4-C104-1B27-7EFE-7873FC0510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684" y="4010378"/>
                  <a:ext cx="27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B1B140-2E4F-9A09-113D-638F1C28C183}"/>
                    </a:ext>
                  </a:extLst>
                </p14:cNvPr>
                <p14:cNvContentPartPr/>
                <p14:nvPr/>
              </p14:nvContentPartPr>
              <p14:xfrm>
                <a:off x="785084" y="4082738"/>
                <a:ext cx="165600" cy="31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B1B140-2E4F-9A09-113D-638F1C28C1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6444" y="4074098"/>
                  <a:ext cx="183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DC052E-BDB5-63DC-162D-22D51A75D268}"/>
                    </a:ext>
                  </a:extLst>
                </p14:cNvPr>
                <p14:cNvContentPartPr/>
                <p14:nvPr/>
              </p14:nvContentPartPr>
              <p14:xfrm>
                <a:off x="1069484" y="3986258"/>
                <a:ext cx="118800" cy="200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DC052E-BDB5-63DC-162D-22D51A75D2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0484" y="3977258"/>
                  <a:ext cx="13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F6F45C-24AE-0E49-67F0-B495BC306749}"/>
                    </a:ext>
                  </a:extLst>
                </p14:cNvPr>
                <p14:cNvContentPartPr/>
                <p14:nvPr/>
              </p14:nvContentPartPr>
              <p14:xfrm>
                <a:off x="1252004" y="3974018"/>
                <a:ext cx="131040" cy="229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F6F45C-24AE-0E49-67F0-B495BC3067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43364" y="3965378"/>
                  <a:ext cx="148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10F8B2-74E2-1225-81B9-2935315D8C72}"/>
                    </a:ext>
                  </a:extLst>
                </p14:cNvPr>
                <p14:cNvContentPartPr/>
                <p14:nvPr/>
              </p14:nvContentPartPr>
              <p14:xfrm>
                <a:off x="1442444" y="4043138"/>
                <a:ext cx="115920" cy="156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10F8B2-74E2-1225-81B9-2935315D8C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3444" y="4034138"/>
                  <a:ext cx="133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AF425A-1E08-D2C3-5F64-15119B6DC790}"/>
                    </a:ext>
                  </a:extLst>
                </p14:cNvPr>
                <p14:cNvContentPartPr/>
                <p14:nvPr/>
              </p14:nvContentPartPr>
              <p14:xfrm>
                <a:off x="1648724" y="4030898"/>
                <a:ext cx="133200" cy="2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AF425A-1E08-D2C3-5F64-15119B6DC7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0084" y="4021898"/>
                  <a:ext cx="150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1BDD67C-1826-8D64-EE77-E04643069BED}"/>
                    </a:ext>
                  </a:extLst>
                </p14:cNvPr>
                <p14:cNvContentPartPr/>
                <p14:nvPr/>
              </p14:nvContentPartPr>
              <p14:xfrm>
                <a:off x="1672484" y="4101818"/>
                <a:ext cx="126360" cy="1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1BDD67C-1826-8D64-EE77-E04643069B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63484" y="4092818"/>
                  <a:ext cx="144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4383CE6-6CB0-2F1B-671B-D8EC411B9930}"/>
                    </a:ext>
                  </a:extLst>
                </p14:cNvPr>
                <p14:cNvContentPartPr/>
                <p14:nvPr/>
              </p14:nvContentPartPr>
              <p14:xfrm>
                <a:off x="1959764" y="3931898"/>
                <a:ext cx="108720" cy="241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4383CE6-6CB0-2F1B-671B-D8EC411B99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50764" y="3922898"/>
                  <a:ext cx="126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6DF11CF-BAD5-81E7-9EF5-7EB73CE6B80A}"/>
                    </a:ext>
                  </a:extLst>
                </p14:cNvPr>
                <p14:cNvContentPartPr/>
                <p14:nvPr/>
              </p14:nvContentPartPr>
              <p14:xfrm>
                <a:off x="2100164" y="3994538"/>
                <a:ext cx="135720" cy="201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6DF11CF-BAD5-81E7-9EF5-7EB73CE6B8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91524" y="3985898"/>
                  <a:ext cx="153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0CC9299-D69C-5BE0-A06F-030EE54443D8}"/>
                    </a:ext>
                  </a:extLst>
                </p14:cNvPr>
                <p14:cNvContentPartPr/>
                <p14:nvPr/>
              </p14:nvContentPartPr>
              <p14:xfrm>
                <a:off x="69044" y="3784298"/>
                <a:ext cx="2306880" cy="665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0CC9299-D69C-5BE0-A06F-030EE54443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404" y="3775658"/>
                  <a:ext cx="232452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370ADF-8E07-65B9-5451-E175A92252F3}"/>
              </a:ext>
            </a:extLst>
          </p:cNvPr>
          <p:cNvGrpSpPr/>
          <p:nvPr/>
        </p:nvGrpSpPr>
        <p:grpSpPr>
          <a:xfrm>
            <a:off x="244364" y="1524218"/>
            <a:ext cx="1102680" cy="424800"/>
            <a:chOff x="244364" y="1524218"/>
            <a:chExt cx="110268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8846DE2-B506-44E2-285A-5CD56D2744C8}"/>
                    </a:ext>
                  </a:extLst>
                </p14:cNvPr>
                <p14:cNvContentPartPr/>
                <p14:nvPr/>
              </p14:nvContentPartPr>
              <p14:xfrm>
                <a:off x="244364" y="1567058"/>
                <a:ext cx="1102680" cy="381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8846DE2-B506-44E2-285A-5CD56D2744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5724" y="1558418"/>
                  <a:ext cx="1120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0FB7B9-4258-CD06-30CA-06A4F89BEE3E}"/>
                    </a:ext>
                  </a:extLst>
                </p14:cNvPr>
                <p14:cNvContentPartPr/>
                <p14:nvPr/>
              </p14:nvContentPartPr>
              <p14:xfrm>
                <a:off x="465764" y="1524218"/>
                <a:ext cx="73800" cy="7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0FB7B9-4258-CD06-30CA-06A4F89BEE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7124" y="1515218"/>
                  <a:ext cx="914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8B75C4D-5F62-C3DF-6C1D-AF0CA4AD2C6B}"/>
              </a:ext>
            </a:extLst>
          </p:cNvPr>
          <p:cNvGrpSpPr/>
          <p:nvPr/>
        </p:nvGrpSpPr>
        <p:grpSpPr>
          <a:xfrm>
            <a:off x="2598044" y="1384178"/>
            <a:ext cx="1125720" cy="501840"/>
            <a:chOff x="2598044" y="1384178"/>
            <a:chExt cx="112572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583983-A74F-0C31-DE3A-F5614F1BE265}"/>
                    </a:ext>
                  </a:extLst>
                </p14:cNvPr>
                <p14:cNvContentPartPr/>
                <p14:nvPr/>
              </p14:nvContentPartPr>
              <p14:xfrm>
                <a:off x="2598044" y="1525298"/>
                <a:ext cx="1125720" cy="360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583983-A74F-0C31-DE3A-F5614F1BE26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89404" y="1516658"/>
                  <a:ext cx="11433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D8E436-8478-5BC4-7C4D-A4CBD0A3BA25}"/>
                    </a:ext>
                  </a:extLst>
                </p14:cNvPr>
                <p14:cNvContentPartPr/>
                <p14:nvPr/>
              </p14:nvContentPartPr>
              <p14:xfrm>
                <a:off x="2793164" y="1384178"/>
                <a:ext cx="145440" cy="134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D8E436-8478-5BC4-7C4D-A4CBD0A3BA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4164" y="1375178"/>
                  <a:ext cx="16308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5C38422-41B4-5B10-A27D-EAD586187AEF}"/>
              </a:ext>
            </a:extLst>
          </p:cNvPr>
          <p:cNvGrpSpPr/>
          <p:nvPr/>
        </p:nvGrpSpPr>
        <p:grpSpPr>
          <a:xfrm>
            <a:off x="4781804" y="1436378"/>
            <a:ext cx="1681200" cy="516600"/>
            <a:chOff x="4781804" y="1436378"/>
            <a:chExt cx="168120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F74B1D4-B34A-2B81-3AF7-0076361045F7}"/>
                    </a:ext>
                  </a:extLst>
                </p14:cNvPr>
                <p14:cNvContentPartPr/>
                <p14:nvPr/>
              </p14:nvContentPartPr>
              <p14:xfrm>
                <a:off x="4781804" y="1606658"/>
                <a:ext cx="426600" cy="168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F74B1D4-B34A-2B81-3AF7-0076361045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73164" y="1598018"/>
                  <a:ext cx="444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033C4E-10C5-4CC6-153B-DA105BB669E0}"/>
                    </a:ext>
                  </a:extLst>
                </p14:cNvPr>
                <p14:cNvContentPartPr/>
                <p14:nvPr/>
              </p14:nvContentPartPr>
              <p14:xfrm>
                <a:off x="5285084" y="1668578"/>
                <a:ext cx="67680" cy="1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033C4E-10C5-4CC6-153B-DA105BB669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76444" y="1659578"/>
                  <a:ext cx="85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2635E3-C9CF-9792-6EB1-85C5CF988E3F}"/>
                    </a:ext>
                  </a:extLst>
                </p14:cNvPr>
                <p14:cNvContentPartPr/>
                <p14:nvPr/>
              </p14:nvContentPartPr>
              <p14:xfrm>
                <a:off x="5501444" y="1471658"/>
                <a:ext cx="961560" cy="481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2635E3-C9CF-9792-6EB1-85C5CF988E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92804" y="1462658"/>
                  <a:ext cx="9792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131086-F4FD-D5A0-2A37-39F2A7214D3C}"/>
                    </a:ext>
                  </a:extLst>
                </p14:cNvPr>
                <p14:cNvContentPartPr/>
                <p14:nvPr/>
              </p14:nvContentPartPr>
              <p14:xfrm>
                <a:off x="5682164" y="1436378"/>
                <a:ext cx="77760" cy="74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131086-F4FD-D5A0-2A37-39F2A7214D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73524" y="1427378"/>
                  <a:ext cx="9540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730364-0E9C-E217-70AD-ABC45B4F60B7}"/>
              </a:ext>
            </a:extLst>
          </p:cNvPr>
          <p:cNvGrpSpPr/>
          <p:nvPr/>
        </p:nvGrpSpPr>
        <p:grpSpPr>
          <a:xfrm>
            <a:off x="7249604" y="1342778"/>
            <a:ext cx="1193760" cy="565200"/>
            <a:chOff x="7249604" y="1342778"/>
            <a:chExt cx="1193760" cy="56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C9E7899-E50F-3CBB-3015-E3F424FF95D2}"/>
                    </a:ext>
                  </a:extLst>
                </p14:cNvPr>
                <p14:cNvContentPartPr/>
                <p14:nvPr/>
              </p14:nvContentPartPr>
              <p14:xfrm>
                <a:off x="7249604" y="1463738"/>
                <a:ext cx="1193760" cy="444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C9E7899-E50F-3CBB-3015-E3F424FF95D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604" y="1454738"/>
                  <a:ext cx="1211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223E824-3F1B-5E44-0153-1EC56D7AE012}"/>
                    </a:ext>
                  </a:extLst>
                </p14:cNvPr>
                <p14:cNvContentPartPr/>
                <p14:nvPr/>
              </p14:nvContentPartPr>
              <p14:xfrm>
                <a:off x="7453724" y="1342778"/>
                <a:ext cx="124920" cy="1004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223E824-3F1B-5E44-0153-1EC56D7AE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45084" y="1333778"/>
                  <a:ext cx="142560" cy="11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32467" y="3202877"/>
            <a:ext cx="3984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determinant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(3x3)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37335" cy="1022985"/>
            <a:chOff x="4984750" y="2051050"/>
            <a:chExt cx="1537335" cy="1022985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507085" y="679577"/>
                  </a:lnTo>
                  <a:lnTo>
                    <a:pt x="507085" y="1010005"/>
                  </a:lnTo>
                  <a:lnTo>
                    <a:pt x="1014171" y="1010005"/>
                  </a:lnTo>
                  <a:lnTo>
                    <a:pt x="1026058" y="1010005"/>
                  </a:lnTo>
                  <a:lnTo>
                    <a:pt x="1026058" y="679577"/>
                  </a:lnTo>
                  <a:lnTo>
                    <a:pt x="1014171" y="679577"/>
                  </a:lnTo>
                  <a:lnTo>
                    <a:pt x="1014171" y="673341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673341"/>
                  </a:lnTo>
                  <a:lnTo>
                    <a:pt x="1521256" y="673341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98185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355716"/>
                  </a:moveTo>
                  <a:lnTo>
                    <a:pt x="0" y="1022701"/>
                  </a:lnTo>
                </a:path>
                <a:path h="1022985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8921" y="2736966"/>
              <a:ext cx="12700" cy="337185"/>
            </a:xfrm>
            <a:custGeom>
              <a:avLst/>
              <a:gdLst/>
              <a:ahLst/>
              <a:cxnLst/>
              <a:rect l="l" t="t" r="r" b="b"/>
              <a:pathLst>
                <a:path w="12700" h="337185">
                  <a:moveTo>
                    <a:pt x="0" y="336784"/>
                  </a:moveTo>
                  <a:lnTo>
                    <a:pt x="12700" y="336784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36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4750" y="2051050"/>
              <a:ext cx="1021080" cy="349250"/>
            </a:xfrm>
            <a:custGeom>
              <a:avLst/>
              <a:gdLst/>
              <a:ahLst/>
              <a:cxnLst/>
              <a:rect l="l" t="t" r="r" b="b"/>
              <a:pathLst>
                <a:path w="1021079" h="349250">
                  <a:moveTo>
                    <a:pt x="1020521" y="0"/>
                  </a:moveTo>
                  <a:lnTo>
                    <a:pt x="1020521" y="349250"/>
                  </a:lnTo>
                </a:path>
                <a:path w="1021079" h="349250">
                  <a:moveTo>
                    <a:pt x="0" y="343017"/>
                  </a:moveTo>
                  <a:lnTo>
                    <a:pt x="16409" y="34301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09895" y="2387717"/>
              <a:ext cx="509270" cy="12700"/>
            </a:xfrm>
            <a:custGeom>
              <a:avLst/>
              <a:gdLst/>
              <a:ahLst/>
              <a:cxnLst/>
              <a:rect l="l" t="t" r="r" b="b"/>
              <a:pathLst>
                <a:path w="509270" h="12700">
                  <a:moveTo>
                    <a:pt x="0" y="12700"/>
                  </a:moveTo>
                  <a:lnTo>
                    <a:pt x="508811" y="12700"/>
                  </a:lnTo>
                  <a:lnTo>
                    <a:pt x="50881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4750" y="273373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4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84750" y="2735379"/>
              <a:ext cx="1032510" cy="3810"/>
            </a:xfrm>
            <a:custGeom>
              <a:avLst/>
              <a:gdLst/>
              <a:ahLst/>
              <a:cxnLst/>
              <a:rect l="l" t="t" r="r" b="b"/>
              <a:pathLst>
                <a:path w="1032510" h="3810">
                  <a:moveTo>
                    <a:pt x="0" y="0"/>
                  </a:moveTo>
                  <a:lnTo>
                    <a:pt x="1032409" y="0"/>
                  </a:lnTo>
                </a:path>
                <a:path w="1032510" h="3810">
                  <a:moveTo>
                    <a:pt x="0" y="3233"/>
                  </a:moveTo>
                  <a:lnTo>
                    <a:pt x="1032409" y="32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84750" y="2727442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5008" y="272732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0" y="0"/>
                  </a:moveTo>
                  <a:lnTo>
                    <a:pt x="65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84750" y="3064109"/>
              <a:ext cx="1032510" cy="0"/>
            </a:xfrm>
            <a:custGeom>
              <a:avLst/>
              <a:gdLst/>
              <a:ahLst/>
              <a:cxnLst/>
              <a:rect l="l" t="t" r="r" b="b"/>
              <a:pathLst>
                <a:path w="1032510">
                  <a:moveTo>
                    <a:pt x="0" y="0"/>
                  </a:moveTo>
                  <a:lnTo>
                    <a:pt x="1032409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84750" y="3070459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91100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91100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84750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84750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22" name="object 22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751636" y="1867691"/>
            <a:ext cx="2018030" cy="1442720"/>
            <a:chOff x="4751636" y="1867691"/>
            <a:chExt cx="2018030" cy="1442720"/>
          </a:xfrm>
        </p:grpSpPr>
        <p:sp>
          <p:nvSpPr>
            <p:cNvPr id="37" name="object 37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8428" y="1867691"/>
              <a:ext cx="1511227" cy="110469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345268" y="1951176"/>
              <a:ext cx="1247140" cy="836930"/>
            </a:xfrm>
            <a:custGeom>
              <a:avLst/>
              <a:gdLst/>
              <a:ahLst/>
              <a:cxnLst/>
              <a:rect l="l" t="t" r="r" b="b"/>
              <a:pathLst>
                <a:path w="1247140" h="836930">
                  <a:moveTo>
                    <a:pt x="0" y="0"/>
                  </a:moveTo>
                  <a:lnTo>
                    <a:pt x="1236314" y="829779"/>
                  </a:lnTo>
                  <a:lnTo>
                    <a:pt x="1246859" y="83685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47611" y="2730338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4">
                  <a:moveTo>
                    <a:pt x="67943" y="0"/>
                  </a:moveTo>
                  <a:lnTo>
                    <a:pt x="0" y="101232"/>
                  </a:lnTo>
                  <a:lnTo>
                    <a:pt x="135204" y="118560"/>
                  </a:lnTo>
                  <a:lnTo>
                    <a:pt x="6794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1636" y="2606016"/>
              <a:ext cx="926856" cy="7041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837942" y="2689701"/>
              <a:ext cx="663575" cy="436880"/>
            </a:xfrm>
            <a:custGeom>
              <a:avLst/>
              <a:gdLst/>
              <a:ahLst/>
              <a:cxnLst/>
              <a:rect l="l" t="t" r="r" b="b"/>
              <a:pathLst>
                <a:path w="663575" h="436880">
                  <a:moveTo>
                    <a:pt x="0" y="0"/>
                  </a:moveTo>
                  <a:lnTo>
                    <a:pt x="652424" y="429715"/>
                  </a:lnTo>
                  <a:lnTo>
                    <a:pt x="663030" y="43670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56835" y="3068508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89" h="118110">
                  <a:moveTo>
                    <a:pt x="67062" y="0"/>
                  </a:moveTo>
                  <a:lnTo>
                    <a:pt x="0" y="101818"/>
                  </a:lnTo>
                  <a:lnTo>
                    <a:pt x="135350" y="117971"/>
                  </a:lnTo>
                  <a:lnTo>
                    <a:pt x="670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2931" y="2660947"/>
              <a:ext cx="1899596" cy="4170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37765" y="2689815"/>
              <a:ext cx="1811655" cy="317500"/>
            </a:xfrm>
            <a:custGeom>
              <a:avLst/>
              <a:gdLst/>
              <a:ahLst/>
              <a:cxnLst/>
              <a:rect l="l" t="t" r="r" b="b"/>
              <a:pathLst>
                <a:path w="1811654" h="317500">
                  <a:moveTo>
                    <a:pt x="1811638" y="157560"/>
                  </a:moveTo>
                  <a:lnTo>
                    <a:pt x="1762711" y="177910"/>
                  </a:lnTo>
                  <a:lnTo>
                    <a:pt x="1713589" y="196883"/>
                  </a:lnTo>
                  <a:lnTo>
                    <a:pt x="1664285" y="214478"/>
                  </a:lnTo>
                  <a:lnTo>
                    <a:pt x="1614810" y="230693"/>
                  </a:lnTo>
                  <a:lnTo>
                    <a:pt x="1565176" y="245525"/>
                  </a:lnTo>
                  <a:lnTo>
                    <a:pt x="1515396" y="258974"/>
                  </a:lnTo>
                  <a:lnTo>
                    <a:pt x="1465482" y="271036"/>
                  </a:lnTo>
                  <a:lnTo>
                    <a:pt x="1415446" y="281711"/>
                  </a:lnTo>
                  <a:lnTo>
                    <a:pt x="1365301" y="290996"/>
                  </a:lnTo>
                  <a:lnTo>
                    <a:pt x="1315057" y="298889"/>
                  </a:lnTo>
                  <a:lnTo>
                    <a:pt x="1264728" y="305388"/>
                  </a:lnTo>
                  <a:lnTo>
                    <a:pt x="1214326" y="310492"/>
                  </a:lnTo>
                  <a:lnTo>
                    <a:pt x="1163863" y="314198"/>
                  </a:lnTo>
                  <a:lnTo>
                    <a:pt x="1113350" y="316505"/>
                  </a:lnTo>
                  <a:lnTo>
                    <a:pt x="1062801" y="317411"/>
                  </a:lnTo>
                  <a:lnTo>
                    <a:pt x="1012227" y="316913"/>
                  </a:lnTo>
                  <a:lnTo>
                    <a:pt x="961641" y="315011"/>
                  </a:lnTo>
                  <a:lnTo>
                    <a:pt x="911054" y="311701"/>
                  </a:lnTo>
                  <a:lnTo>
                    <a:pt x="860479" y="306982"/>
                  </a:lnTo>
                  <a:lnTo>
                    <a:pt x="811280" y="301035"/>
                  </a:lnTo>
                  <a:lnTo>
                    <a:pt x="762186" y="293759"/>
                  </a:lnTo>
                  <a:lnTo>
                    <a:pt x="713208" y="285160"/>
                  </a:lnTo>
                  <a:lnTo>
                    <a:pt x="664358" y="275241"/>
                  </a:lnTo>
                  <a:lnTo>
                    <a:pt x="615645" y="264007"/>
                  </a:lnTo>
                  <a:lnTo>
                    <a:pt x="567083" y="251460"/>
                  </a:lnTo>
                  <a:lnTo>
                    <a:pt x="518681" y="237605"/>
                  </a:lnTo>
                  <a:lnTo>
                    <a:pt x="470450" y="222446"/>
                  </a:lnTo>
                  <a:lnTo>
                    <a:pt x="422402" y="205987"/>
                  </a:lnTo>
                  <a:lnTo>
                    <a:pt x="374547" y="188232"/>
                  </a:lnTo>
                  <a:lnTo>
                    <a:pt x="326897" y="169185"/>
                  </a:lnTo>
                  <a:lnTo>
                    <a:pt x="279462" y="148849"/>
                  </a:lnTo>
                  <a:lnTo>
                    <a:pt x="232254" y="127229"/>
                  </a:lnTo>
                  <a:lnTo>
                    <a:pt x="185284" y="104328"/>
                  </a:lnTo>
                  <a:lnTo>
                    <a:pt x="138562" y="80151"/>
                  </a:lnTo>
                  <a:lnTo>
                    <a:pt x="92100" y="54701"/>
                  </a:lnTo>
                  <a:lnTo>
                    <a:pt x="45909" y="279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</a:p>
        </p:txBody>
      </p:sp>
      <p:grpSp>
        <p:nvGrpSpPr>
          <p:cNvPr id="70" name="object 70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61AEE5A-D021-FDE5-F57D-C53D544E19B6}"/>
                  </a:ext>
                </a:extLst>
              </p14:cNvPr>
              <p14:cNvContentPartPr/>
              <p14:nvPr/>
            </p14:nvContentPartPr>
            <p14:xfrm>
              <a:off x="4924724" y="2037578"/>
              <a:ext cx="1711080" cy="12805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61AEE5A-D021-FDE5-F57D-C53D544E19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5724" y="2028938"/>
                <a:ext cx="1728720" cy="129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6E64326-AF3A-6401-463E-69F202EDD1E1}"/>
              </a:ext>
            </a:extLst>
          </p:cNvPr>
          <p:cNvGrpSpPr/>
          <p:nvPr/>
        </p:nvGrpSpPr>
        <p:grpSpPr>
          <a:xfrm>
            <a:off x="6721844" y="3361658"/>
            <a:ext cx="277560" cy="196200"/>
            <a:chOff x="6721844" y="3361658"/>
            <a:chExt cx="2775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356869-4C63-0F46-FCE6-43E550AF8177}"/>
                    </a:ext>
                  </a:extLst>
                </p14:cNvPr>
                <p14:cNvContentPartPr/>
                <p14:nvPr/>
              </p14:nvContentPartPr>
              <p14:xfrm>
                <a:off x="6721844" y="3361658"/>
                <a:ext cx="102240" cy="18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356869-4C63-0F46-FCE6-43E550AF81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12844" y="3353018"/>
                  <a:ext cx="119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506B3A-F5AB-5C64-2090-857748F080F3}"/>
                    </a:ext>
                  </a:extLst>
                </p14:cNvPr>
                <p14:cNvContentPartPr/>
                <p14:nvPr/>
              </p14:nvContentPartPr>
              <p14:xfrm>
                <a:off x="6913004" y="3416738"/>
                <a:ext cx="86400" cy="141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506B3A-F5AB-5C64-2090-857748F080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04364" y="3408098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C1D70B-197C-73B5-C6E4-579CDCAFDEAF}"/>
              </a:ext>
            </a:extLst>
          </p:cNvPr>
          <p:cNvGrpSpPr/>
          <p:nvPr/>
        </p:nvGrpSpPr>
        <p:grpSpPr>
          <a:xfrm>
            <a:off x="2971004" y="3053138"/>
            <a:ext cx="270000" cy="231120"/>
            <a:chOff x="2971004" y="3053138"/>
            <a:chExt cx="27000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8DA262-BA0C-FFC5-CB43-DA352FF3885D}"/>
                    </a:ext>
                  </a:extLst>
                </p14:cNvPr>
                <p14:cNvContentPartPr/>
                <p14:nvPr/>
              </p14:nvContentPartPr>
              <p14:xfrm>
                <a:off x="2971004" y="3053138"/>
                <a:ext cx="110520" cy="221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8DA262-BA0C-FFC5-CB43-DA352FF388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62004" y="3044138"/>
                  <a:ext cx="128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7A76BF-AA16-6871-86F4-46813785150C}"/>
                    </a:ext>
                  </a:extLst>
                </p14:cNvPr>
                <p14:cNvContentPartPr/>
                <p14:nvPr/>
              </p14:nvContentPartPr>
              <p14:xfrm>
                <a:off x="3148484" y="3122258"/>
                <a:ext cx="92520" cy="162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7A76BF-AA16-6871-86F4-4681378515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9484" y="3113258"/>
                  <a:ext cx="1101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3BEB768-F27A-2864-F948-66F1B0CDB52D}"/>
              </a:ext>
            </a:extLst>
          </p:cNvPr>
          <p:cNvGrpSpPr/>
          <p:nvPr/>
        </p:nvGrpSpPr>
        <p:grpSpPr>
          <a:xfrm>
            <a:off x="1360724" y="3073298"/>
            <a:ext cx="239400" cy="278280"/>
            <a:chOff x="1360724" y="3073298"/>
            <a:chExt cx="23940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635897-609E-72F4-C00E-8B6F25EA091F}"/>
                    </a:ext>
                  </a:extLst>
                </p14:cNvPr>
                <p14:cNvContentPartPr/>
                <p14:nvPr/>
              </p14:nvContentPartPr>
              <p14:xfrm>
                <a:off x="1360724" y="3123338"/>
                <a:ext cx="140400" cy="228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635897-609E-72F4-C00E-8B6F25EA09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2084" y="3114698"/>
                  <a:ext cx="158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703C98-884A-8C0E-30AE-59E5F22C6798}"/>
                    </a:ext>
                  </a:extLst>
                </p14:cNvPr>
                <p14:cNvContentPartPr/>
                <p14:nvPr/>
              </p14:nvContentPartPr>
              <p14:xfrm>
                <a:off x="1569164" y="3073298"/>
                <a:ext cx="30960" cy="129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703C98-884A-8C0E-30AE-59E5F22C67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0164" y="3064658"/>
                  <a:ext cx="486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60AA47B-C73F-A6AA-AEDE-BFC6E380EEAA}"/>
              </a:ext>
            </a:extLst>
          </p:cNvPr>
          <p:cNvGrpSpPr/>
          <p:nvPr/>
        </p:nvGrpSpPr>
        <p:grpSpPr>
          <a:xfrm>
            <a:off x="6798884" y="2812298"/>
            <a:ext cx="239760" cy="210600"/>
            <a:chOff x="6798884" y="2812298"/>
            <a:chExt cx="23976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6B8D94-B9DE-B270-09DC-299D3EB68D30}"/>
                    </a:ext>
                  </a:extLst>
                </p14:cNvPr>
                <p14:cNvContentPartPr/>
                <p14:nvPr/>
              </p14:nvContentPartPr>
              <p14:xfrm>
                <a:off x="6798884" y="2812298"/>
                <a:ext cx="108360" cy="176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6B8D94-B9DE-B270-09DC-299D3EB68D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89884" y="2803658"/>
                  <a:ext cx="126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DCD5A8-2939-4090-5A31-70366C8A62C5}"/>
                    </a:ext>
                  </a:extLst>
                </p14:cNvPr>
                <p14:cNvContentPartPr/>
                <p14:nvPr/>
              </p14:nvContentPartPr>
              <p14:xfrm>
                <a:off x="6936044" y="2918858"/>
                <a:ext cx="102600" cy="104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DCD5A8-2939-4090-5A31-70366C8A62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7404" y="2909858"/>
                  <a:ext cx="1202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4438E5B-BFED-09F1-04E4-83F9B71B99BE}"/>
              </a:ext>
            </a:extLst>
          </p:cNvPr>
          <p:cNvGrpSpPr/>
          <p:nvPr/>
        </p:nvGrpSpPr>
        <p:grpSpPr>
          <a:xfrm>
            <a:off x="5593604" y="3278858"/>
            <a:ext cx="285840" cy="175680"/>
            <a:chOff x="5593604" y="3278858"/>
            <a:chExt cx="28584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99C54F-06D2-D9C8-5AB3-B21207BC73BA}"/>
                    </a:ext>
                  </a:extLst>
                </p14:cNvPr>
                <p14:cNvContentPartPr/>
                <p14:nvPr/>
              </p14:nvContentPartPr>
              <p14:xfrm>
                <a:off x="5593604" y="3278858"/>
                <a:ext cx="129600" cy="163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99C54F-06D2-D9C8-5AB3-B21207BC73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4604" y="3270218"/>
                  <a:ext cx="147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D01FF9-FD0F-F3BA-2818-3195EDEDADC7}"/>
                    </a:ext>
                  </a:extLst>
                </p14:cNvPr>
                <p14:cNvContentPartPr/>
                <p14:nvPr/>
              </p14:nvContentPartPr>
              <p14:xfrm>
                <a:off x="5781524" y="3348338"/>
                <a:ext cx="97920" cy="106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D01FF9-FD0F-F3BA-2818-3195EDEDAD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72884" y="3339338"/>
                  <a:ext cx="115560" cy="123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37335" cy="1026160"/>
            <a:chOff x="4984750" y="2051050"/>
            <a:chExt cx="1537335" cy="1026160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2036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507085" y="678700"/>
                  </a:lnTo>
                  <a:lnTo>
                    <a:pt x="507085" y="1010005"/>
                  </a:lnTo>
                  <a:lnTo>
                    <a:pt x="518058" y="1010005"/>
                  </a:lnTo>
                  <a:lnTo>
                    <a:pt x="518058" y="678700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42036"/>
                  </a:lnTo>
                  <a:lnTo>
                    <a:pt x="10058" y="342036"/>
                  </a:lnTo>
                  <a:lnTo>
                    <a:pt x="10058" y="3366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349377"/>
                  </a:lnTo>
                  <a:lnTo>
                    <a:pt x="1521256" y="349377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12700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91835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6350" y="685045"/>
                  </a:moveTo>
                  <a:lnTo>
                    <a:pt x="6350" y="1016116"/>
                  </a:lnTo>
                </a:path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8921" y="3066295"/>
              <a:ext cx="12700" cy="7620"/>
            </a:xfrm>
            <a:custGeom>
              <a:avLst/>
              <a:gdLst/>
              <a:ahLst/>
              <a:cxnLst/>
              <a:rect l="l" t="t" r="r" b="b"/>
              <a:pathLst>
                <a:path w="12700" h="7619">
                  <a:moveTo>
                    <a:pt x="0" y="7455"/>
                  </a:moveTo>
                  <a:lnTo>
                    <a:pt x="12700" y="7455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5271" y="2051050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74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84750" y="2399922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>
                  <a:moveTo>
                    <a:pt x="0" y="0"/>
                  </a:moveTo>
                  <a:lnTo>
                    <a:pt x="16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05195" y="2399863"/>
              <a:ext cx="13970" cy="635"/>
            </a:xfrm>
            <a:custGeom>
              <a:avLst/>
              <a:gdLst/>
              <a:ahLst/>
              <a:cxnLst/>
              <a:rect l="l" t="t" r="r" b="b"/>
              <a:pathLst>
                <a:path w="13970" h="635">
                  <a:moveTo>
                    <a:pt x="0" y="494"/>
                  </a:moveTo>
                  <a:lnTo>
                    <a:pt x="13511" y="494"/>
                  </a:lnTo>
                </a:path>
                <a:path w="13970" h="635">
                  <a:moveTo>
                    <a:pt x="0" y="0"/>
                  </a:moveTo>
                  <a:lnTo>
                    <a:pt x="1351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84750" y="2393572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6409" y="0"/>
                  </a:lnTo>
                </a:path>
                <a:path w="1534159">
                  <a:moveTo>
                    <a:pt x="1520445" y="0"/>
                  </a:moveTo>
                  <a:lnTo>
                    <a:pt x="153395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84750" y="2730063"/>
              <a:ext cx="524510" cy="3810"/>
            </a:xfrm>
            <a:custGeom>
              <a:avLst/>
              <a:gdLst/>
              <a:ahLst/>
              <a:cxnLst/>
              <a:rect l="l" t="t" r="r" b="b"/>
              <a:pathLst>
                <a:path w="524510" h="3810">
                  <a:moveTo>
                    <a:pt x="0" y="3234"/>
                  </a:moveTo>
                  <a:lnTo>
                    <a:pt x="524409" y="3234"/>
                  </a:lnTo>
                </a:path>
                <a:path w="524510" h="38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55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5503" y="272888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595" y="0"/>
                  </a:lnTo>
                </a:path>
              </a:pathLst>
            </a:custGeom>
            <a:ln w="323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4750" y="2723771"/>
              <a:ext cx="1534160" cy="6985"/>
            </a:xfrm>
            <a:custGeom>
              <a:avLst/>
              <a:gdLst/>
              <a:ahLst/>
              <a:cxnLst/>
              <a:rect l="l" t="t" r="r" b="b"/>
              <a:pathLst>
                <a:path w="1534159" h="6985">
                  <a:moveTo>
                    <a:pt x="0" y="3234"/>
                  </a:moveTo>
                  <a:lnTo>
                    <a:pt x="524409" y="3234"/>
                  </a:lnTo>
                </a:path>
                <a:path w="1534159" h="6985">
                  <a:moveTo>
                    <a:pt x="1533551" y="0"/>
                  </a:moveTo>
                  <a:lnTo>
                    <a:pt x="1533551" y="6468"/>
                  </a:lnTo>
                </a:path>
              </a:pathLst>
            </a:custGeom>
            <a:ln w="64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87925" y="2730734"/>
              <a:ext cx="516255" cy="12065"/>
            </a:xfrm>
            <a:custGeom>
              <a:avLst/>
              <a:gdLst/>
              <a:ahLst/>
              <a:cxnLst/>
              <a:rect l="l" t="t" r="r" b="b"/>
              <a:pathLst>
                <a:path w="516254" h="12064">
                  <a:moveTo>
                    <a:pt x="0" y="0"/>
                  </a:moveTo>
                  <a:lnTo>
                    <a:pt x="0" y="11711"/>
                  </a:lnTo>
                </a:path>
                <a:path w="516254" h="12064">
                  <a:moveTo>
                    <a:pt x="515747" y="0"/>
                  </a:moveTo>
                  <a:lnTo>
                    <a:pt x="515747" y="1171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84750" y="3063673"/>
              <a:ext cx="1032510" cy="0"/>
            </a:xfrm>
            <a:custGeom>
              <a:avLst/>
              <a:gdLst/>
              <a:ahLst/>
              <a:cxnLst/>
              <a:rect l="l" t="t" r="r" b="b"/>
              <a:pathLst>
                <a:path w="1032510">
                  <a:moveTo>
                    <a:pt x="0" y="0"/>
                  </a:moveTo>
                  <a:lnTo>
                    <a:pt x="6350" y="0"/>
                  </a:lnTo>
                </a:path>
                <a:path w="1032510">
                  <a:moveTo>
                    <a:pt x="513435" y="0"/>
                  </a:moveTo>
                  <a:lnTo>
                    <a:pt x="1032409" y="0"/>
                  </a:lnTo>
                </a:path>
              </a:pathLst>
            </a:custGeom>
            <a:ln w="5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4750" y="3070023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5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1158" y="2406776"/>
              <a:ext cx="507365" cy="329565"/>
            </a:xfrm>
            <a:custGeom>
              <a:avLst/>
              <a:gdLst/>
              <a:ahLst/>
              <a:cxnLst/>
              <a:rect l="l" t="t" r="r" b="b"/>
              <a:pathLst>
                <a:path w="507364" h="329564">
                  <a:moveTo>
                    <a:pt x="507085" y="0"/>
                  </a:moveTo>
                  <a:lnTo>
                    <a:pt x="0" y="0"/>
                  </a:lnTo>
                  <a:lnTo>
                    <a:pt x="0" y="323723"/>
                  </a:lnTo>
                  <a:lnTo>
                    <a:pt x="0" y="329323"/>
                  </a:lnTo>
                  <a:lnTo>
                    <a:pt x="507085" y="329323"/>
                  </a:lnTo>
                  <a:lnTo>
                    <a:pt x="507085" y="323723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1159" y="2393077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13689"/>
                  </a:lnTo>
                </a:path>
                <a:path h="337819">
                  <a:moveTo>
                    <a:pt x="0" y="13689"/>
                  </a:moveTo>
                  <a:lnTo>
                    <a:pt x="0" y="33742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01894" y="2729636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700" y="0"/>
                  </a:moveTo>
                  <a:lnTo>
                    <a:pt x="0" y="0"/>
                  </a:lnTo>
                  <a:lnTo>
                    <a:pt x="0" y="6400"/>
                  </a:lnTo>
                  <a:lnTo>
                    <a:pt x="0" y="7340"/>
                  </a:lnTo>
                  <a:lnTo>
                    <a:pt x="0" y="13741"/>
                  </a:lnTo>
                  <a:lnTo>
                    <a:pt x="12700" y="13741"/>
                  </a:lnTo>
                  <a:lnTo>
                    <a:pt x="12700" y="7340"/>
                  </a:lnTo>
                  <a:lnTo>
                    <a:pt x="12700" y="6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11420" y="239307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7222"/>
                  </a:moveTo>
                  <a:lnTo>
                    <a:pt x="0" y="13689"/>
                  </a:lnTo>
                </a:path>
                <a:path h="13969">
                  <a:moveTo>
                    <a:pt x="0" y="0"/>
                  </a:moveTo>
                  <a:lnTo>
                    <a:pt x="0" y="722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5527" y="2406766"/>
              <a:ext cx="0" cy="323215"/>
            </a:xfrm>
            <a:custGeom>
              <a:avLst/>
              <a:gdLst/>
              <a:ahLst/>
              <a:cxnLst/>
              <a:rect l="l" t="t" r="r" b="b"/>
              <a:pathLst>
                <a:path h="323214">
                  <a:moveTo>
                    <a:pt x="0" y="0"/>
                  </a:moveTo>
                  <a:lnTo>
                    <a:pt x="0" y="322860"/>
                  </a:lnTo>
                </a:path>
              </a:pathLst>
            </a:custGeom>
            <a:ln w="72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7984" y="23930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4808" y="2724149"/>
              <a:ext cx="514350" cy="18415"/>
            </a:xfrm>
            <a:custGeom>
              <a:avLst/>
              <a:gdLst/>
              <a:ahLst/>
              <a:cxnLst/>
              <a:rect l="l" t="t" r="r" b="b"/>
              <a:pathLst>
                <a:path w="514350" h="18414">
                  <a:moveTo>
                    <a:pt x="51435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1950"/>
                  </a:lnTo>
                  <a:lnTo>
                    <a:pt x="0" y="18300"/>
                  </a:lnTo>
                  <a:lnTo>
                    <a:pt x="514350" y="18300"/>
                  </a:lnTo>
                  <a:lnTo>
                    <a:pt x="514350" y="11950"/>
                  </a:lnTo>
                  <a:lnTo>
                    <a:pt x="514350" y="6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09159" y="2736966"/>
              <a:ext cx="507365" cy="329565"/>
            </a:xfrm>
            <a:custGeom>
              <a:avLst/>
              <a:gdLst/>
              <a:ahLst/>
              <a:cxnLst/>
              <a:rect l="l" t="t" r="r" b="b"/>
              <a:pathLst>
                <a:path w="507364" h="329564">
                  <a:moveTo>
                    <a:pt x="0" y="329328"/>
                  </a:moveTo>
                  <a:lnTo>
                    <a:pt x="507085" y="329328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329328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02809" y="2723277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0" y="13689"/>
                  </a:moveTo>
                  <a:lnTo>
                    <a:pt x="12700" y="1368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3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9159" y="2736966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67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19420" y="272327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7222"/>
                  </a:moveTo>
                  <a:lnTo>
                    <a:pt x="0" y="13689"/>
                  </a:lnTo>
                </a:path>
                <a:path h="13969">
                  <a:moveTo>
                    <a:pt x="0" y="0"/>
                  </a:moveTo>
                  <a:lnTo>
                    <a:pt x="0" y="722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16245" y="2736966"/>
              <a:ext cx="0" cy="330200"/>
            </a:xfrm>
            <a:custGeom>
              <a:avLst/>
              <a:gdLst/>
              <a:ahLst/>
              <a:cxnLst/>
              <a:rect l="l" t="t" r="r" b="b"/>
              <a:pathLst>
                <a:path h="330200">
                  <a:moveTo>
                    <a:pt x="0" y="0"/>
                  </a:moveTo>
                  <a:lnTo>
                    <a:pt x="0" y="3302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09895" y="306355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700"/>
                  </a:moveTo>
                  <a:lnTo>
                    <a:pt x="12700" y="127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05984" y="27232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02809" y="306355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7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1100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1100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84750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84750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39" name="object 39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4751195" y="1867551"/>
            <a:ext cx="1967864" cy="1462405"/>
            <a:chOff x="4751195" y="1867551"/>
            <a:chExt cx="1967864" cy="1462405"/>
          </a:xfrm>
        </p:grpSpPr>
        <p:sp>
          <p:nvSpPr>
            <p:cNvPr id="54" name="object 54"/>
            <p:cNvSpPr/>
            <p:nvPr/>
          </p:nvSpPr>
          <p:spPr>
            <a:xfrm>
              <a:off x="6009895" y="2070100"/>
              <a:ext cx="495300" cy="330200"/>
            </a:xfrm>
            <a:custGeom>
              <a:avLst/>
              <a:gdLst/>
              <a:ahLst/>
              <a:cxnLst/>
              <a:rect l="l" t="t" r="r" b="b"/>
              <a:pathLst>
                <a:path w="495300" h="330200">
                  <a:moveTo>
                    <a:pt x="0" y="330200"/>
                  </a:moveTo>
                  <a:lnTo>
                    <a:pt x="495300" y="33020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91759" y="20669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051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917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1195" y="2225157"/>
              <a:ext cx="1511227" cy="110469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38035" y="2308640"/>
              <a:ext cx="1247140" cy="836930"/>
            </a:xfrm>
            <a:custGeom>
              <a:avLst/>
              <a:gdLst/>
              <a:ahLst/>
              <a:cxnLst/>
              <a:rect l="l" t="t" r="r" b="b"/>
              <a:pathLst>
                <a:path w="1247139" h="836930">
                  <a:moveTo>
                    <a:pt x="0" y="0"/>
                  </a:moveTo>
                  <a:lnTo>
                    <a:pt x="1236314" y="829779"/>
                  </a:lnTo>
                  <a:lnTo>
                    <a:pt x="1246859" y="83685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040377" y="3087803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4">
                  <a:moveTo>
                    <a:pt x="67945" y="0"/>
                  </a:moveTo>
                  <a:lnTo>
                    <a:pt x="0" y="101232"/>
                  </a:lnTo>
                  <a:lnTo>
                    <a:pt x="135205" y="118560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2175" y="1867551"/>
              <a:ext cx="926856" cy="70414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878481" y="1951236"/>
              <a:ext cx="663575" cy="436880"/>
            </a:xfrm>
            <a:custGeom>
              <a:avLst/>
              <a:gdLst/>
              <a:ahLst/>
              <a:cxnLst/>
              <a:rect l="l" t="t" r="r" b="b"/>
              <a:pathLst>
                <a:path w="663575" h="436880">
                  <a:moveTo>
                    <a:pt x="0" y="0"/>
                  </a:moveTo>
                  <a:lnTo>
                    <a:pt x="652424" y="429715"/>
                  </a:lnTo>
                  <a:lnTo>
                    <a:pt x="663030" y="43670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97374" y="2330043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90" h="118110">
                  <a:moveTo>
                    <a:pt x="67062" y="0"/>
                  </a:moveTo>
                  <a:lnTo>
                    <a:pt x="0" y="101818"/>
                  </a:lnTo>
                  <a:lnTo>
                    <a:pt x="135350" y="117971"/>
                  </a:lnTo>
                  <a:lnTo>
                    <a:pt x="670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2931" y="2279947"/>
              <a:ext cx="1899596" cy="41709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837765" y="2308815"/>
              <a:ext cx="1811655" cy="317500"/>
            </a:xfrm>
            <a:custGeom>
              <a:avLst/>
              <a:gdLst/>
              <a:ahLst/>
              <a:cxnLst/>
              <a:rect l="l" t="t" r="r" b="b"/>
              <a:pathLst>
                <a:path w="1811654" h="317500">
                  <a:moveTo>
                    <a:pt x="1811638" y="157560"/>
                  </a:moveTo>
                  <a:lnTo>
                    <a:pt x="1762711" y="177910"/>
                  </a:lnTo>
                  <a:lnTo>
                    <a:pt x="1713589" y="196883"/>
                  </a:lnTo>
                  <a:lnTo>
                    <a:pt x="1664285" y="214478"/>
                  </a:lnTo>
                  <a:lnTo>
                    <a:pt x="1614810" y="230693"/>
                  </a:lnTo>
                  <a:lnTo>
                    <a:pt x="1565176" y="245525"/>
                  </a:lnTo>
                  <a:lnTo>
                    <a:pt x="1515396" y="258974"/>
                  </a:lnTo>
                  <a:lnTo>
                    <a:pt x="1465482" y="271036"/>
                  </a:lnTo>
                  <a:lnTo>
                    <a:pt x="1415446" y="281711"/>
                  </a:lnTo>
                  <a:lnTo>
                    <a:pt x="1365301" y="290996"/>
                  </a:lnTo>
                  <a:lnTo>
                    <a:pt x="1315057" y="298889"/>
                  </a:lnTo>
                  <a:lnTo>
                    <a:pt x="1264728" y="305388"/>
                  </a:lnTo>
                  <a:lnTo>
                    <a:pt x="1214326" y="310492"/>
                  </a:lnTo>
                  <a:lnTo>
                    <a:pt x="1163863" y="314198"/>
                  </a:lnTo>
                  <a:lnTo>
                    <a:pt x="1113350" y="316505"/>
                  </a:lnTo>
                  <a:lnTo>
                    <a:pt x="1062801" y="317411"/>
                  </a:lnTo>
                  <a:lnTo>
                    <a:pt x="1012227" y="316913"/>
                  </a:lnTo>
                  <a:lnTo>
                    <a:pt x="961641" y="315011"/>
                  </a:lnTo>
                  <a:lnTo>
                    <a:pt x="911054" y="311701"/>
                  </a:lnTo>
                  <a:lnTo>
                    <a:pt x="860479" y="306982"/>
                  </a:lnTo>
                  <a:lnTo>
                    <a:pt x="811280" y="301035"/>
                  </a:lnTo>
                  <a:lnTo>
                    <a:pt x="762186" y="293759"/>
                  </a:lnTo>
                  <a:lnTo>
                    <a:pt x="713208" y="285160"/>
                  </a:lnTo>
                  <a:lnTo>
                    <a:pt x="664358" y="275241"/>
                  </a:lnTo>
                  <a:lnTo>
                    <a:pt x="615645" y="264007"/>
                  </a:lnTo>
                  <a:lnTo>
                    <a:pt x="567083" y="251460"/>
                  </a:lnTo>
                  <a:lnTo>
                    <a:pt x="518681" y="237605"/>
                  </a:lnTo>
                  <a:lnTo>
                    <a:pt x="470450" y="222446"/>
                  </a:lnTo>
                  <a:lnTo>
                    <a:pt x="422402" y="205987"/>
                  </a:lnTo>
                  <a:lnTo>
                    <a:pt x="374547" y="188232"/>
                  </a:lnTo>
                  <a:lnTo>
                    <a:pt x="326897" y="169185"/>
                  </a:lnTo>
                  <a:lnTo>
                    <a:pt x="279462" y="148849"/>
                  </a:lnTo>
                  <a:lnTo>
                    <a:pt x="232254" y="127229"/>
                  </a:lnTo>
                  <a:lnTo>
                    <a:pt x="185284" y="104328"/>
                  </a:lnTo>
                  <a:lnTo>
                    <a:pt x="138562" y="80151"/>
                  </a:lnTo>
                  <a:lnTo>
                    <a:pt x="92100" y="54701"/>
                  </a:lnTo>
                  <a:lnTo>
                    <a:pt x="45909" y="279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</a:p>
        </p:txBody>
      </p:sp>
      <p:grpSp>
        <p:nvGrpSpPr>
          <p:cNvPr id="91" name="object 91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094E152-5C45-D836-6A02-1ABB8E093AAA}"/>
                  </a:ext>
                </a:extLst>
              </p14:cNvPr>
              <p14:cNvContentPartPr/>
              <p14:nvPr/>
            </p14:nvContentPartPr>
            <p14:xfrm>
              <a:off x="5438444" y="1938578"/>
              <a:ext cx="1243800" cy="9043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094E152-5C45-D836-6A02-1ABB8E093A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9444" y="1929938"/>
                <a:ext cx="126144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7D55D21-3F1A-D1C1-DF31-615D876DAA01}"/>
                  </a:ext>
                </a:extLst>
              </p14:cNvPr>
              <p14:cNvContentPartPr/>
              <p14:nvPr/>
            </p14:nvContentPartPr>
            <p14:xfrm>
              <a:off x="4752644" y="2576498"/>
              <a:ext cx="2054160" cy="664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7D55D21-3F1A-D1C1-DF31-615D876DAA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3644" y="2567858"/>
                <a:ext cx="207180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8D18207-F68C-AD34-80D6-99E863886233}"/>
                  </a:ext>
                </a:extLst>
              </p14:cNvPr>
              <p14:cNvContentPartPr/>
              <p14:nvPr/>
            </p14:nvContentPartPr>
            <p14:xfrm>
              <a:off x="4828244" y="1970618"/>
              <a:ext cx="1966320" cy="1293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8D18207-F68C-AD34-80D6-99E8638862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19604" y="1961618"/>
                <a:ext cx="1983960" cy="131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46ED9A-D73F-D230-17E8-BD8126BAF976}"/>
              </a:ext>
            </a:extLst>
          </p:cNvPr>
          <p:cNvGrpSpPr/>
          <p:nvPr/>
        </p:nvGrpSpPr>
        <p:grpSpPr>
          <a:xfrm>
            <a:off x="5512244" y="3297578"/>
            <a:ext cx="1629000" cy="212760"/>
            <a:chOff x="5512244" y="3297578"/>
            <a:chExt cx="16290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7094533-32B9-7ECE-29D2-DCD90F8FB010}"/>
                    </a:ext>
                  </a:extLst>
                </p14:cNvPr>
                <p14:cNvContentPartPr/>
                <p14:nvPr/>
              </p14:nvContentPartPr>
              <p14:xfrm>
                <a:off x="6829484" y="3297578"/>
                <a:ext cx="129960" cy="187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7094533-32B9-7ECE-29D2-DCD90F8FB0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20844" y="3288578"/>
                  <a:ext cx="147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A2FDAB9-8A46-E6F0-0D89-DDC881EAB979}"/>
                    </a:ext>
                  </a:extLst>
                </p14:cNvPr>
                <p14:cNvContentPartPr/>
                <p14:nvPr/>
              </p14:nvContentPartPr>
              <p14:xfrm>
                <a:off x="7031804" y="3369218"/>
                <a:ext cx="109440" cy="141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A2FDAB9-8A46-E6F0-0D89-DDC881EAB9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23164" y="3360218"/>
                  <a:ext cx="12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FF50F1-549D-CADE-3C97-DFAA1FDD5471}"/>
                    </a:ext>
                  </a:extLst>
                </p14:cNvPr>
                <p14:cNvContentPartPr/>
                <p14:nvPr/>
              </p14:nvContentPartPr>
              <p14:xfrm>
                <a:off x="5512244" y="3305858"/>
                <a:ext cx="91800" cy="201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FF50F1-549D-CADE-3C97-DFAA1FDD54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03604" y="3296858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64D427B-FFAC-92B3-B1BF-EFF2D35E84CA}"/>
                    </a:ext>
                  </a:extLst>
                </p14:cNvPr>
                <p14:cNvContentPartPr/>
                <p14:nvPr/>
              </p14:nvContentPartPr>
              <p14:xfrm>
                <a:off x="5636444" y="3372818"/>
                <a:ext cx="138960" cy="126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64D427B-FFAC-92B3-B1BF-EFF2D35E84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27804" y="3363818"/>
                  <a:ext cx="156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FE9764-0AC0-416B-2FF8-658997DEB398}"/>
                    </a:ext>
                  </a:extLst>
                </p14:cNvPr>
                <p14:cNvContentPartPr/>
                <p14:nvPr/>
              </p14:nvContentPartPr>
              <p14:xfrm>
                <a:off x="6157364" y="3310178"/>
                <a:ext cx="113400" cy="174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FE9764-0AC0-416B-2FF8-658997DEB3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48724" y="3301538"/>
                  <a:ext cx="13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E2DE5F-4F08-3679-58BD-21C695681683}"/>
                    </a:ext>
                  </a:extLst>
                </p14:cNvPr>
                <p14:cNvContentPartPr/>
                <p14:nvPr/>
              </p14:nvContentPartPr>
              <p14:xfrm>
                <a:off x="6320084" y="3368858"/>
                <a:ext cx="106200" cy="134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E2DE5F-4F08-3679-58BD-21C6956816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11444" y="3360218"/>
                  <a:ext cx="1238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A114AD4-E119-536C-A04C-05E822579808}"/>
              </a:ext>
            </a:extLst>
          </p:cNvPr>
          <p:cNvGrpSpPr/>
          <p:nvPr/>
        </p:nvGrpSpPr>
        <p:grpSpPr>
          <a:xfrm>
            <a:off x="6949364" y="2734898"/>
            <a:ext cx="289440" cy="198720"/>
            <a:chOff x="6949364" y="2734898"/>
            <a:chExt cx="28944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46B6E2-5B9B-1BD4-93BD-5CF8E5680561}"/>
                    </a:ext>
                  </a:extLst>
                </p14:cNvPr>
                <p14:cNvContentPartPr/>
                <p14:nvPr/>
              </p14:nvContentPartPr>
              <p14:xfrm>
                <a:off x="6949364" y="2734898"/>
                <a:ext cx="108720" cy="191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46B6E2-5B9B-1BD4-93BD-5CF8E56805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40364" y="2726258"/>
                  <a:ext cx="126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6120B1-9733-E367-8E1E-61CCC7B0C2B5}"/>
                    </a:ext>
                  </a:extLst>
                </p14:cNvPr>
                <p14:cNvContentPartPr/>
                <p14:nvPr/>
              </p14:nvContentPartPr>
              <p14:xfrm>
                <a:off x="7107764" y="2810138"/>
                <a:ext cx="131040" cy="123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6120B1-9733-E367-8E1E-61CCC7B0C2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99124" y="2801498"/>
                  <a:ext cx="1486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4950DD-5987-E11A-6FFD-95E316987DF8}"/>
              </a:ext>
            </a:extLst>
          </p:cNvPr>
          <p:cNvGrpSpPr/>
          <p:nvPr/>
        </p:nvGrpSpPr>
        <p:grpSpPr>
          <a:xfrm>
            <a:off x="6767924" y="2302538"/>
            <a:ext cx="240120" cy="222480"/>
            <a:chOff x="6767924" y="2302538"/>
            <a:chExt cx="2401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834B02-A416-C3B7-3134-C0349C909580}"/>
                    </a:ext>
                  </a:extLst>
                </p14:cNvPr>
                <p14:cNvContentPartPr/>
                <p14:nvPr/>
              </p14:nvContentPartPr>
              <p14:xfrm>
                <a:off x="6767924" y="2302538"/>
                <a:ext cx="109440" cy="203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834B02-A416-C3B7-3134-C0349C9095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58924" y="2293538"/>
                  <a:ext cx="127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322346-9831-FE27-2D08-E6AF937819C6}"/>
                    </a:ext>
                  </a:extLst>
                </p14:cNvPr>
                <p14:cNvContentPartPr/>
                <p14:nvPr/>
              </p14:nvContentPartPr>
              <p14:xfrm>
                <a:off x="6916964" y="2372018"/>
                <a:ext cx="91080" cy="153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322346-9831-FE27-2D08-E6AF937819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07964" y="2363018"/>
                  <a:ext cx="108720" cy="170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15624" y="1738801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605373" y="1396524"/>
            <a:ext cx="342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Add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87986" y="1731477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804839" y="1396524"/>
            <a:ext cx="687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Subtract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424D10-0726-A121-4484-C8E1A2445696}"/>
              </a:ext>
            </a:extLst>
          </p:cNvPr>
          <p:cNvGrpSpPr/>
          <p:nvPr/>
        </p:nvGrpSpPr>
        <p:grpSpPr>
          <a:xfrm>
            <a:off x="1829444" y="1577138"/>
            <a:ext cx="1863360" cy="1308960"/>
            <a:chOff x="1829444" y="1577138"/>
            <a:chExt cx="1863360" cy="13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BED3C7-21D9-A52D-6367-EF08ED54540A}"/>
                    </a:ext>
                  </a:extLst>
                </p14:cNvPr>
                <p14:cNvContentPartPr/>
                <p14:nvPr/>
              </p14:nvContentPartPr>
              <p14:xfrm>
                <a:off x="2442524" y="1577138"/>
                <a:ext cx="1199880" cy="769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BED3C7-21D9-A52D-6367-EF08ED5454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3524" y="1568498"/>
                  <a:ext cx="12175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EC91B7-6338-953D-3F98-AF82CB98919C}"/>
                    </a:ext>
                  </a:extLst>
                </p14:cNvPr>
                <p14:cNvContentPartPr/>
                <p14:nvPr/>
              </p14:nvContentPartPr>
              <p14:xfrm>
                <a:off x="3556364" y="2234498"/>
                <a:ext cx="127080" cy="163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EC91B7-6338-953D-3F98-AF82CB9891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47364" y="2225498"/>
                  <a:ext cx="144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CB6641-C1F9-923E-258E-2CAB50D26F35}"/>
                    </a:ext>
                  </a:extLst>
                </p14:cNvPr>
                <p14:cNvContentPartPr/>
                <p14:nvPr/>
              </p14:nvContentPartPr>
              <p14:xfrm>
                <a:off x="1832684" y="2372738"/>
                <a:ext cx="694800" cy="459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CB6641-C1F9-923E-258E-2CAB50D26F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3684" y="2363738"/>
                  <a:ext cx="7124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BBBCC1-832B-F8DF-4858-429E30AE4061}"/>
                    </a:ext>
                  </a:extLst>
                </p14:cNvPr>
                <p14:cNvContentPartPr/>
                <p14:nvPr/>
              </p14:nvContentPartPr>
              <p14:xfrm>
                <a:off x="2432804" y="2752898"/>
                <a:ext cx="142560" cy="133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BBBCC1-832B-F8DF-4858-429E30AE40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3804" y="2744258"/>
                  <a:ext cx="160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84D26B-9BD1-FCE1-19ED-E5B770DA954A}"/>
                    </a:ext>
                  </a:extLst>
                </p14:cNvPr>
                <p14:cNvContentPartPr/>
                <p14:nvPr/>
              </p14:nvContentPartPr>
              <p14:xfrm>
                <a:off x="1829444" y="2351138"/>
                <a:ext cx="1863360" cy="19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84D26B-9BD1-FCE1-19ED-E5B770DA95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0804" y="2342498"/>
                  <a:ext cx="18810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04DB5B-C2B4-11C6-C56D-652F2FFE54D7}"/>
              </a:ext>
            </a:extLst>
          </p:cNvPr>
          <p:cNvGrpSpPr/>
          <p:nvPr/>
        </p:nvGrpSpPr>
        <p:grpSpPr>
          <a:xfrm>
            <a:off x="1920884" y="1690898"/>
            <a:ext cx="1712520" cy="1194480"/>
            <a:chOff x="1920884" y="1690898"/>
            <a:chExt cx="1712520" cy="11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925AB1-276E-CE23-028B-347C924C055F}"/>
                    </a:ext>
                  </a:extLst>
                </p14:cNvPr>
                <p14:cNvContentPartPr/>
                <p14:nvPr/>
              </p14:nvContentPartPr>
              <p14:xfrm>
                <a:off x="3078284" y="1690898"/>
                <a:ext cx="521640" cy="363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925AB1-276E-CE23-028B-347C924C05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9284" y="1681898"/>
                  <a:ext cx="539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3A1B6A-8BFA-7485-6181-76EAE482C2AF}"/>
                    </a:ext>
                  </a:extLst>
                </p14:cNvPr>
                <p14:cNvContentPartPr/>
                <p14:nvPr/>
              </p14:nvContentPartPr>
              <p14:xfrm>
                <a:off x="1920884" y="2018858"/>
                <a:ext cx="1712520" cy="866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3A1B6A-8BFA-7485-6181-76EAE482C2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2244" y="2010218"/>
                  <a:ext cx="1730160" cy="88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B01BC7-48E9-4899-9CC4-216DB0461549}"/>
              </a:ext>
            </a:extLst>
          </p:cNvPr>
          <p:cNvGrpSpPr/>
          <p:nvPr/>
        </p:nvGrpSpPr>
        <p:grpSpPr>
          <a:xfrm>
            <a:off x="5257004" y="1634378"/>
            <a:ext cx="1793520" cy="1126440"/>
            <a:chOff x="5257004" y="1634378"/>
            <a:chExt cx="1793520" cy="11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6FC9A8-1D78-45E4-7DF0-2D5B65903885}"/>
                    </a:ext>
                  </a:extLst>
                </p14:cNvPr>
                <p14:cNvContentPartPr/>
                <p14:nvPr/>
              </p14:nvContentPartPr>
              <p14:xfrm>
                <a:off x="5847044" y="2041898"/>
                <a:ext cx="1203480" cy="704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6FC9A8-1D78-45E4-7DF0-2D5B659038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38044" y="2032898"/>
                  <a:ext cx="122112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F5CFC2-FBE2-818E-7CD6-E7E88E29BC90}"/>
                    </a:ext>
                  </a:extLst>
                </p14:cNvPr>
                <p14:cNvContentPartPr/>
                <p14:nvPr/>
              </p14:nvContentPartPr>
              <p14:xfrm>
                <a:off x="5799524" y="2605298"/>
                <a:ext cx="140400" cy="15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F5CFC2-FBE2-818E-7CD6-E7E88E29BC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0524" y="2596658"/>
                  <a:ext cx="158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EDF083-5B9E-EB4F-041B-A708BD9E1B2E}"/>
                    </a:ext>
                  </a:extLst>
                </p14:cNvPr>
                <p14:cNvContentPartPr/>
                <p14:nvPr/>
              </p14:nvContentPartPr>
              <p14:xfrm>
                <a:off x="5257004" y="1634378"/>
                <a:ext cx="703800" cy="1050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EDF083-5B9E-EB4F-041B-A708BD9E1B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48004" y="1625378"/>
                  <a:ext cx="721440" cy="10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9CF8CE-F6A7-94B6-FD74-83292523AE20}"/>
              </a:ext>
            </a:extLst>
          </p:cNvPr>
          <p:cNvGrpSpPr/>
          <p:nvPr/>
        </p:nvGrpSpPr>
        <p:grpSpPr>
          <a:xfrm>
            <a:off x="5256284" y="1637618"/>
            <a:ext cx="1816560" cy="1181160"/>
            <a:chOff x="5256284" y="1637618"/>
            <a:chExt cx="1816560" cy="11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8BACE8-CE20-4F6F-6E94-0518E5E5D44C}"/>
                    </a:ext>
                  </a:extLst>
                </p14:cNvPr>
                <p14:cNvContentPartPr/>
                <p14:nvPr/>
              </p14:nvContentPartPr>
              <p14:xfrm>
                <a:off x="6448604" y="2408018"/>
                <a:ext cx="624240" cy="410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8BACE8-CE20-4F6F-6E94-0518E5E5D4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39964" y="2399018"/>
                  <a:ext cx="6418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2B8166-FC91-BE4A-C301-315046D61C76}"/>
                    </a:ext>
                  </a:extLst>
                </p14:cNvPr>
                <p14:cNvContentPartPr/>
                <p14:nvPr/>
              </p14:nvContentPartPr>
              <p14:xfrm>
                <a:off x="5256284" y="1637618"/>
                <a:ext cx="1226160" cy="117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2B8166-FC91-BE4A-C301-315046D61C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7284" y="1628618"/>
                  <a:ext cx="1243800" cy="11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56A792-FA51-D410-7088-3DE064CB2313}"/>
              </a:ext>
            </a:extLst>
          </p:cNvPr>
          <p:cNvGrpSpPr/>
          <p:nvPr/>
        </p:nvGrpSpPr>
        <p:grpSpPr>
          <a:xfrm>
            <a:off x="1954724" y="1741658"/>
            <a:ext cx="2159280" cy="1915920"/>
            <a:chOff x="1954724" y="1741658"/>
            <a:chExt cx="2159280" cy="19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574B8C-E4F8-4C37-5880-412131C524D3}"/>
                    </a:ext>
                  </a:extLst>
                </p14:cNvPr>
                <p14:cNvContentPartPr/>
                <p14:nvPr/>
              </p14:nvContentPartPr>
              <p14:xfrm>
                <a:off x="1972724" y="3147458"/>
                <a:ext cx="1434240" cy="510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574B8C-E4F8-4C37-5880-412131C524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724" y="3138818"/>
                  <a:ext cx="14518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8C1A1D-0A2D-A313-94B4-62FC415C54BF}"/>
                    </a:ext>
                  </a:extLst>
                </p14:cNvPr>
                <p14:cNvContentPartPr/>
                <p14:nvPr/>
              </p14:nvContentPartPr>
              <p14:xfrm>
                <a:off x="2209604" y="3152138"/>
                <a:ext cx="108360" cy="100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8C1A1D-0A2D-A313-94B4-62FC415C54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00964" y="3143498"/>
                  <a:ext cx="126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D129FF-F29B-D1B4-90EA-5A32DEA98839}"/>
                    </a:ext>
                  </a:extLst>
                </p14:cNvPr>
                <p14:cNvContentPartPr/>
                <p14:nvPr/>
              </p14:nvContentPartPr>
              <p14:xfrm>
                <a:off x="1954724" y="1741658"/>
                <a:ext cx="1728000" cy="107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D129FF-F29B-D1B4-90EA-5A32DEA988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46084" y="1733018"/>
                  <a:ext cx="174564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BCA457-7FA6-B73E-1151-3295AB24DD89}"/>
                    </a:ext>
                  </a:extLst>
                </p14:cNvPr>
                <p14:cNvContentPartPr/>
                <p14:nvPr/>
              </p14:nvContentPartPr>
              <p14:xfrm>
                <a:off x="3773084" y="2841458"/>
                <a:ext cx="118800" cy="210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BCA457-7FA6-B73E-1151-3295AB24DD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4084" y="2832818"/>
                  <a:ext cx="136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2B2D87-33CA-9367-40DA-1E03AC5C5568}"/>
                    </a:ext>
                  </a:extLst>
                </p14:cNvPr>
                <p14:cNvContentPartPr/>
                <p14:nvPr/>
              </p14:nvContentPartPr>
              <p14:xfrm>
                <a:off x="3931844" y="2912018"/>
                <a:ext cx="80280" cy="16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2B2D87-33CA-9367-40DA-1E03AC5C55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3204" y="2903018"/>
                  <a:ext cx="97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BE901A-F937-E31A-096C-7FAC79B6471E}"/>
                    </a:ext>
                  </a:extLst>
                </p14:cNvPr>
                <p14:cNvContentPartPr/>
                <p14:nvPr/>
              </p14:nvContentPartPr>
              <p14:xfrm>
                <a:off x="2567444" y="2938658"/>
                <a:ext cx="108000" cy="193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BE901A-F937-E31A-096C-7FAC79B647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58804" y="2929658"/>
                  <a:ext cx="12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F119E0-AF71-392A-97BD-F29809D0C9B6}"/>
                    </a:ext>
                  </a:extLst>
                </p14:cNvPr>
                <p14:cNvContentPartPr/>
                <p14:nvPr/>
              </p14:nvContentPartPr>
              <p14:xfrm>
                <a:off x="2721524" y="3005618"/>
                <a:ext cx="101880" cy="123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F119E0-AF71-392A-97BD-F29809D0C9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2524" y="2996618"/>
                  <a:ext cx="119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698E85-0458-B632-3235-5E307CEB8E89}"/>
                    </a:ext>
                  </a:extLst>
                </p14:cNvPr>
                <p14:cNvContentPartPr/>
                <p14:nvPr/>
              </p14:nvContentPartPr>
              <p14:xfrm>
                <a:off x="3802244" y="2261858"/>
                <a:ext cx="126360" cy="239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698E85-0458-B632-3235-5E307CEB8E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93244" y="2252858"/>
                  <a:ext cx="144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3C0194-AEE4-1C78-D9DE-CD7A945E3E1A}"/>
                    </a:ext>
                  </a:extLst>
                </p14:cNvPr>
                <p14:cNvContentPartPr/>
                <p14:nvPr/>
              </p14:nvContentPartPr>
              <p14:xfrm>
                <a:off x="4013204" y="2384978"/>
                <a:ext cx="100800" cy="13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3C0194-AEE4-1C78-D9DE-CD7A945E3E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4204" y="2375978"/>
                  <a:ext cx="11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0E8150-1AE2-77E6-DD7C-8521DDAB98FB}"/>
                    </a:ext>
                  </a:extLst>
                </p14:cNvPr>
                <p14:cNvContentPartPr/>
                <p14:nvPr/>
              </p14:nvContentPartPr>
              <p14:xfrm>
                <a:off x="3754724" y="1835978"/>
                <a:ext cx="115560" cy="223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0E8150-1AE2-77E6-DD7C-8521DDAB98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46084" y="1827338"/>
                  <a:ext cx="133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6AC8C4-044D-E51A-1E76-042C40E0914A}"/>
                    </a:ext>
                  </a:extLst>
                </p14:cNvPr>
                <p14:cNvContentPartPr/>
                <p14:nvPr/>
              </p14:nvContentPartPr>
              <p14:xfrm>
                <a:off x="3908084" y="1877378"/>
                <a:ext cx="133920" cy="177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6AC8C4-044D-E51A-1E76-042C40E091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99084" y="1868378"/>
                  <a:ext cx="151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A505A2-973C-72AB-D6FE-0100B38A02E5}"/>
                    </a:ext>
                  </a:extLst>
                </p14:cNvPr>
                <p14:cNvContentPartPr/>
                <p14:nvPr/>
              </p14:nvContentPartPr>
              <p14:xfrm>
                <a:off x="3224444" y="2830658"/>
                <a:ext cx="111600" cy="20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A505A2-973C-72AB-D6FE-0100B38A02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15804" y="2822018"/>
                  <a:ext cx="129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7BB5F3-59D7-112E-F0AF-AF44F33256BF}"/>
                    </a:ext>
                  </a:extLst>
                </p14:cNvPr>
                <p14:cNvContentPartPr/>
                <p14:nvPr/>
              </p14:nvContentPartPr>
              <p14:xfrm>
                <a:off x="3386444" y="2941178"/>
                <a:ext cx="98280" cy="163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7BB5F3-59D7-112E-F0AF-AF44F33256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77804" y="2932538"/>
                  <a:ext cx="1159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212CE1-F73B-AED8-F5E9-925CA61A7DC4}"/>
              </a:ext>
            </a:extLst>
          </p:cNvPr>
          <p:cNvGrpSpPr/>
          <p:nvPr/>
        </p:nvGrpSpPr>
        <p:grpSpPr>
          <a:xfrm>
            <a:off x="4542404" y="1684418"/>
            <a:ext cx="3479760" cy="2034720"/>
            <a:chOff x="4542404" y="1684418"/>
            <a:chExt cx="3479760" cy="20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15A1F0-99DB-E470-480D-F3F89B8C5593}"/>
                    </a:ext>
                  </a:extLst>
                </p14:cNvPr>
                <p14:cNvContentPartPr/>
                <p14:nvPr/>
              </p14:nvContentPartPr>
              <p14:xfrm>
                <a:off x="5292284" y="1684418"/>
                <a:ext cx="1748520" cy="1065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15A1F0-99DB-E470-480D-F3F89B8C55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3644" y="1675418"/>
                  <a:ext cx="176616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38BC44-4090-7FF6-7D9D-5492F6BC7ABC}"/>
                    </a:ext>
                  </a:extLst>
                </p14:cNvPr>
                <p14:cNvContentPartPr/>
                <p14:nvPr/>
              </p14:nvContentPartPr>
              <p14:xfrm>
                <a:off x="4916804" y="2788538"/>
                <a:ext cx="123480" cy="208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38BC44-4090-7FF6-7D9D-5492F6BC7A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7804" y="2779898"/>
                  <a:ext cx="14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41A38A-5633-15B6-B046-47565B6D4519}"/>
                    </a:ext>
                  </a:extLst>
                </p14:cNvPr>
                <p14:cNvContentPartPr/>
                <p14:nvPr/>
              </p14:nvContentPartPr>
              <p14:xfrm>
                <a:off x="5100404" y="2871338"/>
                <a:ext cx="77760" cy="144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41A38A-5633-15B6-B046-47565B6D45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91404" y="2862338"/>
                  <a:ext cx="95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97BE42-E6E9-3BEE-FEB7-7BB8CC7223B8}"/>
                    </a:ext>
                  </a:extLst>
                </p14:cNvPr>
                <p14:cNvContentPartPr/>
                <p14:nvPr/>
              </p14:nvContentPartPr>
              <p14:xfrm>
                <a:off x="5065484" y="2581178"/>
                <a:ext cx="28440" cy="11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97BE42-E6E9-3BEE-FEB7-7BB8CC7223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6844" y="2572538"/>
                  <a:ext cx="46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F72257B-F380-F401-8496-C5452DC11971}"/>
                    </a:ext>
                  </a:extLst>
                </p14:cNvPr>
                <p14:cNvContentPartPr/>
                <p14:nvPr/>
              </p14:nvContentPartPr>
              <p14:xfrm>
                <a:off x="4787564" y="2123978"/>
                <a:ext cx="103320" cy="219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F72257B-F380-F401-8496-C5452DC119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78924" y="2114978"/>
                  <a:ext cx="120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E2FA28-E6DC-A162-0469-D93ECD620FB4}"/>
                    </a:ext>
                  </a:extLst>
                </p14:cNvPr>
                <p14:cNvContentPartPr/>
                <p14:nvPr/>
              </p14:nvContentPartPr>
              <p14:xfrm>
                <a:off x="4926524" y="2230178"/>
                <a:ext cx="110880" cy="134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E2FA28-E6DC-A162-0469-D93ECD620F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7524" y="2221538"/>
                  <a:ext cx="128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2BA487-72D6-B747-8D71-8AE264158D98}"/>
                    </a:ext>
                  </a:extLst>
                </p14:cNvPr>
                <p14:cNvContentPartPr/>
                <p14:nvPr/>
              </p14:nvContentPartPr>
              <p14:xfrm>
                <a:off x="4915004" y="1922738"/>
                <a:ext cx="59760" cy="114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2BA487-72D6-B747-8D71-8AE264158D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06364" y="1914098"/>
                  <a:ext cx="77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A7A53C-BC7D-7A59-F04C-AC67EFB117FA}"/>
                    </a:ext>
                  </a:extLst>
                </p14:cNvPr>
                <p14:cNvContentPartPr/>
                <p14:nvPr/>
              </p14:nvContentPartPr>
              <p14:xfrm>
                <a:off x="5829764" y="3308378"/>
                <a:ext cx="636120" cy="214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A7A53C-BC7D-7A59-F04C-AC67EFB117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1124" y="3299378"/>
                  <a:ext cx="653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77A922-D84C-0F1A-7E45-34DCD219D9D2}"/>
                    </a:ext>
                  </a:extLst>
                </p14:cNvPr>
                <p14:cNvContentPartPr/>
                <p14:nvPr/>
              </p14:nvContentPartPr>
              <p14:xfrm>
                <a:off x="6355724" y="3238538"/>
                <a:ext cx="80640" cy="84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77A922-D84C-0F1A-7E45-34DCD219D9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6724" y="3229898"/>
                  <a:ext cx="98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74D645-863F-B1FD-99C2-44F6DBC67DD4}"/>
                    </a:ext>
                  </a:extLst>
                </p14:cNvPr>
                <p14:cNvContentPartPr/>
                <p14:nvPr/>
              </p14:nvContentPartPr>
              <p14:xfrm>
                <a:off x="6189764" y="3369578"/>
                <a:ext cx="128880" cy="1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74D645-863F-B1FD-99C2-44F6DBC67D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81124" y="3360578"/>
                  <a:ext cx="146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6F586F-EE02-1D2A-7CAC-6A0046363919}"/>
                    </a:ext>
                  </a:extLst>
                </p14:cNvPr>
                <p14:cNvContentPartPr/>
                <p14:nvPr/>
              </p14:nvContentPartPr>
              <p14:xfrm>
                <a:off x="6495404" y="3407378"/>
                <a:ext cx="110520" cy="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6F586F-EE02-1D2A-7CAC-6A00463639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86404" y="3398378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3B4675-651D-C8AB-1FEA-7222BDE35A14}"/>
                    </a:ext>
                  </a:extLst>
                </p14:cNvPr>
                <p14:cNvContentPartPr/>
                <p14:nvPr/>
              </p14:nvContentPartPr>
              <p14:xfrm>
                <a:off x="6674324" y="3200018"/>
                <a:ext cx="1347840" cy="519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3B4675-651D-C8AB-1FEA-7222BDE35A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65684" y="3191378"/>
                  <a:ext cx="13654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FB9242-6A3B-4AED-3FBA-AA806DF6B2AC}"/>
                    </a:ext>
                  </a:extLst>
                </p14:cNvPr>
                <p14:cNvContentPartPr/>
                <p14:nvPr/>
              </p14:nvContentPartPr>
              <p14:xfrm>
                <a:off x="6824804" y="3183458"/>
                <a:ext cx="106200" cy="87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FB9242-6A3B-4AED-3FBA-AA806DF6B2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15804" y="3174458"/>
                  <a:ext cx="123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52E8F9-DE72-2B56-22F6-CBFFB8A141CD}"/>
                    </a:ext>
                  </a:extLst>
                </p14:cNvPr>
                <p14:cNvContentPartPr/>
                <p14:nvPr/>
              </p14:nvContentPartPr>
              <p14:xfrm>
                <a:off x="5554724" y="2879618"/>
                <a:ext cx="92880" cy="211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52E8F9-DE72-2B56-22F6-CBFFB8A141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45724" y="2870978"/>
                  <a:ext cx="110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5EA952-402F-C9EE-0592-889E0FEEB027}"/>
                    </a:ext>
                  </a:extLst>
                </p14:cNvPr>
                <p14:cNvContentPartPr/>
                <p14:nvPr/>
              </p14:nvContentPartPr>
              <p14:xfrm>
                <a:off x="5709164" y="2996618"/>
                <a:ext cx="94320" cy="125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5EA952-402F-C9EE-0592-889E0FEEB0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0524" y="2987978"/>
                  <a:ext cx="111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2C7E94-5A73-656D-6E49-A16C62D894C1}"/>
                    </a:ext>
                  </a:extLst>
                </p14:cNvPr>
                <p14:cNvContentPartPr/>
                <p14:nvPr/>
              </p14:nvContentPartPr>
              <p14:xfrm>
                <a:off x="5748044" y="2791418"/>
                <a:ext cx="38880" cy="80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2C7E94-5A73-656D-6E49-A16C62D894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39044" y="2782778"/>
                  <a:ext cx="56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8C6374-32DE-3B8E-1CF1-7A03D5D13169}"/>
                    </a:ext>
                  </a:extLst>
                </p14:cNvPr>
                <p14:cNvContentPartPr/>
                <p14:nvPr/>
              </p14:nvContentPartPr>
              <p14:xfrm>
                <a:off x="6138284" y="2968178"/>
                <a:ext cx="88920" cy="185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8C6374-32DE-3B8E-1CF1-7A03D5D131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29284" y="2959178"/>
                  <a:ext cx="10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A6F5CD6-D488-CA64-A459-369086C749AE}"/>
                    </a:ext>
                  </a:extLst>
                </p14:cNvPr>
                <p14:cNvContentPartPr/>
                <p14:nvPr/>
              </p14:nvContentPartPr>
              <p14:xfrm>
                <a:off x="6235484" y="3000578"/>
                <a:ext cx="103680" cy="169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A6F5CD6-D488-CA64-A459-369086C749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26484" y="2991578"/>
                  <a:ext cx="121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E5C083-F317-6A14-6538-9FDC2FCD5C8E}"/>
                    </a:ext>
                  </a:extLst>
                </p14:cNvPr>
                <p14:cNvContentPartPr/>
                <p14:nvPr/>
              </p14:nvContentPartPr>
              <p14:xfrm>
                <a:off x="6376244" y="2888258"/>
                <a:ext cx="60840" cy="133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E5C083-F317-6A14-6538-9FDC2FCD5C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67244" y="2879618"/>
                  <a:ext cx="78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F4D55E-E365-6839-F651-249A57B0D837}"/>
                    </a:ext>
                  </a:extLst>
                </p14:cNvPr>
                <p14:cNvContentPartPr/>
                <p14:nvPr/>
              </p14:nvContentPartPr>
              <p14:xfrm>
                <a:off x="4542404" y="2508458"/>
                <a:ext cx="106920" cy="218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F4D55E-E365-6839-F651-249A57B0D8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33404" y="2499458"/>
                  <a:ext cx="124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E91601-7567-86D1-23E2-C0F3C64CA57F}"/>
                    </a:ext>
                  </a:extLst>
                </p14:cNvPr>
                <p14:cNvContentPartPr/>
                <p14:nvPr/>
              </p14:nvContentPartPr>
              <p14:xfrm>
                <a:off x="4677044" y="2531138"/>
                <a:ext cx="114480" cy="21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E91601-7567-86D1-23E2-C0F3C64CA5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68044" y="2522138"/>
                  <a:ext cx="132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F7E5A9-051F-57E2-C465-849DE2761615}"/>
                    </a:ext>
                  </a:extLst>
                </p14:cNvPr>
                <p14:cNvContentPartPr/>
                <p14:nvPr/>
              </p14:nvContentPartPr>
              <p14:xfrm>
                <a:off x="4837964" y="2438618"/>
                <a:ext cx="59040" cy="12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F7E5A9-051F-57E2-C465-849DE27616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9324" y="2429978"/>
                  <a:ext cx="76680" cy="144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BD17377-3301-DBB7-BD76-097667CE1744}"/>
              </a:ext>
            </a:extLst>
          </p:cNvPr>
          <p:cNvGrpSpPr/>
          <p:nvPr/>
        </p:nvGrpSpPr>
        <p:grpSpPr>
          <a:xfrm>
            <a:off x="2184404" y="1073858"/>
            <a:ext cx="6535800" cy="812160"/>
            <a:chOff x="2184404" y="1073858"/>
            <a:chExt cx="6535800" cy="81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CC6A9D-3B5D-25BF-AB7A-02266FAB691B}"/>
                    </a:ext>
                  </a:extLst>
                </p14:cNvPr>
                <p14:cNvContentPartPr/>
                <p14:nvPr/>
              </p14:nvContentPartPr>
              <p14:xfrm>
                <a:off x="3167204" y="1369778"/>
                <a:ext cx="1414800" cy="51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CC6A9D-3B5D-25BF-AB7A-02266FAB69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58564" y="1361138"/>
                  <a:ext cx="14324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AA3C0C-5791-D02C-1BD5-2288A63BD74B}"/>
                    </a:ext>
                  </a:extLst>
                </p14:cNvPr>
                <p14:cNvContentPartPr/>
                <p14:nvPr/>
              </p14:nvContentPartPr>
              <p14:xfrm>
                <a:off x="3504524" y="1256378"/>
                <a:ext cx="90360" cy="94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AA3C0C-5791-D02C-1BD5-2288A63BD7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5884" y="1247378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B7046D-2D46-018D-0118-2F485CA364BB}"/>
                    </a:ext>
                  </a:extLst>
                </p14:cNvPr>
                <p14:cNvContentPartPr/>
                <p14:nvPr/>
              </p14:nvContentPartPr>
              <p14:xfrm>
                <a:off x="3001964" y="1239818"/>
                <a:ext cx="222840" cy="599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B7046D-2D46-018D-0118-2F485CA364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3324" y="1231178"/>
                  <a:ext cx="2404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16C226-552B-B6F6-93FF-EC77ED7BD630}"/>
                    </a:ext>
                  </a:extLst>
                </p14:cNvPr>
                <p14:cNvContentPartPr/>
                <p14:nvPr/>
              </p14:nvContentPartPr>
              <p14:xfrm>
                <a:off x="4414604" y="1178258"/>
                <a:ext cx="261720" cy="67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16C226-552B-B6F6-93FF-EC77ED7BD6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5604" y="1169258"/>
                  <a:ext cx="27936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A3E422-77FF-5EBB-EB65-D48665A1097F}"/>
                    </a:ext>
                  </a:extLst>
                </p14:cNvPr>
                <p14:cNvContentPartPr/>
                <p14:nvPr/>
              </p14:nvContentPartPr>
              <p14:xfrm>
                <a:off x="2184404" y="1434578"/>
                <a:ext cx="627480" cy="225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A3E422-77FF-5EBB-EB65-D48665A109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5764" y="1425938"/>
                  <a:ext cx="645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899136-0416-90C0-FE9A-88AE09E0D05A}"/>
                    </a:ext>
                  </a:extLst>
                </p14:cNvPr>
                <p14:cNvContentPartPr/>
                <p14:nvPr/>
              </p14:nvContentPartPr>
              <p14:xfrm>
                <a:off x="4896644" y="1517018"/>
                <a:ext cx="169200" cy="1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899136-0416-90C0-FE9A-88AE09E0D0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88004" y="1508378"/>
                  <a:ext cx="18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7C469F-CA7D-04A8-A812-9EAAACBF0EC1}"/>
                    </a:ext>
                  </a:extLst>
                </p14:cNvPr>
                <p14:cNvContentPartPr/>
                <p14:nvPr/>
              </p14:nvContentPartPr>
              <p14:xfrm>
                <a:off x="5293004" y="1421618"/>
                <a:ext cx="703800" cy="214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7C469F-CA7D-04A8-A812-9EAAACBF0E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4364" y="1412978"/>
                  <a:ext cx="721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3EB487-550F-9D59-25DC-DD93F84AECDB}"/>
                    </a:ext>
                  </a:extLst>
                </p14:cNvPr>
                <p14:cNvContentPartPr/>
                <p14:nvPr/>
              </p14:nvContentPartPr>
              <p14:xfrm>
                <a:off x="6115244" y="1219298"/>
                <a:ext cx="145080" cy="61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3EB487-550F-9D59-25DC-DD93F84AEC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06244" y="1210298"/>
                  <a:ext cx="1627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8A4F28-FF2C-B3C6-3469-5381E7CEBE6B}"/>
                    </a:ext>
                  </a:extLst>
                </p14:cNvPr>
                <p14:cNvContentPartPr/>
                <p14:nvPr/>
              </p14:nvContentPartPr>
              <p14:xfrm>
                <a:off x="6269324" y="1347458"/>
                <a:ext cx="566640" cy="25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8A4F28-FF2C-B3C6-3469-5381E7CEBE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0684" y="1338458"/>
                  <a:ext cx="584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8D9F18-F7F6-C15E-29F0-4B93F196CB12}"/>
                    </a:ext>
                  </a:extLst>
                </p14:cNvPr>
                <p14:cNvContentPartPr/>
                <p14:nvPr/>
              </p14:nvContentPartPr>
              <p14:xfrm>
                <a:off x="6720044" y="1199138"/>
                <a:ext cx="82080" cy="91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8D9F18-F7F6-C15E-29F0-4B93F196CB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11044" y="1190498"/>
                  <a:ext cx="99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A80B8-B7A1-66AA-0E1C-FD795BBA3F9A}"/>
                    </a:ext>
                  </a:extLst>
                </p14:cNvPr>
                <p14:cNvContentPartPr/>
                <p14:nvPr/>
              </p14:nvContentPartPr>
              <p14:xfrm>
                <a:off x="6593324" y="1392818"/>
                <a:ext cx="117720" cy="11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A80B8-B7A1-66AA-0E1C-FD795BBA3F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84324" y="1384178"/>
                  <a:ext cx="135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51031D-731E-A3F2-6E7D-1BC8147ABB30}"/>
                    </a:ext>
                  </a:extLst>
                </p14:cNvPr>
                <p14:cNvContentPartPr/>
                <p14:nvPr/>
              </p14:nvContentPartPr>
              <p14:xfrm>
                <a:off x="6956204" y="1472378"/>
                <a:ext cx="105480" cy="1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51031D-731E-A3F2-6E7D-1BC8147ABB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7564" y="1463738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7BDBA7-FF94-DBC0-8F14-EF14AAD11019}"/>
                    </a:ext>
                  </a:extLst>
                </p14:cNvPr>
                <p14:cNvContentPartPr/>
                <p14:nvPr/>
              </p14:nvContentPartPr>
              <p14:xfrm>
                <a:off x="7144484" y="1166018"/>
                <a:ext cx="1492200" cy="64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7BDBA7-FF94-DBC0-8F14-EF14AAD110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35484" y="1157018"/>
                  <a:ext cx="150984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89409E-763E-6376-FC0D-2B9F21DE03D1}"/>
                    </a:ext>
                  </a:extLst>
                </p14:cNvPr>
                <p14:cNvContentPartPr/>
                <p14:nvPr/>
              </p14:nvContentPartPr>
              <p14:xfrm>
                <a:off x="7409444" y="1076018"/>
                <a:ext cx="128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89409E-763E-6376-FC0D-2B9F21DE03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0804" y="1067018"/>
                  <a:ext cx="145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93E2EB-0C7D-1831-9C22-5EBAF0E57516}"/>
                    </a:ext>
                  </a:extLst>
                </p14:cNvPr>
                <p14:cNvContentPartPr/>
                <p14:nvPr/>
              </p14:nvContentPartPr>
              <p14:xfrm>
                <a:off x="8486564" y="1073858"/>
                <a:ext cx="233640" cy="59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93E2EB-0C7D-1831-9C22-5EBAF0E575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77924" y="1065218"/>
                  <a:ext cx="25128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46C5DC-8D4F-3EB2-70B8-50F3C963BEDE}"/>
              </a:ext>
            </a:extLst>
          </p:cNvPr>
          <p:cNvGrpSpPr/>
          <p:nvPr/>
        </p:nvGrpSpPr>
        <p:grpSpPr>
          <a:xfrm>
            <a:off x="3352244" y="2159618"/>
            <a:ext cx="137880" cy="204120"/>
            <a:chOff x="3352244" y="2159618"/>
            <a:chExt cx="13788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542004-B725-A3EF-A9FD-0C414AC5F832}"/>
                    </a:ext>
                  </a:extLst>
                </p14:cNvPr>
                <p14:cNvContentPartPr/>
                <p14:nvPr/>
              </p14:nvContentPartPr>
              <p14:xfrm>
                <a:off x="3425684" y="2159618"/>
                <a:ext cx="10080" cy="204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542004-B725-A3EF-A9FD-0C414AC5F8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7044" y="2150618"/>
                  <a:ext cx="27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5D6B-E478-4916-C24B-2F0FCC92195B}"/>
                    </a:ext>
                  </a:extLst>
                </p14:cNvPr>
                <p14:cNvContentPartPr/>
                <p14:nvPr/>
              </p14:nvContentPartPr>
              <p14:xfrm>
                <a:off x="3352244" y="2235578"/>
                <a:ext cx="137880" cy="1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5D6B-E478-4916-C24B-2F0FCC9219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3604" y="2226578"/>
                  <a:ext cx="1555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C03144-03E3-D53C-20DB-A750DFE1E00E}"/>
              </a:ext>
            </a:extLst>
          </p:cNvPr>
          <p:cNvGrpSpPr/>
          <p:nvPr/>
        </p:nvGrpSpPr>
        <p:grpSpPr>
          <a:xfrm>
            <a:off x="1996124" y="2042978"/>
            <a:ext cx="1176840" cy="579240"/>
            <a:chOff x="1996124" y="2042978"/>
            <a:chExt cx="11768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257CDD-6D07-6F3D-B367-BF6E0647B7E1}"/>
                    </a:ext>
                  </a:extLst>
                </p14:cNvPr>
                <p14:cNvContentPartPr/>
                <p14:nvPr/>
              </p14:nvContentPartPr>
              <p14:xfrm>
                <a:off x="2194124" y="2193098"/>
                <a:ext cx="104400" cy="19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257CDD-6D07-6F3D-B367-BF6E0647B7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5484" y="2184458"/>
                  <a:ext cx="122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3823F5-1BFA-71AE-E5D2-77F67145F7B9}"/>
                    </a:ext>
                  </a:extLst>
                </p14:cNvPr>
                <p14:cNvContentPartPr/>
                <p14:nvPr/>
              </p14:nvContentPartPr>
              <p14:xfrm>
                <a:off x="2098364" y="2109578"/>
                <a:ext cx="110880" cy="353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3823F5-1BFA-71AE-E5D2-77F67145F7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89364" y="2100578"/>
                  <a:ext cx="128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988270-7342-28E2-5F46-AFB1FF9BDE7D}"/>
                    </a:ext>
                  </a:extLst>
                </p14:cNvPr>
                <p14:cNvContentPartPr/>
                <p14:nvPr/>
              </p14:nvContentPartPr>
              <p14:xfrm>
                <a:off x="2346044" y="2141618"/>
                <a:ext cx="63000" cy="31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988270-7342-28E2-5F46-AFB1FF9BDE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37404" y="2132618"/>
                  <a:ext cx="80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DDC1DE-E800-0258-4AEC-0476B629194E}"/>
                    </a:ext>
                  </a:extLst>
                </p14:cNvPr>
                <p14:cNvContentPartPr/>
                <p14:nvPr/>
              </p14:nvContentPartPr>
              <p14:xfrm>
                <a:off x="2459444" y="2108858"/>
                <a:ext cx="92520" cy="324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DDC1DE-E800-0258-4AEC-0476B62919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0444" y="2099858"/>
                  <a:ext cx="1101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A19FB1-C35F-3114-6878-F0C77E700F66}"/>
                    </a:ext>
                  </a:extLst>
                </p14:cNvPr>
                <p14:cNvContentPartPr/>
                <p14:nvPr/>
              </p14:nvContentPartPr>
              <p14:xfrm>
                <a:off x="2541164" y="2202098"/>
                <a:ext cx="131040" cy="165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A19FB1-C35F-3114-6878-F0C77E700F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2164" y="2193458"/>
                  <a:ext cx="148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C6C691-C33A-0E40-A2A1-9EC3417C4752}"/>
                    </a:ext>
                  </a:extLst>
                </p14:cNvPr>
                <p14:cNvContentPartPr/>
                <p14:nvPr/>
              </p14:nvContentPartPr>
              <p14:xfrm>
                <a:off x="2716844" y="2098778"/>
                <a:ext cx="82440" cy="316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C6C691-C33A-0E40-A2A1-9EC3417C47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8204" y="2090138"/>
                  <a:ext cx="100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2C09C-DC03-18BD-C46F-4BD4499E4960}"/>
                    </a:ext>
                  </a:extLst>
                </p14:cNvPr>
                <p14:cNvContentPartPr/>
                <p14:nvPr/>
              </p14:nvContentPartPr>
              <p14:xfrm>
                <a:off x="2837084" y="2111738"/>
                <a:ext cx="114120" cy="297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2C09C-DC03-18BD-C46F-4BD4499E49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28444" y="2103098"/>
                  <a:ext cx="131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74E2D4-AB06-B729-8462-9C17157C95B4}"/>
                    </a:ext>
                  </a:extLst>
                </p14:cNvPr>
                <p14:cNvContentPartPr/>
                <p14:nvPr/>
              </p14:nvContentPartPr>
              <p14:xfrm>
                <a:off x="2955884" y="2183018"/>
                <a:ext cx="107280" cy="16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74E2D4-AB06-B729-8462-9C17157C95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47244" y="2174018"/>
                  <a:ext cx="124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B03B35-8B64-F3D8-A707-7D6F3EFA0E4F}"/>
                    </a:ext>
                  </a:extLst>
                </p14:cNvPr>
                <p14:cNvContentPartPr/>
                <p14:nvPr/>
              </p14:nvContentPartPr>
              <p14:xfrm>
                <a:off x="3073244" y="2058458"/>
                <a:ext cx="99720" cy="326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B03B35-8B64-F3D8-A707-7D6F3EFA0E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64244" y="2049458"/>
                  <a:ext cx="117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AE9D62-7CDC-FB28-EB35-9F3317457AFC}"/>
                    </a:ext>
                  </a:extLst>
                </p14:cNvPr>
                <p14:cNvContentPartPr/>
                <p14:nvPr/>
              </p14:nvContentPartPr>
              <p14:xfrm>
                <a:off x="1996124" y="2042978"/>
                <a:ext cx="129960" cy="579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AE9D62-7CDC-FB28-EB35-9F3317457A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7484" y="2034338"/>
                  <a:ext cx="147600" cy="5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B97CBB7-E420-820E-1976-4F5046DBF037}"/>
              </a:ext>
            </a:extLst>
          </p:cNvPr>
          <p:cNvGrpSpPr/>
          <p:nvPr/>
        </p:nvGrpSpPr>
        <p:grpSpPr>
          <a:xfrm>
            <a:off x="3778124" y="1973138"/>
            <a:ext cx="1552320" cy="403920"/>
            <a:chOff x="3778124" y="1973138"/>
            <a:chExt cx="155232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CF2363-1E39-6134-AABF-046428051156}"/>
                    </a:ext>
                  </a:extLst>
                </p14:cNvPr>
                <p14:cNvContentPartPr/>
                <p14:nvPr/>
              </p14:nvContentPartPr>
              <p14:xfrm>
                <a:off x="3778124" y="2049818"/>
                <a:ext cx="87480" cy="327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CF2363-1E39-6134-AABF-0464280511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69124" y="2040818"/>
                  <a:ext cx="105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27FBB-6DFC-1BE9-03E2-526963C6EA1E}"/>
                    </a:ext>
                  </a:extLst>
                </p14:cNvPr>
                <p14:cNvContentPartPr/>
                <p14:nvPr/>
              </p14:nvContentPartPr>
              <p14:xfrm>
                <a:off x="3891884" y="2081138"/>
                <a:ext cx="97920" cy="17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27FBB-6DFC-1BE9-03E2-526963C6E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82884" y="2072498"/>
                  <a:ext cx="115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2D9612-092C-7B5E-CDB9-97B7BE00E8F8}"/>
                    </a:ext>
                  </a:extLst>
                </p14:cNvPr>
                <p14:cNvContentPartPr/>
                <p14:nvPr/>
              </p14:nvContentPartPr>
              <p14:xfrm>
                <a:off x="4003124" y="2031098"/>
                <a:ext cx="92880" cy="315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2D9612-092C-7B5E-CDB9-97B7BE00E8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94484" y="2022458"/>
                  <a:ext cx="110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987178-A36F-3AEE-AED2-E10C051A4599}"/>
                    </a:ext>
                  </a:extLst>
                </p14:cNvPr>
                <p14:cNvContentPartPr/>
                <p14:nvPr/>
              </p14:nvContentPartPr>
              <p14:xfrm>
                <a:off x="4201124" y="2021378"/>
                <a:ext cx="78120" cy="304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987178-A36F-3AEE-AED2-E10C051A45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2124" y="2012738"/>
                  <a:ext cx="95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BBA425-5B8A-7B33-9C7F-67761CAE45B2}"/>
                    </a:ext>
                  </a:extLst>
                </p14:cNvPr>
                <p14:cNvContentPartPr/>
                <p14:nvPr/>
              </p14:nvContentPartPr>
              <p14:xfrm>
                <a:off x="4331444" y="2091578"/>
                <a:ext cx="64080" cy="202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BBA425-5B8A-7B33-9C7F-67761CAE45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22804" y="2082938"/>
                  <a:ext cx="81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D46BB8-1834-A8FA-EE01-6D7582754F71}"/>
                    </a:ext>
                  </a:extLst>
                </p14:cNvPr>
                <p14:cNvContentPartPr/>
                <p14:nvPr/>
              </p14:nvContentPartPr>
              <p14:xfrm>
                <a:off x="4458884" y="2001218"/>
                <a:ext cx="90720" cy="32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D46BB8-1834-A8FA-EE01-6D7582754F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0244" y="1992578"/>
                  <a:ext cx="108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94F0BC-0096-FEE3-2AD8-24B199983513}"/>
                    </a:ext>
                  </a:extLst>
                </p14:cNvPr>
                <p14:cNvContentPartPr/>
                <p14:nvPr/>
              </p14:nvContentPartPr>
              <p14:xfrm>
                <a:off x="4615484" y="1995818"/>
                <a:ext cx="65880" cy="327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94F0BC-0096-FEE3-2AD8-24B1999835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06844" y="1987178"/>
                  <a:ext cx="83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B3B0EB-957D-4B8C-6BA8-18A86E30BD88}"/>
                    </a:ext>
                  </a:extLst>
                </p14:cNvPr>
                <p14:cNvContentPartPr/>
                <p14:nvPr/>
              </p14:nvContentPartPr>
              <p14:xfrm>
                <a:off x="4736804" y="2082938"/>
                <a:ext cx="94680" cy="200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B3B0EB-957D-4B8C-6BA8-18A86E30BD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7804" y="2074298"/>
                  <a:ext cx="112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392293-2A02-A046-0D4A-B0E5018532AF}"/>
                    </a:ext>
                  </a:extLst>
                </p14:cNvPr>
                <p14:cNvContentPartPr/>
                <p14:nvPr/>
              </p14:nvContentPartPr>
              <p14:xfrm>
                <a:off x="4882604" y="1973138"/>
                <a:ext cx="102240" cy="38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392293-2A02-A046-0D4A-B0E5018532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73964" y="1964498"/>
                  <a:ext cx="119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60E1F2-62D1-D10A-B4A2-73A4FFE59146}"/>
                    </a:ext>
                  </a:extLst>
                </p14:cNvPr>
                <p14:cNvContentPartPr/>
                <p14:nvPr/>
              </p14:nvContentPartPr>
              <p14:xfrm>
                <a:off x="5221364" y="2111738"/>
                <a:ext cx="13680" cy="258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60E1F2-62D1-D10A-B4A2-73A4FFE591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2364" y="2102738"/>
                  <a:ext cx="31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95BEDC-8E0A-5456-D0C4-B77590F54EED}"/>
                    </a:ext>
                  </a:extLst>
                </p14:cNvPr>
                <p14:cNvContentPartPr/>
                <p14:nvPr/>
              </p14:nvContentPartPr>
              <p14:xfrm>
                <a:off x="5160164" y="2230898"/>
                <a:ext cx="170280" cy="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95BEDC-8E0A-5456-D0C4-B77590F54E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1164" y="2221898"/>
                  <a:ext cx="1879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0591419-2233-FCD1-AF32-6986531CFE1C}"/>
              </a:ext>
            </a:extLst>
          </p:cNvPr>
          <p:cNvGrpSpPr/>
          <p:nvPr/>
        </p:nvGrpSpPr>
        <p:grpSpPr>
          <a:xfrm>
            <a:off x="5562284" y="1876298"/>
            <a:ext cx="3101400" cy="604080"/>
            <a:chOff x="5562284" y="1876298"/>
            <a:chExt cx="31014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CA3530-F573-39DA-BA08-8A9325D6FEC8}"/>
                    </a:ext>
                  </a:extLst>
                </p14:cNvPr>
                <p14:cNvContentPartPr/>
                <p14:nvPr/>
              </p14:nvContentPartPr>
              <p14:xfrm>
                <a:off x="5655524" y="2121458"/>
                <a:ext cx="124200" cy="213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CA3530-F573-39DA-BA08-8A9325D6FE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6884" y="2112818"/>
                  <a:ext cx="141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808AF-76F8-3576-76AC-77E36300F25F}"/>
                    </a:ext>
                  </a:extLst>
                </p14:cNvPr>
                <p14:cNvContentPartPr/>
                <p14:nvPr/>
              </p14:nvContentPartPr>
              <p14:xfrm>
                <a:off x="5562284" y="2034338"/>
                <a:ext cx="135360" cy="358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808AF-76F8-3576-76AC-77E36300F2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3284" y="2025698"/>
                  <a:ext cx="153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346C49-3C18-AAE3-7F6B-4286315DB11F}"/>
                    </a:ext>
                  </a:extLst>
                </p14:cNvPr>
                <p14:cNvContentPartPr/>
                <p14:nvPr/>
              </p14:nvContentPartPr>
              <p14:xfrm>
                <a:off x="5823284" y="2102378"/>
                <a:ext cx="101160" cy="318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346C49-3C18-AAE3-7F6B-4286315DB1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4284" y="2093378"/>
                  <a:ext cx="118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BD38FF-C2F0-082A-1425-3EE3AE6FAFC0}"/>
                    </a:ext>
                  </a:extLst>
                </p14:cNvPr>
                <p14:cNvContentPartPr/>
                <p14:nvPr/>
              </p14:nvContentPartPr>
              <p14:xfrm>
                <a:off x="6005084" y="2048738"/>
                <a:ext cx="82440" cy="332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BD38FF-C2F0-082A-1425-3EE3AE6FAF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96444" y="2039738"/>
                  <a:ext cx="100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1264EB-683A-B641-B9D5-11D20C82EBF9}"/>
                    </a:ext>
                  </a:extLst>
                </p14:cNvPr>
                <p14:cNvContentPartPr/>
                <p14:nvPr/>
              </p14:nvContentPartPr>
              <p14:xfrm>
                <a:off x="6140444" y="2130818"/>
                <a:ext cx="105120" cy="200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1264EB-683A-B641-B9D5-11D20C82EB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31444" y="2122178"/>
                  <a:ext cx="122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D3E884-6008-6723-0EC8-91AC5041A0D3}"/>
                    </a:ext>
                  </a:extLst>
                </p14:cNvPr>
                <p14:cNvContentPartPr/>
                <p14:nvPr/>
              </p14:nvContentPartPr>
              <p14:xfrm>
                <a:off x="6254564" y="2050538"/>
                <a:ext cx="75960" cy="30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D3E884-6008-6723-0EC8-91AC5041A0D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45924" y="2041538"/>
                  <a:ext cx="93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D8D561-06EE-0671-5DAD-CA9C367FE280}"/>
                    </a:ext>
                  </a:extLst>
                </p14:cNvPr>
                <p14:cNvContentPartPr/>
                <p14:nvPr/>
              </p14:nvContentPartPr>
              <p14:xfrm>
                <a:off x="6366524" y="2017778"/>
                <a:ext cx="92520" cy="33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D8D561-06EE-0671-5DAD-CA9C367FE2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57524" y="2009138"/>
                  <a:ext cx="110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805892-F90B-CBC3-DFE8-7187CBF7BFAA}"/>
                    </a:ext>
                  </a:extLst>
                </p14:cNvPr>
                <p14:cNvContentPartPr/>
                <p14:nvPr/>
              </p14:nvContentPartPr>
              <p14:xfrm>
                <a:off x="6505484" y="2093738"/>
                <a:ext cx="102240" cy="204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805892-F90B-CBC3-DFE8-7187CBF7BF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96484" y="2085098"/>
                  <a:ext cx="119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FD44D7-C3F2-991E-1E8C-02D864099BDF}"/>
                    </a:ext>
                  </a:extLst>
                </p14:cNvPr>
                <p14:cNvContentPartPr/>
                <p14:nvPr/>
              </p14:nvContentPartPr>
              <p14:xfrm>
                <a:off x="6595124" y="2021738"/>
                <a:ext cx="101160" cy="330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FD44D7-C3F2-991E-1E8C-02D864099B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86124" y="2013098"/>
                  <a:ext cx="118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B2F465-AC21-DD0B-211A-EE52C767C71D}"/>
                    </a:ext>
                  </a:extLst>
                </p14:cNvPr>
                <p14:cNvContentPartPr/>
                <p14:nvPr/>
              </p14:nvContentPartPr>
              <p14:xfrm>
                <a:off x="6688724" y="1876298"/>
                <a:ext cx="118800" cy="60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B2F465-AC21-DD0B-211A-EE52C767C7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79724" y="1867658"/>
                  <a:ext cx="1364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2A1DA2-2374-8BC7-AD21-E7B64C278BF4}"/>
                    </a:ext>
                  </a:extLst>
                </p14:cNvPr>
                <p14:cNvContentPartPr/>
                <p14:nvPr/>
              </p14:nvContentPartPr>
              <p14:xfrm>
                <a:off x="6937124" y="2167178"/>
                <a:ext cx="104400" cy="1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2A1DA2-2374-8BC7-AD21-E7B64C278B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28124" y="2158178"/>
                  <a:ext cx="12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435167-583B-9779-2D8F-34737D497238}"/>
                    </a:ext>
                  </a:extLst>
                </p14:cNvPr>
                <p14:cNvContentPartPr/>
                <p14:nvPr/>
              </p14:nvContentPartPr>
              <p14:xfrm>
                <a:off x="6970244" y="2220458"/>
                <a:ext cx="108720" cy="2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435167-583B-9779-2D8F-34737D4972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61604" y="2211818"/>
                  <a:ext cx="126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613545-48A5-34C7-6C03-1C85C98E8D92}"/>
                    </a:ext>
                  </a:extLst>
                </p14:cNvPr>
                <p14:cNvContentPartPr/>
                <p14:nvPr/>
              </p14:nvContentPartPr>
              <p14:xfrm>
                <a:off x="7278044" y="2064938"/>
                <a:ext cx="149400" cy="18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613545-48A5-34C7-6C03-1C85C98E8D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69044" y="2056298"/>
                  <a:ext cx="167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5F03041-D113-2775-4CD4-E476AB39FF87}"/>
                    </a:ext>
                  </a:extLst>
                </p14:cNvPr>
                <p14:cNvContentPartPr/>
                <p14:nvPr/>
              </p14:nvContentPartPr>
              <p14:xfrm>
                <a:off x="7402604" y="2049818"/>
                <a:ext cx="27360" cy="24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5F03041-D113-2775-4CD4-E476AB39FF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93604" y="2040818"/>
                  <a:ext cx="45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18ACF2-1704-501C-D7B9-F2CBA778A12F}"/>
                    </a:ext>
                  </a:extLst>
                </p14:cNvPr>
                <p14:cNvContentPartPr/>
                <p14:nvPr/>
              </p14:nvContentPartPr>
              <p14:xfrm>
                <a:off x="7577564" y="2075738"/>
                <a:ext cx="14400" cy="198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18ACF2-1704-501C-D7B9-F2CBA778A1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68564" y="2066738"/>
                  <a:ext cx="32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E098E10-A44E-495A-FE36-B3DFBD2125F8}"/>
                    </a:ext>
                  </a:extLst>
                </p14:cNvPr>
                <p14:cNvContentPartPr/>
                <p14:nvPr/>
              </p14:nvContentPartPr>
              <p14:xfrm>
                <a:off x="7510964" y="2163218"/>
                <a:ext cx="145440" cy="10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E098E10-A44E-495A-FE36-B3DFBD2125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2324" y="2154218"/>
                  <a:ext cx="163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74E720-FB9F-16AF-C2F5-C381F7D1B46A}"/>
                    </a:ext>
                  </a:extLst>
                </p14:cNvPr>
                <p14:cNvContentPartPr/>
                <p14:nvPr/>
              </p14:nvContentPartPr>
              <p14:xfrm>
                <a:off x="7768724" y="2088338"/>
                <a:ext cx="107640" cy="185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74E720-FB9F-16AF-C2F5-C381F7D1B4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59724" y="2079698"/>
                  <a:ext cx="125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6873D90-580D-136C-EC16-51915DE24D69}"/>
                    </a:ext>
                  </a:extLst>
                </p14:cNvPr>
                <p14:cNvContentPartPr/>
                <p14:nvPr/>
              </p14:nvContentPartPr>
              <p14:xfrm>
                <a:off x="8006324" y="2062058"/>
                <a:ext cx="5760" cy="193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6873D90-580D-136C-EC16-51915DE24D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97324" y="2053058"/>
                  <a:ext cx="23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A8D25A-D5F0-474F-4500-7E6DEE377735}"/>
                    </a:ext>
                  </a:extLst>
                </p14:cNvPr>
                <p14:cNvContentPartPr/>
                <p14:nvPr/>
              </p14:nvContentPartPr>
              <p14:xfrm>
                <a:off x="7948364" y="2171858"/>
                <a:ext cx="123840" cy="7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A8D25A-D5F0-474F-4500-7E6DEE3777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39724" y="2162858"/>
                  <a:ext cx="141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5AC5B1-F19D-C22D-8FB8-9E5A40597E34}"/>
                    </a:ext>
                  </a:extLst>
                </p14:cNvPr>
                <p14:cNvContentPartPr/>
                <p14:nvPr/>
              </p14:nvContentPartPr>
              <p14:xfrm>
                <a:off x="8135204" y="2063138"/>
                <a:ext cx="106920" cy="201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5AC5B1-F19D-C22D-8FB8-9E5A40597E3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26204" y="2054498"/>
                  <a:ext cx="124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7201AF-565C-31B4-DC65-383B731ED64E}"/>
                    </a:ext>
                  </a:extLst>
                </p14:cNvPr>
                <p14:cNvContentPartPr/>
                <p14:nvPr/>
              </p14:nvContentPartPr>
              <p14:xfrm>
                <a:off x="8349404" y="2134058"/>
                <a:ext cx="98280" cy="57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7201AF-565C-31B4-DC65-383B731ED6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40404" y="2125058"/>
                  <a:ext cx="115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2C6A71-34F5-DF3C-1B59-B0A6C15C7DFA}"/>
                    </a:ext>
                  </a:extLst>
                </p14:cNvPr>
                <p14:cNvContentPartPr/>
                <p14:nvPr/>
              </p14:nvContentPartPr>
              <p14:xfrm>
                <a:off x="8563604" y="2010578"/>
                <a:ext cx="100080" cy="23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2C6A71-34F5-DF3C-1B59-B0A6C15C7D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54964" y="2001938"/>
                  <a:ext cx="1177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C791560-F607-D3EC-BA8C-B9E0B1AEF725}"/>
                  </a:ext>
                </a:extLst>
              </p14:cNvPr>
              <p14:cNvContentPartPr/>
              <p14:nvPr/>
            </p14:nvContentPartPr>
            <p14:xfrm>
              <a:off x="2060924" y="2770538"/>
              <a:ext cx="91440" cy="360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C791560-F607-D3EC-BA8C-B9E0B1AEF72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51924" y="2761538"/>
                <a:ext cx="10908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B6F4E743-979C-DA70-E0A4-34077330F36C}"/>
              </a:ext>
            </a:extLst>
          </p:cNvPr>
          <p:cNvGrpSpPr/>
          <p:nvPr/>
        </p:nvGrpSpPr>
        <p:grpSpPr>
          <a:xfrm>
            <a:off x="2186924" y="2696738"/>
            <a:ext cx="1444680" cy="379800"/>
            <a:chOff x="2186924" y="2696738"/>
            <a:chExt cx="14446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756930-39FB-2CF2-67EE-8D5F77BA7BA0}"/>
                    </a:ext>
                  </a:extLst>
                </p14:cNvPr>
                <p14:cNvContentPartPr/>
                <p14:nvPr/>
              </p14:nvContentPartPr>
              <p14:xfrm>
                <a:off x="2186924" y="2830298"/>
                <a:ext cx="139320" cy="246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756930-39FB-2CF2-67EE-8D5F77BA7B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78284" y="2821658"/>
                  <a:ext cx="156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25B6A6-6C93-8885-34CF-824DCFAAC994}"/>
                    </a:ext>
                  </a:extLst>
                </p14:cNvPr>
                <p14:cNvContentPartPr/>
                <p14:nvPr/>
              </p14:nvContentPartPr>
              <p14:xfrm>
                <a:off x="2355764" y="2845778"/>
                <a:ext cx="63720" cy="151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25B6A6-6C93-8885-34CF-824DCFAAC9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46764" y="2836778"/>
                  <a:ext cx="81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FD1C1B-056C-E3A5-B1F7-5068039AC159}"/>
                    </a:ext>
                  </a:extLst>
                </p14:cNvPr>
                <p14:cNvContentPartPr/>
                <p14:nvPr/>
              </p14:nvContentPartPr>
              <p14:xfrm>
                <a:off x="2452964" y="2799698"/>
                <a:ext cx="84600" cy="236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FD1C1B-056C-E3A5-B1F7-5068039AC1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43964" y="2791058"/>
                  <a:ext cx="102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0915CA-1CB5-D492-5D40-C113873C8200}"/>
                    </a:ext>
                  </a:extLst>
                </p14:cNvPr>
                <p14:cNvContentPartPr/>
                <p14:nvPr/>
              </p14:nvContentPartPr>
              <p14:xfrm>
                <a:off x="2583284" y="2759018"/>
                <a:ext cx="81000" cy="27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0915CA-1CB5-D492-5D40-C113873C82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74284" y="2750018"/>
                  <a:ext cx="98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AE3FA8-8546-2A4E-D679-B680C2CAFF3C}"/>
                    </a:ext>
                  </a:extLst>
                </p14:cNvPr>
                <p14:cNvContentPartPr/>
                <p14:nvPr/>
              </p14:nvContentPartPr>
              <p14:xfrm>
                <a:off x="2711444" y="2831018"/>
                <a:ext cx="104760" cy="153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AE3FA8-8546-2A4E-D679-B680C2CAFF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02804" y="2822378"/>
                  <a:ext cx="122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C3EF9C-9D62-01F2-E817-A8A5B9DC7F0E}"/>
                    </a:ext>
                  </a:extLst>
                </p14:cNvPr>
                <p14:cNvContentPartPr/>
                <p14:nvPr/>
              </p14:nvContentPartPr>
              <p14:xfrm>
                <a:off x="2836004" y="2751458"/>
                <a:ext cx="99360" cy="289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C3EF9C-9D62-01F2-E817-A8A5B9DC7F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27364" y="2742818"/>
                  <a:ext cx="117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254473-B27F-47D1-F494-9D78BFB66956}"/>
                    </a:ext>
                  </a:extLst>
                </p14:cNvPr>
                <p14:cNvContentPartPr/>
                <p14:nvPr/>
              </p14:nvContentPartPr>
              <p14:xfrm>
                <a:off x="3004124" y="2746418"/>
                <a:ext cx="90360" cy="28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254473-B27F-47D1-F494-9D78BFB669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95124" y="2737778"/>
                  <a:ext cx="108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6BBC50-54BC-6865-824F-03793DA882CD}"/>
                    </a:ext>
                  </a:extLst>
                </p14:cNvPr>
                <p14:cNvContentPartPr/>
                <p14:nvPr/>
              </p14:nvContentPartPr>
              <p14:xfrm>
                <a:off x="3098804" y="2775578"/>
                <a:ext cx="104400" cy="197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6BBC50-54BC-6865-824F-03793DA882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90164" y="2766938"/>
                  <a:ext cx="122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3024B9B-FC30-55FD-C1A8-01722CC09995}"/>
                    </a:ext>
                  </a:extLst>
                </p14:cNvPr>
                <p14:cNvContentPartPr/>
                <p14:nvPr/>
              </p14:nvContentPartPr>
              <p14:xfrm>
                <a:off x="3214004" y="2696738"/>
                <a:ext cx="96480" cy="332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3024B9B-FC30-55FD-C1A8-01722CC099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05004" y="2688098"/>
                  <a:ext cx="114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5028589-B37A-6027-CB27-2B779ACBC309}"/>
                    </a:ext>
                  </a:extLst>
                </p14:cNvPr>
                <p14:cNvContentPartPr/>
                <p14:nvPr/>
              </p14:nvContentPartPr>
              <p14:xfrm>
                <a:off x="3536924" y="2833538"/>
                <a:ext cx="10800" cy="203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5028589-B37A-6027-CB27-2B779ACBC3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28284" y="2824898"/>
                  <a:ext cx="2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A7AA15-D9AD-3E27-2B8B-7819D94772E1}"/>
                    </a:ext>
                  </a:extLst>
                </p14:cNvPr>
                <p14:cNvContentPartPr/>
                <p14:nvPr/>
              </p14:nvContentPartPr>
              <p14:xfrm>
                <a:off x="3467804" y="2934698"/>
                <a:ext cx="163800" cy="22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A7AA15-D9AD-3E27-2B8B-7819D94772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59164" y="2926058"/>
                  <a:ext cx="1814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2128826-A21C-7D57-6C7D-787698C31772}"/>
              </a:ext>
            </a:extLst>
          </p:cNvPr>
          <p:cNvGrpSpPr/>
          <p:nvPr/>
        </p:nvGrpSpPr>
        <p:grpSpPr>
          <a:xfrm>
            <a:off x="3847604" y="2676578"/>
            <a:ext cx="1522440" cy="406440"/>
            <a:chOff x="3847604" y="2676578"/>
            <a:chExt cx="152244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9FA377B-4A41-4882-395C-4C81ED1E8DE9}"/>
                    </a:ext>
                  </a:extLst>
                </p14:cNvPr>
                <p14:cNvContentPartPr/>
                <p14:nvPr/>
              </p14:nvContentPartPr>
              <p14:xfrm>
                <a:off x="3847604" y="2684138"/>
                <a:ext cx="123840" cy="398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9FA377B-4A41-4882-395C-4C81ED1E8D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38604" y="2675138"/>
                  <a:ext cx="141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5EB14E-E898-86E3-D6A2-AE37FBD3B4E5}"/>
                    </a:ext>
                  </a:extLst>
                </p14:cNvPr>
                <p14:cNvContentPartPr/>
                <p14:nvPr/>
              </p14:nvContentPartPr>
              <p14:xfrm>
                <a:off x="4030844" y="2843978"/>
                <a:ext cx="107640" cy="186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5EB14E-E898-86E3-D6A2-AE37FBD3B4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21844" y="2835338"/>
                  <a:ext cx="125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58B29D7-9207-A0E6-1D2B-DF5E8BBE16F7}"/>
                    </a:ext>
                  </a:extLst>
                </p14:cNvPr>
                <p14:cNvContentPartPr/>
                <p14:nvPr/>
              </p14:nvContentPartPr>
              <p14:xfrm>
                <a:off x="4168364" y="2731298"/>
                <a:ext cx="100800" cy="323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58B29D7-9207-A0E6-1D2B-DF5E8BBE16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59724" y="2722658"/>
                  <a:ext cx="118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C9DC7B-58FF-9E89-D8F4-13AB425AE0EB}"/>
                    </a:ext>
                  </a:extLst>
                </p14:cNvPr>
                <p14:cNvContentPartPr/>
                <p14:nvPr/>
              </p14:nvContentPartPr>
              <p14:xfrm>
                <a:off x="4347284" y="2707898"/>
                <a:ext cx="84240" cy="320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C9DC7B-58FF-9E89-D8F4-13AB425AE0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38284" y="2699258"/>
                  <a:ext cx="101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0711B52-85C7-BADB-1183-6827D9E4D4E6}"/>
                    </a:ext>
                  </a:extLst>
                </p14:cNvPr>
                <p14:cNvContentPartPr/>
                <p14:nvPr/>
              </p14:nvContentPartPr>
              <p14:xfrm>
                <a:off x="4468964" y="2779178"/>
                <a:ext cx="91440" cy="200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0711B52-85C7-BADB-1183-6827D9E4D4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59964" y="2770538"/>
                  <a:ext cx="109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48304C-B910-6158-84B6-D9D959398BD1}"/>
                    </a:ext>
                  </a:extLst>
                </p14:cNvPr>
                <p14:cNvContentPartPr/>
                <p14:nvPr/>
              </p14:nvContentPartPr>
              <p14:xfrm>
                <a:off x="4589564" y="2708978"/>
                <a:ext cx="82080" cy="318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48304C-B910-6158-84B6-D9D959398B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80564" y="2699978"/>
                  <a:ext cx="997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9ABFE3-478F-F12E-E57F-FF636B990E03}"/>
                    </a:ext>
                  </a:extLst>
                </p14:cNvPr>
                <p14:cNvContentPartPr/>
                <p14:nvPr/>
              </p14:nvContentPartPr>
              <p14:xfrm>
                <a:off x="4768844" y="2729498"/>
                <a:ext cx="76320" cy="296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9ABFE3-478F-F12E-E57F-FF636B990E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60204" y="2720498"/>
                  <a:ext cx="93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B05B47-10DD-8A08-2D0E-753C6D5C83E6}"/>
                    </a:ext>
                  </a:extLst>
                </p14:cNvPr>
                <p14:cNvContentPartPr/>
                <p14:nvPr/>
              </p14:nvContentPartPr>
              <p14:xfrm>
                <a:off x="4855964" y="2751458"/>
                <a:ext cx="102960" cy="198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B05B47-10DD-8A08-2D0E-753C6D5C83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46964" y="2742458"/>
                  <a:ext cx="120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41D0AE-3B4A-2373-0C2C-59A46D3616DA}"/>
                    </a:ext>
                  </a:extLst>
                </p14:cNvPr>
                <p14:cNvContentPartPr/>
                <p14:nvPr/>
              </p14:nvContentPartPr>
              <p14:xfrm>
                <a:off x="4969364" y="2676578"/>
                <a:ext cx="106560" cy="313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41D0AE-3B4A-2373-0C2C-59A46D3616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60364" y="2667578"/>
                  <a:ext cx="124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CF342A-B878-DBF7-5502-9E4120105E28}"/>
                    </a:ext>
                  </a:extLst>
                </p14:cNvPr>
                <p14:cNvContentPartPr/>
                <p14:nvPr/>
              </p14:nvContentPartPr>
              <p14:xfrm>
                <a:off x="5250164" y="2771978"/>
                <a:ext cx="20880" cy="216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CF342A-B878-DBF7-5502-9E4120105E2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41164" y="2763338"/>
                  <a:ext cx="38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A21351-C9A6-0105-B464-DA2A8CD691D5}"/>
                    </a:ext>
                  </a:extLst>
                </p14:cNvPr>
                <p14:cNvContentPartPr/>
                <p14:nvPr/>
              </p14:nvContentPartPr>
              <p14:xfrm>
                <a:off x="5206244" y="2893658"/>
                <a:ext cx="163800" cy="7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A21351-C9A6-0105-B464-DA2A8CD691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97604" y="2885018"/>
                  <a:ext cx="1814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21DF358-8ED9-9DAA-E8C5-D1F8D078A673}"/>
              </a:ext>
            </a:extLst>
          </p:cNvPr>
          <p:cNvGrpSpPr/>
          <p:nvPr/>
        </p:nvGrpSpPr>
        <p:grpSpPr>
          <a:xfrm>
            <a:off x="5581724" y="2553818"/>
            <a:ext cx="3116160" cy="471960"/>
            <a:chOff x="5581724" y="2553818"/>
            <a:chExt cx="311616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648702-E3A3-B235-7F38-1B18E283D06A}"/>
                    </a:ext>
                  </a:extLst>
                </p14:cNvPr>
                <p14:cNvContentPartPr/>
                <p14:nvPr/>
              </p14:nvContentPartPr>
              <p14:xfrm>
                <a:off x="5581724" y="2697818"/>
                <a:ext cx="16056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648702-E3A3-B235-7F38-1B18E283D0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72724" y="2689178"/>
                  <a:ext cx="178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9E03F8-C204-77DC-6BD4-00B3C601CC67}"/>
                    </a:ext>
                  </a:extLst>
                </p14:cNvPr>
                <p14:cNvContentPartPr/>
                <p14:nvPr/>
              </p14:nvContentPartPr>
              <p14:xfrm>
                <a:off x="5735084" y="2747498"/>
                <a:ext cx="129600" cy="165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9E03F8-C204-77DC-6BD4-00B3C601CC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26444" y="2738498"/>
                  <a:ext cx="147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8183996-EC57-471B-C47A-74FE08CCE265}"/>
                    </a:ext>
                  </a:extLst>
                </p14:cNvPr>
                <p14:cNvContentPartPr/>
                <p14:nvPr/>
              </p14:nvContentPartPr>
              <p14:xfrm>
                <a:off x="5883764" y="2669018"/>
                <a:ext cx="73080" cy="289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8183996-EC57-471B-C47A-74FE08CCE2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74764" y="2660018"/>
                  <a:ext cx="90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5E090-F08D-5F2D-768D-6026B9D9F2E6}"/>
                    </a:ext>
                  </a:extLst>
                </p14:cNvPr>
                <p14:cNvContentPartPr/>
                <p14:nvPr/>
              </p14:nvContentPartPr>
              <p14:xfrm>
                <a:off x="6059444" y="2638418"/>
                <a:ext cx="69480" cy="31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5E090-F08D-5F2D-768D-6026B9D9F2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50804" y="2629418"/>
                  <a:ext cx="871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545355-C24F-EFAD-8F7A-DED0DB7603EE}"/>
                    </a:ext>
                  </a:extLst>
                </p14:cNvPr>
                <p14:cNvContentPartPr/>
                <p14:nvPr/>
              </p14:nvContentPartPr>
              <p14:xfrm>
                <a:off x="6190124" y="2714738"/>
                <a:ext cx="116640" cy="21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545355-C24F-EFAD-8F7A-DED0DB7603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81124" y="2706098"/>
                  <a:ext cx="134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F7C6F0-7113-9366-3B89-ABA394807AD1}"/>
                    </a:ext>
                  </a:extLst>
                </p14:cNvPr>
                <p14:cNvContentPartPr/>
                <p14:nvPr/>
              </p14:nvContentPartPr>
              <p14:xfrm>
                <a:off x="6341324" y="2642738"/>
                <a:ext cx="100800" cy="301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F7C6F0-7113-9366-3B89-ABA394807A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32324" y="2633738"/>
                  <a:ext cx="118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9F071DF-4938-BFA7-F9AE-CAB4D5E3F73A}"/>
                    </a:ext>
                  </a:extLst>
                </p14:cNvPr>
                <p14:cNvContentPartPr/>
                <p14:nvPr/>
              </p14:nvContentPartPr>
              <p14:xfrm>
                <a:off x="6515924" y="2639498"/>
                <a:ext cx="90000" cy="331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9F071DF-4938-BFA7-F9AE-CAB4D5E3F7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06924" y="2630498"/>
                  <a:ext cx="10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2313BDD-AC34-ACC2-2F2D-0F1A4FD694C0}"/>
                    </a:ext>
                  </a:extLst>
                </p14:cNvPr>
                <p14:cNvContentPartPr/>
                <p14:nvPr/>
              </p14:nvContentPartPr>
              <p14:xfrm>
                <a:off x="6656684" y="2719778"/>
                <a:ext cx="75240" cy="19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2313BDD-AC34-ACC2-2F2D-0F1A4FD694C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7684" y="2711138"/>
                  <a:ext cx="92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9F8464-DA2A-39AC-73D4-6E821FDFA85F}"/>
                    </a:ext>
                  </a:extLst>
                </p14:cNvPr>
                <p14:cNvContentPartPr/>
                <p14:nvPr/>
              </p14:nvContentPartPr>
              <p14:xfrm>
                <a:off x="6734084" y="2611778"/>
                <a:ext cx="93240" cy="321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9F8464-DA2A-39AC-73D4-6E821FDFA8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25444" y="2603138"/>
                  <a:ext cx="110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D2FF0AA-6D79-06E3-B431-44D99B612B81}"/>
                    </a:ext>
                  </a:extLst>
                </p14:cNvPr>
                <p14:cNvContentPartPr/>
                <p14:nvPr/>
              </p14:nvContentPartPr>
              <p14:xfrm>
                <a:off x="6849284" y="2562458"/>
                <a:ext cx="101160" cy="45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D2FF0AA-6D79-06E3-B431-44D99B612B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40644" y="2553458"/>
                  <a:ext cx="1188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628B3A-8309-CCE0-4CF7-9EFFFEA7892D}"/>
                    </a:ext>
                  </a:extLst>
                </p14:cNvPr>
                <p14:cNvContentPartPr/>
                <p14:nvPr/>
              </p14:nvContentPartPr>
              <p14:xfrm>
                <a:off x="7134044" y="2740298"/>
                <a:ext cx="88560" cy="12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628B3A-8309-CCE0-4CF7-9EFFFEA789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25044" y="2731298"/>
                  <a:ext cx="106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9E2C001-464D-59F3-02BA-32C30280DECF}"/>
                    </a:ext>
                  </a:extLst>
                </p14:cNvPr>
                <p14:cNvContentPartPr/>
                <p14:nvPr/>
              </p14:nvContentPartPr>
              <p14:xfrm>
                <a:off x="7116404" y="2789258"/>
                <a:ext cx="136800" cy="10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9E2C001-464D-59F3-02BA-32C30280DE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07764" y="2780258"/>
                  <a:ext cx="154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3D5A684-A4B1-32CC-7484-F6FD6BCC647C}"/>
                    </a:ext>
                  </a:extLst>
                </p14:cNvPr>
                <p14:cNvContentPartPr/>
                <p14:nvPr/>
              </p14:nvContentPartPr>
              <p14:xfrm>
                <a:off x="7431044" y="2658218"/>
                <a:ext cx="130320" cy="200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3D5A684-A4B1-32CC-7484-F6FD6BCC64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2044" y="2649578"/>
                  <a:ext cx="147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C83353-24D1-9DCC-2FFD-F0D0E2EABD2D}"/>
                    </a:ext>
                  </a:extLst>
                </p14:cNvPr>
                <p14:cNvContentPartPr/>
                <p14:nvPr/>
              </p14:nvContentPartPr>
              <p14:xfrm>
                <a:off x="7631924" y="2636618"/>
                <a:ext cx="16920" cy="192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C83353-24D1-9DCC-2FFD-F0D0E2EABD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22924" y="2627618"/>
                  <a:ext cx="34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D9A37E5-1C23-EFBD-6FBE-0DE457D48021}"/>
                    </a:ext>
                  </a:extLst>
                </p14:cNvPr>
                <p14:cNvContentPartPr/>
                <p14:nvPr/>
              </p14:nvContentPartPr>
              <p14:xfrm>
                <a:off x="7600244" y="2716538"/>
                <a:ext cx="120240" cy="20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D9A37E5-1C23-EFBD-6FBE-0DE457D480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91604" y="2707898"/>
                  <a:ext cx="13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762324-27AF-1203-E420-CC422A07B693}"/>
                    </a:ext>
                  </a:extLst>
                </p14:cNvPr>
                <p14:cNvContentPartPr/>
                <p14:nvPr/>
              </p14:nvContentPartPr>
              <p14:xfrm>
                <a:off x="7798244" y="2625098"/>
                <a:ext cx="88560" cy="192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762324-27AF-1203-E420-CC422A07B6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89604" y="2616098"/>
                  <a:ext cx="106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70D0759-D716-CBF0-0E73-9ACFDAA0D24D}"/>
                    </a:ext>
                  </a:extLst>
                </p14:cNvPr>
                <p14:cNvContentPartPr/>
                <p14:nvPr/>
              </p14:nvContentPartPr>
              <p14:xfrm>
                <a:off x="8025404" y="2598818"/>
                <a:ext cx="2880" cy="200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70D0759-D716-CBF0-0E73-9ACFDAA0D2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16764" y="2589818"/>
                  <a:ext cx="2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51C66C-9E4A-5173-46F9-0408886D217B}"/>
                    </a:ext>
                  </a:extLst>
                </p14:cNvPr>
                <p14:cNvContentPartPr/>
                <p14:nvPr/>
              </p14:nvContentPartPr>
              <p14:xfrm>
                <a:off x="7965284" y="2710418"/>
                <a:ext cx="123840" cy="5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51C66C-9E4A-5173-46F9-0408886D21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56284" y="2701418"/>
                  <a:ext cx="141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9C7E2AB-0B97-AEE8-885B-9888188D2C64}"/>
                    </a:ext>
                  </a:extLst>
                </p14:cNvPr>
                <p14:cNvContentPartPr/>
                <p14:nvPr/>
              </p14:nvContentPartPr>
              <p14:xfrm>
                <a:off x="8148164" y="2598458"/>
                <a:ext cx="100080" cy="175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9C7E2AB-0B97-AEE8-885B-9888188D2C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39524" y="2589818"/>
                  <a:ext cx="11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EF5FF5-BEAD-9ACE-77B8-9A97F86269B9}"/>
                    </a:ext>
                  </a:extLst>
                </p14:cNvPr>
                <p14:cNvContentPartPr/>
                <p14:nvPr/>
              </p14:nvContentPartPr>
              <p14:xfrm>
                <a:off x="8372804" y="2627618"/>
                <a:ext cx="101880" cy="16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4EF5FF5-BEAD-9ACE-77B8-9A97F86269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64164" y="2618978"/>
                  <a:ext cx="11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0559C9-13C8-5D6A-6B44-9BBD789F2465}"/>
                    </a:ext>
                  </a:extLst>
                </p14:cNvPr>
                <p14:cNvContentPartPr/>
                <p14:nvPr/>
              </p14:nvContentPartPr>
              <p14:xfrm>
                <a:off x="8374604" y="2690618"/>
                <a:ext cx="104400" cy="12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0559C9-13C8-5D6A-6B44-9BBD789F24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65964" y="2681978"/>
                  <a:ext cx="122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523159-4AFD-26FA-71B9-CEB05C66213A}"/>
                    </a:ext>
                  </a:extLst>
                </p14:cNvPr>
                <p14:cNvContentPartPr/>
                <p14:nvPr/>
              </p14:nvContentPartPr>
              <p14:xfrm>
                <a:off x="8592404" y="2553818"/>
                <a:ext cx="105480" cy="194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523159-4AFD-26FA-71B9-CEB05C6621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83764" y="2545178"/>
                  <a:ext cx="1231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A092525-23BE-E2E2-921F-C9C7E628BE72}"/>
              </a:ext>
            </a:extLst>
          </p:cNvPr>
          <p:cNvGrpSpPr/>
          <p:nvPr/>
        </p:nvGrpSpPr>
        <p:grpSpPr>
          <a:xfrm>
            <a:off x="2378084" y="3459578"/>
            <a:ext cx="487080" cy="299880"/>
            <a:chOff x="2378084" y="3459578"/>
            <a:chExt cx="48708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892A78-E127-A040-DA8B-87E580AAFF98}"/>
                    </a:ext>
                  </a:extLst>
                </p14:cNvPr>
                <p14:cNvContentPartPr/>
                <p14:nvPr/>
              </p14:nvContentPartPr>
              <p14:xfrm>
                <a:off x="2378084" y="3488378"/>
                <a:ext cx="122040" cy="271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892A78-E127-A040-DA8B-87E580AAFF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69084" y="3479378"/>
                  <a:ext cx="139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7526C9-7CE5-8827-A1D5-42EEC6491665}"/>
                    </a:ext>
                  </a:extLst>
                </p14:cNvPr>
                <p14:cNvContentPartPr/>
                <p14:nvPr/>
              </p14:nvContentPartPr>
              <p14:xfrm>
                <a:off x="2594444" y="3585938"/>
                <a:ext cx="92160" cy="19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7526C9-7CE5-8827-A1D5-42EEC64916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85804" y="3577298"/>
                  <a:ext cx="109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F46B17-5D47-34CE-979A-3AD7145FE119}"/>
                    </a:ext>
                  </a:extLst>
                </p14:cNvPr>
                <p14:cNvContentPartPr/>
                <p14:nvPr/>
              </p14:nvContentPartPr>
              <p14:xfrm>
                <a:off x="2739164" y="3459578"/>
                <a:ext cx="126000" cy="249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F46B17-5D47-34CE-979A-3AD7145FE1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30164" y="3450938"/>
                  <a:ext cx="1436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F04E03D-19AE-3790-ACB4-2508F133E265}"/>
              </a:ext>
            </a:extLst>
          </p:cNvPr>
          <p:cNvGrpSpPr/>
          <p:nvPr/>
        </p:nvGrpSpPr>
        <p:grpSpPr>
          <a:xfrm>
            <a:off x="3034724" y="3496658"/>
            <a:ext cx="428400" cy="246240"/>
            <a:chOff x="3034724" y="3496658"/>
            <a:chExt cx="42840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C8FB0F-9C89-D8A8-B73E-6DB21717E7FC}"/>
                    </a:ext>
                  </a:extLst>
                </p14:cNvPr>
                <p14:cNvContentPartPr/>
                <p14:nvPr/>
              </p14:nvContentPartPr>
              <p14:xfrm>
                <a:off x="3040124" y="3581258"/>
                <a:ext cx="105480" cy="20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C8FB0F-9C89-D8A8-B73E-6DB21717E7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31124" y="3572258"/>
                  <a:ext cx="123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AF3C1F3-562B-4FAE-BDDE-D358CE951E93}"/>
                    </a:ext>
                  </a:extLst>
                </p14:cNvPr>
                <p14:cNvContentPartPr/>
                <p14:nvPr/>
              </p14:nvContentPartPr>
              <p14:xfrm>
                <a:off x="3034724" y="3653618"/>
                <a:ext cx="136080" cy="18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AF3C1F3-562B-4FAE-BDDE-D358CE951E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26084" y="3644978"/>
                  <a:ext cx="153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2879F10-7023-1A43-B7DF-FFB713CDB589}"/>
                    </a:ext>
                  </a:extLst>
                </p14:cNvPr>
                <p14:cNvContentPartPr/>
                <p14:nvPr/>
              </p14:nvContentPartPr>
              <p14:xfrm>
                <a:off x="3325604" y="3496658"/>
                <a:ext cx="137520" cy="246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2879F10-7023-1A43-B7DF-FFB713CDB5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16604" y="3487658"/>
                  <a:ext cx="15516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C033773-6C4E-B315-BD30-CA351EAB633D}"/>
                  </a:ext>
                </a:extLst>
              </p14:cNvPr>
              <p14:cNvContentPartPr/>
              <p14:nvPr/>
            </p14:nvContentPartPr>
            <p14:xfrm>
              <a:off x="2288444" y="3387578"/>
              <a:ext cx="1280880" cy="6310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C033773-6C4E-B315-BD30-CA351EAB633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79444" y="3378578"/>
                <a:ext cx="1298520" cy="64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344" y="4105901"/>
            <a:ext cx="922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– </a:t>
            </a:r>
            <a:r>
              <a:rPr sz="2400" spc="-277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996" y="2601979"/>
            <a:ext cx="100965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4+1+1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R="61595" algn="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-2-1-2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1353" y="3219409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1602" y="1370777"/>
            <a:ext cx="1094105" cy="953135"/>
            <a:chOff x="6901602" y="1370777"/>
            <a:chExt cx="1094105" cy="953135"/>
          </a:xfrm>
        </p:grpSpPr>
        <p:sp>
          <p:nvSpPr>
            <p:cNvPr id="17" name="object 17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5690" y="1654240"/>
              <a:ext cx="669528" cy="6695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376489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76490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74165" y="1031699"/>
            <a:ext cx="1026160" cy="682625"/>
            <a:chOff x="5174165" y="1031699"/>
            <a:chExt cx="1026160" cy="682625"/>
          </a:xfrm>
        </p:grpSpPr>
        <p:sp>
          <p:nvSpPr>
            <p:cNvPr id="27" name="object 27"/>
            <p:cNvSpPr/>
            <p:nvPr/>
          </p:nvSpPr>
          <p:spPr>
            <a:xfrm>
              <a:off x="5185913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9563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79563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2998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70227" y="175284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72477" y="1666445"/>
            <a:ext cx="1056005" cy="593725"/>
            <a:chOff x="4672477" y="1666445"/>
            <a:chExt cx="1056005" cy="593725"/>
          </a:xfrm>
        </p:grpSpPr>
        <p:sp>
          <p:nvSpPr>
            <p:cNvPr id="36" name="object 36"/>
            <p:cNvSpPr/>
            <p:nvPr/>
          </p:nvSpPr>
          <p:spPr>
            <a:xfrm>
              <a:off x="4678827" y="1707443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72477" y="1707443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72477" y="2050460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7362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47363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48006" y="13898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55092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096563" y="3250421"/>
            <a:ext cx="1109980" cy="912494"/>
            <a:chOff x="5096563" y="3250421"/>
            <a:chExt cx="1109980" cy="912494"/>
          </a:xfrm>
        </p:grpSpPr>
        <p:sp>
          <p:nvSpPr>
            <p:cNvPr id="50" name="object 50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563" y="3492845"/>
              <a:ext cx="669528" cy="66952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7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60" name="object 60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28220" y="3263121"/>
            <a:ext cx="1027430" cy="686435"/>
            <a:chOff x="2428220" y="3263121"/>
            <a:chExt cx="1027430" cy="686435"/>
          </a:xfrm>
        </p:grpSpPr>
        <p:sp>
          <p:nvSpPr>
            <p:cNvPr id="67" name="object 67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866784" y="1651344"/>
            <a:ext cx="669925" cy="669925"/>
            <a:chOff x="2866784" y="1651344"/>
            <a:chExt cx="669925" cy="669925"/>
          </a:xfrm>
        </p:grpSpPr>
        <p:pic>
          <p:nvPicPr>
            <p:cNvPr id="73" name="object 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784" y="1651344"/>
              <a:ext cx="669528" cy="66952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6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104131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7" name="object 7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6563" y="1651344"/>
            <a:ext cx="669528" cy="669528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5333908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23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866784" y="3492845"/>
            <a:ext cx="669925" cy="669925"/>
            <a:chOff x="2866784" y="3492845"/>
            <a:chExt cx="669925" cy="669925"/>
          </a:xfrm>
        </p:grpSpPr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784" y="3492845"/>
              <a:ext cx="669528" cy="66952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7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104131" y="35884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15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899826" y="2909374"/>
            <a:ext cx="1026160" cy="682625"/>
            <a:chOff x="6899826" y="2909374"/>
            <a:chExt cx="1026160" cy="682625"/>
          </a:xfrm>
        </p:grpSpPr>
        <p:sp>
          <p:nvSpPr>
            <p:cNvPr id="88" name="object 88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376490" y="351911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64" y="0"/>
                </a:moveTo>
                <a:lnTo>
                  <a:pt x="240498" y="3326"/>
                </a:lnTo>
                <a:lnTo>
                  <a:pt x="197859" y="13307"/>
                </a:lnTo>
                <a:lnTo>
                  <a:pt x="156874" y="29941"/>
                </a:lnTo>
                <a:lnTo>
                  <a:pt x="118369" y="53229"/>
                </a:lnTo>
                <a:lnTo>
                  <a:pt x="83171" y="83171"/>
                </a:lnTo>
                <a:lnTo>
                  <a:pt x="53229" y="118369"/>
                </a:lnTo>
                <a:lnTo>
                  <a:pt x="29941" y="156874"/>
                </a:lnTo>
                <a:lnTo>
                  <a:pt x="13307" y="197859"/>
                </a:lnTo>
                <a:lnTo>
                  <a:pt x="3326" y="240498"/>
                </a:lnTo>
                <a:lnTo>
                  <a:pt x="0" y="283964"/>
                </a:lnTo>
                <a:lnTo>
                  <a:pt x="3326" y="327430"/>
                </a:lnTo>
                <a:lnTo>
                  <a:pt x="13307" y="370069"/>
                </a:lnTo>
                <a:lnTo>
                  <a:pt x="29941" y="411054"/>
                </a:lnTo>
                <a:lnTo>
                  <a:pt x="53229" y="449559"/>
                </a:lnTo>
                <a:lnTo>
                  <a:pt x="83171" y="484757"/>
                </a:lnTo>
                <a:lnTo>
                  <a:pt x="118369" y="514699"/>
                </a:lnTo>
                <a:lnTo>
                  <a:pt x="156874" y="537986"/>
                </a:lnTo>
                <a:lnTo>
                  <a:pt x="197859" y="554621"/>
                </a:lnTo>
                <a:lnTo>
                  <a:pt x="240498" y="564601"/>
                </a:lnTo>
                <a:lnTo>
                  <a:pt x="283964" y="567928"/>
                </a:lnTo>
                <a:lnTo>
                  <a:pt x="327430" y="564601"/>
                </a:lnTo>
                <a:lnTo>
                  <a:pt x="370069" y="554621"/>
                </a:lnTo>
                <a:lnTo>
                  <a:pt x="411054" y="537986"/>
                </a:lnTo>
                <a:lnTo>
                  <a:pt x="449559" y="514699"/>
                </a:lnTo>
                <a:lnTo>
                  <a:pt x="484756" y="484757"/>
                </a:lnTo>
                <a:lnTo>
                  <a:pt x="514698" y="449559"/>
                </a:lnTo>
                <a:lnTo>
                  <a:pt x="537986" y="411054"/>
                </a:lnTo>
                <a:lnTo>
                  <a:pt x="554620" y="370069"/>
                </a:lnTo>
                <a:lnTo>
                  <a:pt x="564601" y="327430"/>
                </a:lnTo>
                <a:lnTo>
                  <a:pt x="567928" y="283964"/>
                </a:lnTo>
                <a:lnTo>
                  <a:pt x="564601" y="240498"/>
                </a:lnTo>
                <a:lnTo>
                  <a:pt x="554620" y="197859"/>
                </a:lnTo>
                <a:lnTo>
                  <a:pt x="537986" y="156874"/>
                </a:lnTo>
                <a:lnTo>
                  <a:pt x="514698" y="118369"/>
                </a:lnTo>
                <a:lnTo>
                  <a:pt x="484756" y="83171"/>
                </a:lnTo>
                <a:lnTo>
                  <a:pt x="449559" y="53229"/>
                </a:lnTo>
                <a:lnTo>
                  <a:pt x="411054" y="29941"/>
                </a:lnTo>
                <a:lnTo>
                  <a:pt x="370069" y="13307"/>
                </a:lnTo>
                <a:lnTo>
                  <a:pt x="327430" y="3326"/>
                </a:lnTo>
                <a:lnTo>
                  <a:pt x="28396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7325690" y="3491310"/>
            <a:ext cx="669925" cy="669925"/>
            <a:chOff x="7325690" y="3491310"/>
            <a:chExt cx="669925" cy="669925"/>
          </a:xfrm>
        </p:grpSpPr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5690" y="3491310"/>
              <a:ext cx="669528" cy="6695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376490" y="3519110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563035" y="358694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86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-25" dirty="0"/>
              <a:t> </a:t>
            </a:r>
            <a:r>
              <a:rPr spc="-5" dirty="0"/>
              <a:t>Determinants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9950" y="17970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A1872E0-2EBF-AD05-9B8E-EA5B20FAD9EF}"/>
                  </a:ext>
                </a:extLst>
              </p14:cNvPr>
              <p14:cNvContentPartPr/>
              <p14:nvPr/>
            </p14:nvContentPartPr>
            <p14:xfrm>
              <a:off x="352364" y="3026858"/>
              <a:ext cx="113040" cy="146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A1872E0-2EBF-AD05-9B8E-EA5B20FAD9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724" y="3018218"/>
                <a:ext cx="130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66A1CC8-7E5A-62CD-D8CD-F9116E249A8B}"/>
                  </a:ext>
                </a:extLst>
              </p14:cNvPr>
              <p14:cNvContentPartPr/>
              <p14:nvPr/>
            </p14:nvContentPartPr>
            <p14:xfrm>
              <a:off x="557564" y="3118298"/>
              <a:ext cx="100080" cy="2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66A1CC8-7E5A-62CD-D8CD-F9116E249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924" y="3109298"/>
                <a:ext cx="117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BA18C61-A229-902D-7B16-4D10D8DAB5E7}"/>
                  </a:ext>
                </a:extLst>
              </p14:cNvPr>
              <p14:cNvContentPartPr/>
              <p14:nvPr/>
            </p14:nvContentPartPr>
            <p14:xfrm>
              <a:off x="592844" y="3066098"/>
              <a:ext cx="11520" cy="114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BA18C61-A229-902D-7B16-4D10D8DAB5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844" y="3057098"/>
                <a:ext cx="29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E30D8A-8CB9-E623-0720-A3EEE6E0781B}"/>
                  </a:ext>
                </a:extLst>
              </p14:cNvPr>
              <p14:cNvContentPartPr/>
              <p14:nvPr/>
            </p14:nvContentPartPr>
            <p14:xfrm>
              <a:off x="728564" y="3014258"/>
              <a:ext cx="86040" cy="146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E30D8A-8CB9-E623-0720-A3EEE6E078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564" y="3005258"/>
                <a:ext cx="10368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95C39335-A4FF-39BC-6D3E-D1645E8EF665}"/>
              </a:ext>
            </a:extLst>
          </p:cNvPr>
          <p:cNvGrpSpPr/>
          <p:nvPr/>
        </p:nvGrpSpPr>
        <p:grpSpPr>
          <a:xfrm>
            <a:off x="942764" y="3001658"/>
            <a:ext cx="312480" cy="168840"/>
            <a:chOff x="942764" y="3001658"/>
            <a:chExt cx="31248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8C96F1-C7BF-1AD0-C69E-B43D25D5047F}"/>
                    </a:ext>
                  </a:extLst>
                </p14:cNvPr>
                <p14:cNvContentPartPr/>
                <p14:nvPr/>
              </p14:nvContentPartPr>
              <p14:xfrm>
                <a:off x="942764" y="3091298"/>
                <a:ext cx="70920" cy="3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8C96F1-C7BF-1AD0-C69E-B43D25D504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3764" y="3082658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691424-3976-D86E-D60C-7A88AF483FBC}"/>
                    </a:ext>
                  </a:extLst>
                </p14:cNvPr>
                <p14:cNvContentPartPr/>
                <p14:nvPr/>
              </p14:nvContentPartPr>
              <p14:xfrm>
                <a:off x="989924" y="3082658"/>
                <a:ext cx="73800" cy="1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691424-3976-D86E-D60C-7A88AF483F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284" y="3074018"/>
                  <a:ext cx="91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031F68-289F-3C04-78EE-706C3C91FB6A}"/>
                    </a:ext>
                  </a:extLst>
                </p14:cNvPr>
                <p14:cNvContentPartPr/>
                <p14:nvPr/>
              </p14:nvContentPartPr>
              <p14:xfrm>
                <a:off x="986324" y="3003098"/>
                <a:ext cx="14400" cy="161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031F68-289F-3C04-78EE-706C3C91FB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7684" y="2994458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1A39B1-0487-D632-7D57-7A4FB6C5B277}"/>
                    </a:ext>
                  </a:extLst>
                </p14:cNvPr>
                <p14:cNvContentPartPr/>
                <p14:nvPr/>
              </p14:nvContentPartPr>
              <p14:xfrm>
                <a:off x="1149044" y="3001658"/>
                <a:ext cx="106200" cy="168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1A39B1-0487-D632-7D57-7A4FB6C5B2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0044" y="2993018"/>
                  <a:ext cx="1238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2A8CF3-5EAA-DBE9-A990-7DF95AEEC8AE}"/>
              </a:ext>
            </a:extLst>
          </p:cNvPr>
          <p:cNvGrpSpPr/>
          <p:nvPr/>
        </p:nvGrpSpPr>
        <p:grpSpPr>
          <a:xfrm>
            <a:off x="80204" y="3272018"/>
            <a:ext cx="808200" cy="171720"/>
            <a:chOff x="80204" y="3272018"/>
            <a:chExt cx="80820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EB6A99-3050-8A84-8C4B-2BF0139CF19E}"/>
                    </a:ext>
                  </a:extLst>
                </p14:cNvPr>
                <p14:cNvContentPartPr/>
                <p14:nvPr/>
              </p14:nvContentPartPr>
              <p14:xfrm>
                <a:off x="80204" y="3348338"/>
                <a:ext cx="129600" cy="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EB6A99-3050-8A84-8C4B-2BF0139CF1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64" y="3339338"/>
                  <a:ext cx="147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D6164E-97FE-BBE4-2EDB-FCB5A04925F3}"/>
                    </a:ext>
                  </a:extLst>
                </p14:cNvPr>
                <p14:cNvContentPartPr/>
                <p14:nvPr/>
              </p14:nvContentPartPr>
              <p14:xfrm>
                <a:off x="330764" y="3286058"/>
                <a:ext cx="148320" cy="157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D6164E-97FE-BBE4-2EDB-FCB5A04925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2124" y="3277058"/>
                  <a:ext cx="165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6F639D-D503-824D-296F-A01535702113}"/>
                    </a:ext>
                  </a:extLst>
                </p14:cNvPr>
                <p14:cNvContentPartPr/>
                <p14:nvPr/>
              </p14:nvContentPartPr>
              <p14:xfrm>
                <a:off x="588164" y="3369578"/>
                <a:ext cx="119160" cy="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6F639D-D503-824D-296F-A015357021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9524" y="3360578"/>
                  <a:ext cx="136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30CB4B-4EEA-9760-CAF5-318E8EF333E5}"/>
                    </a:ext>
                  </a:extLst>
                </p14:cNvPr>
                <p14:cNvContentPartPr/>
                <p14:nvPr/>
              </p14:nvContentPartPr>
              <p14:xfrm>
                <a:off x="787964" y="3272018"/>
                <a:ext cx="100440" cy="135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30CB4B-4EEA-9760-CAF5-318E8EF333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9324" y="3263018"/>
                  <a:ext cx="1180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1B5D1B-6EA9-A054-3C9B-89CF9D71E7B9}"/>
              </a:ext>
            </a:extLst>
          </p:cNvPr>
          <p:cNvGrpSpPr/>
          <p:nvPr/>
        </p:nvGrpSpPr>
        <p:grpSpPr>
          <a:xfrm>
            <a:off x="1028444" y="3258338"/>
            <a:ext cx="277920" cy="133560"/>
            <a:chOff x="1028444" y="3258338"/>
            <a:chExt cx="277920" cy="1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3E49E3-7F5A-8A66-38D2-D4D2D1632052}"/>
                    </a:ext>
                  </a:extLst>
                </p14:cNvPr>
                <p14:cNvContentPartPr/>
                <p14:nvPr/>
              </p14:nvContentPartPr>
              <p14:xfrm>
                <a:off x="1028444" y="3318098"/>
                <a:ext cx="8748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3E49E3-7F5A-8A66-38D2-D4D2D16320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9444" y="3309458"/>
                  <a:ext cx="105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76FFDC-BDE8-DA49-DC11-DAFA9C13013E}"/>
                    </a:ext>
                  </a:extLst>
                </p14:cNvPr>
                <p14:cNvContentPartPr/>
                <p14:nvPr/>
              </p14:nvContentPartPr>
              <p14:xfrm>
                <a:off x="1198004" y="3258338"/>
                <a:ext cx="108360" cy="133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76FFDC-BDE8-DA49-DC11-DAFA9C1301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9364" y="3249698"/>
                  <a:ext cx="12600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E915FA6-C22D-F610-3267-26D9DA88F007}"/>
                  </a:ext>
                </a:extLst>
              </p14:cNvPr>
              <p14:cNvContentPartPr/>
              <p14:nvPr/>
            </p14:nvContentPartPr>
            <p14:xfrm>
              <a:off x="24044" y="3532298"/>
              <a:ext cx="1426680" cy="42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E915FA6-C22D-F610-3267-26D9DA88F0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44" y="3523658"/>
                <a:ext cx="14443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96B6BA7-9C8F-D3B3-C474-69F0514876E2}"/>
                  </a:ext>
                </a:extLst>
              </p14:cNvPr>
              <p14:cNvContentPartPr/>
              <p14:nvPr/>
            </p14:nvContentPartPr>
            <p14:xfrm>
              <a:off x="709844" y="3656138"/>
              <a:ext cx="119520" cy="157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96B6BA7-9C8F-D3B3-C474-69F0514876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1204" y="3647138"/>
                <a:ext cx="1371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8787D364-8C15-46CC-6191-83BF09DBD047}"/>
              </a:ext>
            </a:extLst>
          </p:cNvPr>
          <p:cNvGrpSpPr/>
          <p:nvPr/>
        </p:nvGrpSpPr>
        <p:grpSpPr>
          <a:xfrm>
            <a:off x="2659244" y="3093458"/>
            <a:ext cx="309960" cy="198360"/>
            <a:chOff x="2659244" y="3093458"/>
            <a:chExt cx="309960" cy="1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54F3AD-39E3-3730-036C-07DCD5E230CF}"/>
                    </a:ext>
                  </a:extLst>
                </p14:cNvPr>
                <p14:cNvContentPartPr/>
                <p14:nvPr/>
              </p14:nvContentPartPr>
              <p14:xfrm>
                <a:off x="2659244" y="3208658"/>
                <a:ext cx="124200" cy="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54F3AD-39E3-3730-036C-07DCD5E230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0604" y="3200018"/>
                  <a:ext cx="141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6E433E-17CE-774F-53CD-929EE7B75B96}"/>
                    </a:ext>
                  </a:extLst>
                </p14:cNvPr>
                <p14:cNvContentPartPr/>
                <p14:nvPr/>
              </p14:nvContentPartPr>
              <p14:xfrm>
                <a:off x="2860844" y="3093458"/>
                <a:ext cx="108360" cy="198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6E433E-17CE-774F-53CD-929EE7B75B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2204" y="3084458"/>
                  <a:ext cx="12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5151E35-3333-F07E-E964-448427FAFCCB}"/>
              </a:ext>
            </a:extLst>
          </p:cNvPr>
          <p:cNvGrpSpPr/>
          <p:nvPr/>
        </p:nvGrpSpPr>
        <p:grpSpPr>
          <a:xfrm>
            <a:off x="3032924" y="3132338"/>
            <a:ext cx="397440" cy="157320"/>
            <a:chOff x="3032924" y="3132338"/>
            <a:chExt cx="39744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C985D10-B073-17C9-37EC-2DCCBC947608}"/>
                    </a:ext>
                  </a:extLst>
                </p14:cNvPr>
                <p14:cNvContentPartPr/>
                <p14:nvPr/>
              </p14:nvContentPartPr>
              <p14:xfrm>
                <a:off x="3032924" y="3203258"/>
                <a:ext cx="186120" cy="15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C985D10-B073-17C9-37EC-2DCCBC9476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24284" y="3194258"/>
                  <a:ext cx="203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1AEFCB-3A8A-FE4E-B562-0BF6F6094EE1}"/>
                    </a:ext>
                  </a:extLst>
                </p14:cNvPr>
                <p14:cNvContentPartPr/>
                <p14:nvPr/>
              </p14:nvContentPartPr>
              <p14:xfrm>
                <a:off x="3130844" y="3144578"/>
                <a:ext cx="18000" cy="14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1AEFCB-3A8A-FE4E-B562-0BF6F6094E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21844" y="3135938"/>
                  <a:ext cx="35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102AB2-673E-6117-6F20-FEA24E45E1BB}"/>
                    </a:ext>
                  </a:extLst>
                </p14:cNvPr>
                <p14:cNvContentPartPr/>
                <p14:nvPr/>
              </p14:nvContentPartPr>
              <p14:xfrm>
                <a:off x="3315524" y="3132338"/>
                <a:ext cx="114840" cy="150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102AB2-673E-6117-6F20-FEA24E45E1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6884" y="3123698"/>
                  <a:ext cx="1324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017BA7-DAD1-D75C-7309-2CB7C7C7E015}"/>
              </a:ext>
            </a:extLst>
          </p:cNvPr>
          <p:cNvGrpSpPr/>
          <p:nvPr/>
        </p:nvGrpSpPr>
        <p:grpSpPr>
          <a:xfrm>
            <a:off x="3544844" y="3059258"/>
            <a:ext cx="286560" cy="227520"/>
            <a:chOff x="3544844" y="3059258"/>
            <a:chExt cx="2865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FB24CE-E53C-6CB7-766B-C491CC6E6AFC}"/>
                    </a:ext>
                  </a:extLst>
                </p14:cNvPr>
                <p14:cNvContentPartPr/>
                <p14:nvPr/>
              </p14:nvContentPartPr>
              <p14:xfrm>
                <a:off x="3544844" y="3203978"/>
                <a:ext cx="132120" cy="9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FB24CE-E53C-6CB7-766B-C491CC6E6A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35844" y="3195338"/>
                  <a:ext cx="149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544D80-CAF3-7F92-948B-8D73A7D97D79}"/>
                    </a:ext>
                  </a:extLst>
                </p14:cNvPr>
                <p14:cNvContentPartPr/>
                <p14:nvPr/>
              </p14:nvContentPartPr>
              <p14:xfrm>
                <a:off x="3577244" y="3137738"/>
                <a:ext cx="29160" cy="149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544D80-CAF3-7F92-948B-8D73A7D97D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68244" y="3129098"/>
                  <a:ext cx="46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21C31D-3006-2C68-7345-5B9DBD58EE31}"/>
                    </a:ext>
                  </a:extLst>
                </p14:cNvPr>
                <p14:cNvContentPartPr/>
                <p14:nvPr/>
              </p14:nvContentPartPr>
              <p14:xfrm>
                <a:off x="3750044" y="3059258"/>
                <a:ext cx="81360" cy="168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21C31D-3006-2C68-7345-5B9DBD58EE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41044" y="3050618"/>
                  <a:ext cx="9900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F87AF8C-819C-C49F-72AE-14DAD792F228}"/>
                  </a:ext>
                </a:extLst>
              </p14:cNvPr>
              <p14:cNvContentPartPr/>
              <p14:nvPr/>
            </p14:nvContentPartPr>
            <p14:xfrm>
              <a:off x="2531084" y="3437978"/>
              <a:ext cx="128160" cy="20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F87AF8C-819C-C49F-72AE-14DAD792F2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22444" y="3428978"/>
                <a:ext cx="1458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C8B0F5B-DAF3-CFCE-4F44-7A108EC5C350}"/>
              </a:ext>
            </a:extLst>
          </p:cNvPr>
          <p:cNvGrpSpPr/>
          <p:nvPr/>
        </p:nvGrpSpPr>
        <p:grpSpPr>
          <a:xfrm>
            <a:off x="2849324" y="3413138"/>
            <a:ext cx="378000" cy="151920"/>
            <a:chOff x="2849324" y="3413138"/>
            <a:chExt cx="37800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7947D40-EA7D-61D9-934D-A9E8509DE995}"/>
                    </a:ext>
                  </a:extLst>
                </p14:cNvPr>
                <p14:cNvContentPartPr/>
                <p14:nvPr/>
              </p14:nvContentPartPr>
              <p14:xfrm>
                <a:off x="2849324" y="3413138"/>
                <a:ext cx="124560" cy="151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7947D40-EA7D-61D9-934D-A9E8509DE9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0324" y="3404498"/>
                  <a:ext cx="142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A80F87-7CF4-C284-AB80-8FDBF179713B}"/>
                    </a:ext>
                  </a:extLst>
                </p14:cNvPr>
                <p14:cNvContentPartPr/>
                <p14:nvPr/>
              </p14:nvContentPartPr>
              <p14:xfrm>
                <a:off x="3129404" y="3448778"/>
                <a:ext cx="97920" cy="20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A80F87-7CF4-C284-AB80-8FDBF17971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20404" y="3440138"/>
                  <a:ext cx="11556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BC6DDDD-30B9-4BC7-C2D4-BDF843CD1C3A}"/>
                  </a:ext>
                </a:extLst>
              </p14:cNvPr>
              <p14:cNvContentPartPr/>
              <p14:nvPr/>
            </p14:nvContentPartPr>
            <p14:xfrm>
              <a:off x="3342884" y="3401258"/>
              <a:ext cx="114840" cy="160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BC6DDDD-30B9-4BC7-C2D4-BDF843CD1C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33884" y="3392258"/>
                <a:ext cx="13248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C90FA4E-BB22-1F20-DEDC-3C00E21D052A}"/>
              </a:ext>
            </a:extLst>
          </p:cNvPr>
          <p:cNvGrpSpPr/>
          <p:nvPr/>
        </p:nvGrpSpPr>
        <p:grpSpPr>
          <a:xfrm>
            <a:off x="3563204" y="3404138"/>
            <a:ext cx="294840" cy="217440"/>
            <a:chOff x="3563204" y="3404138"/>
            <a:chExt cx="29484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BFAF84-2801-BB9A-9FA9-77ECC25DF65B}"/>
                    </a:ext>
                  </a:extLst>
                </p14:cNvPr>
                <p14:cNvContentPartPr/>
                <p14:nvPr/>
              </p14:nvContentPartPr>
              <p14:xfrm>
                <a:off x="3657884" y="3429338"/>
                <a:ext cx="4680" cy="192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BFAF84-2801-BB9A-9FA9-77ECC25DF6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48884" y="3420338"/>
                  <a:ext cx="22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61B798-C32B-2D1A-137E-BCC5ADEB0EF3}"/>
                    </a:ext>
                  </a:extLst>
                </p14:cNvPr>
                <p14:cNvContentPartPr/>
                <p14:nvPr/>
              </p14:nvContentPartPr>
              <p14:xfrm>
                <a:off x="3563204" y="3530858"/>
                <a:ext cx="129960" cy="4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61B798-C32B-2D1A-137E-BCC5ADEB0E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54564" y="3521858"/>
                  <a:ext cx="147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988E6C-A803-0068-7C45-745E6C1CD2BD}"/>
                    </a:ext>
                  </a:extLst>
                </p14:cNvPr>
                <p14:cNvContentPartPr/>
                <p14:nvPr/>
              </p14:nvContentPartPr>
              <p14:xfrm>
                <a:off x="3767684" y="3404138"/>
                <a:ext cx="90360" cy="191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988E6C-A803-0068-7C45-745E6C1CD2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9044" y="3395498"/>
                  <a:ext cx="10800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26914F-0B07-C868-8D39-1BF74A11603E}"/>
                  </a:ext>
                </a:extLst>
              </p14:cNvPr>
              <p14:cNvContentPartPr/>
              <p14:nvPr/>
            </p14:nvContentPartPr>
            <p14:xfrm>
              <a:off x="2637644" y="3707618"/>
              <a:ext cx="1441440" cy="37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26914F-0B07-C868-8D39-1BF74A1160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28644" y="3698978"/>
                <a:ext cx="145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29F698F-FFA5-0906-7BCE-485401B25A23}"/>
                  </a:ext>
                </a:extLst>
              </p14:cNvPr>
              <p14:cNvContentPartPr/>
              <p14:nvPr/>
            </p14:nvContentPartPr>
            <p14:xfrm>
              <a:off x="3258284" y="3883658"/>
              <a:ext cx="132840" cy="154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29F698F-FFA5-0906-7BCE-485401B25A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49284" y="3874658"/>
                <a:ext cx="1504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937762-A025-A1AB-F833-2B5C8193007E}"/>
              </a:ext>
            </a:extLst>
          </p:cNvPr>
          <p:cNvGrpSpPr/>
          <p:nvPr/>
        </p:nvGrpSpPr>
        <p:grpSpPr>
          <a:xfrm>
            <a:off x="5110124" y="3077258"/>
            <a:ext cx="1101240" cy="218160"/>
            <a:chOff x="5110124" y="3077258"/>
            <a:chExt cx="11012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FA3037-5F8C-AC5B-E409-904C2391A7FA}"/>
                    </a:ext>
                  </a:extLst>
                </p14:cNvPr>
                <p14:cNvContentPartPr/>
                <p14:nvPr/>
              </p14:nvContentPartPr>
              <p14:xfrm>
                <a:off x="5110124" y="3077258"/>
                <a:ext cx="117720" cy="20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FA3037-5F8C-AC5B-E409-904C2391A7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01484" y="3068258"/>
                  <a:ext cx="13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D7D0CC-3952-F07D-EF03-C756C63AC16A}"/>
                    </a:ext>
                  </a:extLst>
                </p14:cNvPr>
                <p14:cNvContentPartPr/>
                <p14:nvPr/>
              </p14:nvContentPartPr>
              <p14:xfrm>
                <a:off x="5398844" y="3105698"/>
                <a:ext cx="3240" cy="165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D7D0CC-3952-F07D-EF03-C756C63AC1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90204" y="3096698"/>
                  <a:ext cx="20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ED809C-AEF5-78CA-0BD6-6BADF71F4AD9}"/>
                    </a:ext>
                  </a:extLst>
                </p14:cNvPr>
                <p14:cNvContentPartPr/>
                <p14:nvPr/>
              </p14:nvContentPartPr>
              <p14:xfrm>
                <a:off x="5327924" y="3187418"/>
                <a:ext cx="138600" cy="12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ED809C-AEF5-78CA-0BD6-6BADF71F4A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9284" y="3178778"/>
                  <a:ext cx="156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5D834C-D7AB-99E4-38B5-3FFA69FAF729}"/>
                    </a:ext>
                  </a:extLst>
                </p14:cNvPr>
                <p14:cNvContentPartPr/>
                <p14:nvPr/>
              </p14:nvContentPartPr>
              <p14:xfrm>
                <a:off x="5601884" y="3097058"/>
                <a:ext cx="108000" cy="185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5D834C-D7AB-99E4-38B5-3FFA69FAF7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93244" y="3088058"/>
                  <a:ext cx="125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53E862-CCC0-6FDF-AEC4-B59801BC5C0D}"/>
                    </a:ext>
                  </a:extLst>
                </p14:cNvPr>
                <p14:cNvContentPartPr/>
                <p14:nvPr/>
              </p14:nvContentPartPr>
              <p14:xfrm>
                <a:off x="5888084" y="3098138"/>
                <a:ext cx="3240" cy="197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53E862-CCC0-6FDF-AEC4-B59801BC5C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79084" y="3089138"/>
                  <a:ext cx="20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755059-E7D2-726A-370B-A83FBC1BD825}"/>
                    </a:ext>
                  </a:extLst>
                </p14:cNvPr>
                <p14:cNvContentPartPr/>
                <p14:nvPr/>
              </p14:nvContentPartPr>
              <p14:xfrm>
                <a:off x="5812844" y="3201818"/>
                <a:ext cx="182520" cy="5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755059-E7D2-726A-370B-A83FBC1BD8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03844" y="3192818"/>
                  <a:ext cx="200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8605FE-CF7F-084F-8341-98A5E39324AB}"/>
                    </a:ext>
                  </a:extLst>
                </p14:cNvPr>
                <p14:cNvContentPartPr/>
                <p14:nvPr/>
              </p14:nvContentPartPr>
              <p14:xfrm>
                <a:off x="6097244" y="3090938"/>
                <a:ext cx="114120" cy="157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8605FE-CF7F-084F-8341-98A5E39324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8244" y="3081938"/>
                  <a:ext cx="1317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679AA37-4184-3CB2-E58F-E26CD8CDD30E}"/>
              </a:ext>
            </a:extLst>
          </p:cNvPr>
          <p:cNvGrpSpPr/>
          <p:nvPr/>
        </p:nvGrpSpPr>
        <p:grpSpPr>
          <a:xfrm>
            <a:off x="4825004" y="3381818"/>
            <a:ext cx="1504440" cy="229680"/>
            <a:chOff x="4825004" y="3381818"/>
            <a:chExt cx="150444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988F39-A4A2-C16D-3946-887D0A9CDE96}"/>
                    </a:ext>
                  </a:extLst>
                </p14:cNvPr>
                <p14:cNvContentPartPr/>
                <p14:nvPr/>
              </p14:nvContentPartPr>
              <p14:xfrm>
                <a:off x="4825004" y="3400898"/>
                <a:ext cx="144000" cy="13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988F39-A4A2-C16D-3946-887D0A9CDE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16004" y="3392258"/>
                  <a:ext cx="161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0AE822-A251-8472-8373-21F761451354}"/>
                    </a:ext>
                  </a:extLst>
                </p14:cNvPr>
                <p14:cNvContentPartPr/>
                <p14:nvPr/>
              </p14:nvContentPartPr>
              <p14:xfrm>
                <a:off x="5213444" y="3391178"/>
                <a:ext cx="102960" cy="168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0AE822-A251-8472-8373-21F7614513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04444" y="3382178"/>
                  <a:ext cx="120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80832C-1786-DB31-6F10-082859801849}"/>
                    </a:ext>
                  </a:extLst>
                </p14:cNvPr>
                <p14:cNvContentPartPr/>
                <p14:nvPr/>
              </p14:nvContentPartPr>
              <p14:xfrm>
                <a:off x="5430524" y="3453818"/>
                <a:ext cx="98640" cy="9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80832C-1786-DB31-6F10-0828598018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21884" y="3444818"/>
                  <a:ext cx="11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193019-9514-7796-C583-B5E100D24031}"/>
                    </a:ext>
                  </a:extLst>
                </p14:cNvPr>
                <p14:cNvContentPartPr/>
                <p14:nvPr/>
              </p14:nvContentPartPr>
              <p14:xfrm>
                <a:off x="5632484" y="3386858"/>
                <a:ext cx="105840" cy="153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193019-9514-7796-C583-B5E100D240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23484" y="3378218"/>
                  <a:ext cx="123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BDBB4ED-84F9-D9CB-ED6E-C4F96DFD05B2}"/>
                    </a:ext>
                  </a:extLst>
                </p14:cNvPr>
                <p14:cNvContentPartPr/>
                <p14:nvPr/>
              </p14:nvContentPartPr>
              <p14:xfrm>
                <a:off x="5844164" y="3448058"/>
                <a:ext cx="123120" cy="16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BDBB4ED-84F9-D9CB-ED6E-C4F96DFD05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35524" y="3439418"/>
                  <a:ext cx="140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49F4EB-9006-DE04-4FA6-6E316EE2EAD3}"/>
                    </a:ext>
                  </a:extLst>
                </p14:cNvPr>
                <p14:cNvContentPartPr/>
                <p14:nvPr/>
              </p14:nvContentPartPr>
              <p14:xfrm>
                <a:off x="6070964" y="3381818"/>
                <a:ext cx="132480" cy="168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49F4EB-9006-DE04-4FA6-6E316EE2EA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2324" y="3372818"/>
                  <a:ext cx="150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E3A0A8-15FD-F81E-C06A-E5270D889141}"/>
                    </a:ext>
                  </a:extLst>
                </p14:cNvPr>
                <p14:cNvContentPartPr/>
                <p14:nvPr/>
              </p14:nvContentPartPr>
              <p14:xfrm>
                <a:off x="4963244" y="3540218"/>
                <a:ext cx="1366200" cy="71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E3A0A8-15FD-F81E-C06A-E5270D8891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54244" y="3531578"/>
                  <a:ext cx="138384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8419361-ED09-0974-8E7D-05B09B2C00F6}"/>
                  </a:ext>
                </a:extLst>
              </p14:cNvPr>
              <p14:cNvContentPartPr/>
              <p14:nvPr/>
            </p14:nvContentPartPr>
            <p14:xfrm>
              <a:off x="5487404" y="3734618"/>
              <a:ext cx="130680" cy="193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8419361-ED09-0974-8E7D-05B09B2C00F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78404" y="3725618"/>
                <a:ext cx="14832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A70FAC0-89A9-3C63-8D6F-2A4A535BCEAA}"/>
              </a:ext>
            </a:extLst>
          </p:cNvPr>
          <p:cNvGrpSpPr/>
          <p:nvPr/>
        </p:nvGrpSpPr>
        <p:grpSpPr>
          <a:xfrm>
            <a:off x="7404404" y="3044138"/>
            <a:ext cx="255600" cy="185040"/>
            <a:chOff x="7404404" y="3044138"/>
            <a:chExt cx="25560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E24975-2DDB-AC7B-0C6A-53535E3FF059}"/>
                    </a:ext>
                  </a:extLst>
                </p14:cNvPr>
                <p14:cNvContentPartPr/>
                <p14:nvPr/>
              </p14:nvContentPartPr>
              <p14:xfrm>
                <a:off x="7404404" y="3044138"/>
                <a:ext cx="108360" cy="185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E24975-2DDB-AC7B-0C6A-53535E3FF0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5764" y="3035498"/>
                  <a:ext cx="126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DA3007-7191-28F4-2F7B-7E96FC98A2F8}"/>
                    </a:ext>
                  </a:extLst>
                </p14:cNvPr>
                <p14:cNvContentPartPr/>
                <p14:nvPr/>
              </p14:nvContentPartPr>
              <p14:xfrm>
                <a:off x="7547684" y="3046298"/>
                <a:ext cx="112320" cy="164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8DA3007-7191-28F4-2F7B-7E96FC98A2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9044" y="3037298"/>
                  <a:ext cx="1299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A25BD11-77E5-B4E5-79EE-F7210DEBB389}"/>
              </a:ext>
            </a:extLst>
          </p:cNvPr>
          <p:cNvGrpSpPr/>
          <p:nvPr/>
        </p:nvGrpSpPr>
        <p:grpSpPr>
          <a:xfrm>
            <a:off x="7775204" y="3048098"/>
            <a:ext cx="363600" cy="187920"/>
            <a:chOff x="7775204" y="3048098"/>
            <a:chExt cx="363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C31E7FC-2320-FFBE-BEA4-AAC4E3015410}"/>
                    </a:ext>
                  </a:extLst>
                </p14:cNvPr>
                <p14:cNvContentPartPr/>
                <p14:nvPr/>
              </p14:nvContentPartPr>
              <p14:xfrm>
                <a:off x="7775204" y="3170858"/>
                <a:ext cx="121680" cy="1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C31E7FC-2320-FFBE-BEA4-AAC4E30154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66564" y="3162218"/>
                  <a:ext cx="139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14B98F-E9A1-C883-A7D3-F48A78F3E307}"/>
                    </a:ext>
                  </a:extLst>
                </p14:cNvPr>
                <p14:cNvContentPartPr/>
                <p14:nvPr/>
              </p14:nvContentPartPr>
              <p14:xfrm>
                <a:off x="7985444" y="3048098"/>
                <a:ext cx="153360" cy="18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14B98F-E9A1-C883-A7D3-F48A78F3E3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76444" y="3039098"/>
                  <a:ext cx="1710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65DB55D-6797-2758-7E4E-11E72E351BC3}"/>
              </a:ext>
            </a:extLst>
          </p:cNvPr>
          <p:cNvGrpSpPr/>
          <p:nvPr/>
        </p:nvGrpSpPr>
        <p:grpSpPr>
          <a:xfrm>
            <a:off x="8203964" y="3063218"/>
            <a:ext cx="322560" cy="175320"/>
            <a:chOff x="8203964" y="3063218"/>
            <a:chExt cx="32256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7C700E-3E7C-0422-636A-F75D71C2CF5E}"/>
                    </a:ext>
                  </a:extLst>
                </p14:cNvPr>
                <p14:cNvContentPartPr/>
                <p14:nvPr/>
              </p14:nvContentPartPr>
              <p14:xfrm>
                <a:off x="8203964" y="3139538"/>
                <a:ext cx="147240" cy="12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7C700E-3E7C-0422-636A-F75D71C2CF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95324" y="3130538"/>
                  <a:ext cx="164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1C5C1AD-6B56-F845-A2BC-000469BA3251}"/>
                    </a:ext>
                  </a:extLst>
                </p14:cNvPr>
                <p14:cNvContentPartPr/>
                <p14:nvPr/>
              </p14:nvContentPartPr>
              <p14:xfrm>
                <a:off x="8277404" y="3063218"/>
                <a:ext cx="12600" cy="158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1C5C1AD-6B56-F845-A2BC-000469BA32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8764" y="3054578"/>
                  <a:ext cx="30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69436B-50C0-2E6C-E1EC-2136256F2349}"/>
                    </a:ext>
                  </a:extLst>
                </p14:cNvPr>
                <p14:cNvContentPartPr/>
                <p14:nvPr/>
              </p14:nvContentPartPr>
              <p14:xfrm>
                <a:off x="8427164" y="3063578"/>
                <a:ext cx="99360" cy="174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69436B-50C0-2E6C-E1EC-2136256F23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8164" y="3054938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A36AE00-E5E3-7EF0-FCC4-B0096296940B}"/>
                  </a:ext>
                </a:extLst>
              </p14:cNvPr>
              <p14:cNvContentPartPr/>
              <p14:nvPr/>
            </p14:nvContentPartPr>
            <p14:xfrm>
              <a:off x="7145564" y="3397658"/>
              <a:ext cx="132480" cy="176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A36AE00-E5E3-7EF0-FCC4-B0096296940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36564" y="3389018"/>
                <a:ext cx="1501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0941ECC-128E-15D7-A7DE-D6489BC52271}"/>
              </a:ext>
            </a:extLst>
          </p:cNvPr>
          <p:cNvGrpSpPr/>
          <p:nvPr/>
        </p:nvGrpSpPr>
        <p:grpSpPr>
          <a:xfrm>
            <a:off x="7390364" y="3393698"/>
            <a:ext cx="274680" cy="178560"/>
            <a:chOff x="7390364" y="3393698"/>
            <a:chExt cx="27468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864E28-FAEC-89EE-E362-3A760A51131E}"/>
                    </a:ext>
                  </a:extLst>
                </p14:cNvPr>
                <p14:cNvContentPartPr/>
                <p14:nvPr/>
              </p14:nvContentPartPr>
              <p14:xfrm>
                <a:off x="7390364" y="3393698"/>
                <a:ext cx="120960" cy="178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864E28-FAEC-89EE-E362-3A760A5113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1364" y="3385058"/>
                  <a:ext cx="138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CF8C1C-1E28-5E48-4F3C-90B85640F015}"/>
                    </a:ext>
                  </a:extLst>
                </p14:cNvPr>
                <p14:cNvContentPartPr/>
                <p14:nvPr/>
              </p14:nvContentPartPr>
              <p14:xfrm>
                <a:off x="7565684" y="3413138"/>
                <a:ext cx="99360" cy="133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CF8C1C-1E28-5E48-4F3C-90B85640F0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57044" y="3404498"/>
                  <a:ext cx="1170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4CF0481-9B4F-3CFC-F701-245A96A1BE58}"/>
              </a:ext>
            </a:extLst>
          </p:cNvPr>
          <p:cNvGrpSpPr/>
          <p:nvPr/>
        </p:nvGrpSpPr>
        <p:grpSpPr>
          <a:xfrm>
            <a:off x="7801484" y="3364178"/>
            <a:ext cx="306000" cy="192600"/>
            <a:chOff x="7801484" y="3364178"/>
            <a:chExt cx="30600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A7E593F-E965-E054-1CC6-DD2698B32306}"/>
                    </a:ext>
                  </a:extLst>
                </p14:cNvPr>
                <p14:cNvContentPartPr/>
                <p14:nvPr/>
              </p14:nvContentPartPr>
              <p14:xfrm>
                <a:off x="7801484" y="3467138"/>
                <a:ext cx="106920" cy="4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A7E593F-E965-E054-1CC6-DD2698B323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2844" y="3458138"/>
                  <a:ext cx="124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0E5E68D-3822-6E4A-C1B6-C85FC6588418}"/>
                    </a:ext>
                  </a:extLst>
                </p14:cNvPr>
                <p14:cNvContentPartPr/>
                <p14:nvPr/>
              </p14:nvContentPartPr>
              <p14:xfrm>
                <a:off x="7845044" y="3377138"/>
                <a:ext cx="11880" cy="1760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0E5E68D-3822-6E4A-C1B6-C85FC65884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36044" y="3368498"/>
                  <a:ext cx="29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C33642-5BFB-6D6E-F732-36F57ADE78D6}"/>
                    </a:ext>
                  </a:extLst>
                </p14:cNvPr>
                <p14:cNvContentPartPr/>
                <p14:nvPr/>
              </p14:nvContentPartPr>
              <p14:xfrm>
                <a:off x="8012444" y="3364178"/>
                <a:ext cx="95040" cy="192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C33642-5BFB-6D6E-F732-36F57ADE78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03444" y="3355178"/>
                  <a:ext cx="1126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C75A61C-1EDE-C707-DD7C-B1FC85888A6A}"/>
              </a:ext>
            </a:extLst>
          </p:cNvPr>
          <p:cNvGrpSpPr/>
          <p:nvPr/>
        </p:nvGrpSpPr>
        <p:grpSpPr>
          <a:xfrm>
            <a:off x="8208284" y="3364178"/>
            <a:ext cx="325800" cy="134640"/>
            <a:chOff x="8208284" y="3364178"/>
            <a:chExt cx="32580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AAE6747-6FC7-21D7-DDB9-B245181A1B5A}"/>
                    </a:ext>
                  </a:extLst>
                </p14:cNvPr>
                <p14:cNvContentPartPr/>
                <p14:nvPr/>
              </p14:nvContentPartPr>
              <p14:xfrm>
                <a:off x="8208284" y="3453818"/>
                <a:ext cx="144360" cy="3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AAE6747-6FC7-21D7-DDB9-B245181A1B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99644" y="3444818"/>
                  <a:ext cx="162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E822B3-EE68-B670-4B19-9A912DC4AA4B}"/>
                    </a:ext>
                  </a:extLst>
                </p14:cNvPr>
                <p14:cNvContentPartPr/>
                <p14:nvPr/>
              </p14:nvContentPartPr>
              <p14:xfrm>
                <a:off x="8425364" y="3364178"/>
                <a:ext cx="108720" cy="134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E822B3-EE68-B670-4B19-9A912DC4AA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16724" y="3355538"/>
                  <a:ext cx="1263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BA609A9-78C6-928B-32EB-8653CC061AB1}"/>
                  </a:ext>
                </a:extLst>
              </p14:cNvPr>
              <p14:cNvContentPartPr/>
              <p14:nvPr/>
            </p14:nvContentPartPr>
            <p14:xfrm>
              <a:off x="7204964" y="3626258"/>
              <a:ext cx="1380240" cy="53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BA609A9-78C6-928B-32EB-8653CC061AB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95964" y="3617258"/>
                <a:ext cx="1397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E1AF731-BB27-CEEB-FF95-A71756886605}"/>
                  </a:ext>
                </a:extLst>
              </p14:cNvPr>
              <p14:cNvContentPartPr/>
              <p14:nvPr/>
            </p14:nvContentPartPr>
            <p14:xfrm>
              <a:off x="7833164" y="3840458"/>
              <a:ext cx="103680" cy="137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E1AF731-BB27-CEEB-FF95-A7175688660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24524" y="3831818"/>
                <a:ext cx="1213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28074E2-8209-59C0-23CE-2C57BBB5A676}"/>
              </a:ext>
            </a:extLst>
          </p:cNvPr>
          <p:cNvGrpSpPr/>
          <p:nvPr/>
        </p:nvGrpSpPr>
        <p:grpSpPr>
          <a:xfrm>
            <a:off x="381524" y="3864578"/>
            <a:ext cx="975960" cy="550440"/>
            <a:chOff x="381524" y="3864578"/>
            <a:chExt cx="97596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3AD2CF-72ED-B8BE-C808-23D1487C3B07}"/>
                    </a:ext>
                  </a:extLst>
                </p14:cNvPr>
                <p14:cNvContentPartPr/>
                <p14:nvPr/>
              </p14:nvContentPartPr>
              <p14:xfrm>
                <a:off x="381524" y="3962498"/>
                <a:ext cx="975960" cy="452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3AD2CF-72ED-B8BE-C808-23D1487C3B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2884" y="3953858"/>
                  <a:ext cx="993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5813EF0-B2EB-0205-3482-7492824EFC46}"/>
                    </a:ext>
                  </a:extLst>
                </p14:cNvPr>
                <p14:cNvContentPartPr/>
                <p14:nvPr/>
              </p14:nvContentPartPr>
              <p14:xfrm>
                <a:off x="536324" y="3864578"/>
                <a:ext cx="97920" cy="106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5813EF0-B2EB-0205-3482-7492824EFC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7324" y="3855578"/>
                  <a:ext cx="1155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977321-7A1B-BE6B-B1A2-9C6FDE4C2BEF}"/>
              </a:ext>
            </a:extLst>
          </p:cNvPr>
          <p:cNvGrpSpPr/>
          <p:nvPr/>
        </p:nvGrpSpPr>
        <p:grpSpPr>
          <a:xfrm>
            <a:off x="2985764" y="4035578"/>
            <a:ext cx="1144080" cy="468000"/>
            <a:chOff x="2985764" y="4035578"/>
            <a:chExt cx="114408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DA12C9-43D5-AD3D-ECAC-2EDEC6B3B656}"/>
                    </a:ext>
                  </a:extLst>
                </p14:cNvPr>
                <p14:cNvContentPartPr/>
                <p14:nvPr/>
              </p14:nvContentPartPr>
              <p14:xfrm>
                <a:off x="2985764" y="4096058"/>
                <a:ext cx="1144080" cy="407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DA12C9-43D5-AD3D-ECAC-2EDEC6B3B6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76764" y="4087418"/>
                  <a:ext cx="11617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3DBE6C1-3881-E5F0-4717-29C34A68FC73}"/>
                    </a:ext>
                  </a:extLst>
                </p14:cNvPr>
                <p14:cNvContentPartPr/>
                <p14:nvPr/>
              </p14:nvContentPartPr>
              <p14:xfrm>
                <a:off x="3104204" y="4035578"/>
                <a:ext cx="99720" cy="97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3DBE6C1-3881-E5F0-4717-29C34A68FC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95564" y="4026938"/>
                  <a:ext cx="1173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906B8BA-25E9-1CE1-C57D-139416AB1946}"/>
              </a:ext>
            </a:extLst>
          </p:cNvPr>
          <p:cNvGrpSpPr/>
          <p:nvPr/>
        </p:nvGrpSpPr>
        <p:grpSpPr>
          <a:xfrm>
            <a:off x="7300004" y="3934418"/>
            <a:ext cx="1088640" cy="526320"/>
            <a:chOff x="7300004" y="3934418"/>
            <a:chExt cx="10886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DE1315-E52C-35A2-D813-0CE4F6807A0C}"/>
                    </a:ext>
                  </a:extLst>
                </p14:cNvPr>
                <p14:cNvContentPartPr/>
                <p14:nvPr/>
              </p14:nvContentPartPr>
              <p14:xfrm>
                <a:off x="7300004" y="4067978"/>
                <a:ext cx="1088640" cy="392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DE1315-E52C-35A2-D813-0CE4F6807A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91364" y="4059338"/>
                  <a:ext cx="11062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EFB95B0-AC85-8DD7-DE20-5B56D6D7ACC6}"/>
                    </a:ext>
                  </a:extLst>
                </p14:cNvPr>
                <p14:cNvContentPartPr/>
                <p14:nvPr/>
              </p14:nvContentPartPr>
              <p14:xfrm>
                <a:off x="7511684" y="3934418"/>
                <a:ext cx="130680" cy="102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EFB95B0-AC85-8DD7-DE20-5B56D6D7ACC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03044" y="3925778"/>
                  <a:ext cx="1483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8A857A0-3225-7CE9-BF8B-75D71760E8D0}"/>
              </a:ext>
            </a:extLst>
          </p:cNvPr>
          <p:cNvGrpSpPr/>
          <p:nvPr/>
        </p:nvGrpSpPr>
        <p:grpSpPr>
          <a:xfrm>
            <a:off x="5061884" y="3912098"/>
            <a:ext cx="1606320" cy="524880"/>
            <a:chOff x="5061884" y="3912098"/>
            <a:chExt cx="160632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E76A8E0-84F9-FB56-F506-11E2689A2673}"/>
                    </a:ext>
                  </a:extLst>
                </p14:cNvPr>
                <p14:cNvContentPartPr/>
                <p14:nvPr/>
              </p14:nvContentPartPr>
              <p14:xfrm>
                <a:off x="5061884" y="4094978"/>
                <a:ext cx="416880" cy="164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E76A8E0-84F9-FB56-F506-11E2689A26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53244" y="4085978"/>
                  <a:ext cx="434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8D899CD-EC6D-AF7A-64E4-D589E9E51BBD}"/>
                    </a:ext>
                  </a:extLst>
                </p14:cNvPr>
                <p14:cNvContentPartPr/>
                <p14:nvPr/>
              </p14:nvContentPartPr>
              <p14:xfrm>
                <a:off x="5538884" y="4188218"/>
                <a:ext cx="7020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8D899CD-EC6D-AF7A-64E4-D589E9E51B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0244" y="4179578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834F6E-E739-96D4-4923-5A9A691C138F}"/>
                    </a:ext>
                  </a:extLst>
                </p14:cNvPr>
                <p14:cNvContentPartPr/>
                <p14:nvPr/>
              </p14:nvContentPartPr>
              <p14:xfrm>
                <a:off x="5646164" y="3948098"/>
                <a:ext cx="1022040" cy="488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834F6E-E739-96D4-4923-5A9A691C13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7164" y="3939098"/>
                  <a:ext cx="10396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F691D02-2252-BDC9-09B9-340FF7003761}"/>
                    </a:ext>
                  </a:extLst>
                </p14:cNvPr>
                <p14:cNvContentPartPr/>
                <p14:nvPr/>
              </p14:nvContentPartPr>
              <p14:xfrm>
                <a:off x="5784404" y="3912098"/>
                <a:ext cx="120240" cy="90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F691D02-2252-BDC9-09B9-340FF70037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75764" y="3903458"/>
                  <a:ext cx="137880" cy="10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185" y="1054099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4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77"/>
                  </a:lnTo>
                  <a:lnTo>
                    <a:pt x="507085" y="336677"/>
                  </a:lnTo>
                  <a:lnTo>
                    <a:pt x="1014171" y="336677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100" y="1047750"/>
            <a:ext cx="1521460" cy="1022985"/>
          </a:xfrm>
          <a:custGeom>
            <a:avLst/>
            <a:gdLst/>
            <a:ahLst/>
            <a:cxnLst/>
            <a:rect l="l" t="t" r="r" b="b"/>
            <a:pathLst>
              <a:path w="1521460" h="1022985">
                <a:moveTo>
                  <a:pt x="507085" y="0"/>
                </a:moveTo>
                <a:lnTo>
                  <a:pt x="507085" y="1022701"/>
                </a:lnTo>
              </a:path>
              <a:path w="1521460" h="1022985">
                <a:moveTo>
                  <a:pt x="1014171" y="0"/>
                </a:moveTo>
                <a:lnTo>
                  <a:pt x="1014171" y="1022701"/>
                </a:lnTo>
              </a:path>
              <a:path w="1521460" h="1022985">
                <a:moveTo>
                  <a:pt x="0" y="0"/>
                </a:moveTo>
                <a:lnTo>
                  <a:pt x="0" y="1022701"/>
                </a:lnTo>
              </a:path>
              <a:path w="1521460" h="1022985">
                <a:moveTo>
                  <a:pt x="1521256" y="0"/>
                </a:moveTo>
                <a:lnTo>
                  <a:pt x="1521256" y="102270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0" name="object 20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01602" y="1370777"/>
            <a:ext cx="1021080" cy="680085"/>
            <a:chOff x="6901602" y="1370777"/>
            <a:chExt cx="1021080" cy="680085"/>
          </a:xfrm>
        </p:grpSpPr>
        <p:sp>
          <p:nvSpPr>
            <p:cNvPr id="32" name="object 32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185912" y="3250421"/>
            <a:ext cx="1021080" cy="680085"/>
            <a:chOff x="5185912" y="3250421"/>
            <a:chExt cx="1021080" cy="680085"/>
          </a:xfrm>
        </p:grpSpPr>
        <p:sp>
          <p:nvSpPr>
            <p:cNvPr id="43" name="object 43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06911" y="2922074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412056" y="2961129"/>
            <a:ext cx="4959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899826" y="2915724"/>
            <a:ext cx="1021080" cy="676275"/>
            <a:chOff x="6899826" y="2915724"/>
            <a:chExt cx="1021080" cy="676275"/>
          </a:xfrm>
        </p:grpSpPr>
        <p:sp>
          <p:nvSpPr>
            <p:cNvPr id="53" name="object 53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63" name="object 63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434570" y="3263121"/>
            <a:ext cx="1021080" cy="680085"/>
            <a:chOff x="2434570" y="3263121"/>
            <a:chExt cx="1021080" cy="680085"/>
          </a:xfrm>
        </p:grpSpPr>
        <p:sp>
          <p:nvSpPr>
            <p:cNvPr id="70" name="object 70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10500" y="1093154"/>
            <a:ext cx="2146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9430" algn="l"/>
                <a:tab pos="1026160" algn="l"/>
                <a:tab pos="2033905" algn="l"/>
              </a:tabLst>
            </a:pPr>
            <a:r>
              <a:rPr sz="1400" dirty="0">
                <a:latin typeface="Arial MT"/>
                <a:cs typeface="Arial MT"/>
              </a:rPr>
              <a:t>1	1	1	</a:t>
            </a:r>
            <a:r>
              <a:rPr sz="2100" baseline="4000" dirty="0">
                <a:latin typeface="Arial MT"/>
                <a:cs typeface="Arial MT"/>
              </a:rPr>
              <a:t>1</a:t>
            </a:r>
            <a:endParaRPr sz="2100" baseline="40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79" name="object 79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86" name="object 86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95" name="object 9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40" y="932799"/>
            <a:ext cx="1577832" cy="1233578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482803" y="1027587"/>
            <a:ext cx="1368425" cy="1059180"/>
            <a:chOff x="482803" y="1027587"/>
            <a:chExt cx="1368425" cy="1059180"/>
          </a:xfrm>
        </p:grpSpPr>
        <p:sp>
          <p:nvSpPr>
            <p:cNvPr id="97" name="object 97"/>
            <p:cNvSpPr/>
            <p:nvPr/>
          </p:nvSpPr>
          <p:spPr>
            <a:xfrm>
              <a:off x="521128" y="1040287"/>
              <a:ext cx="1316990" cy="972819"/>
            </a:xfrm>
            <a:custGeom>
              <a:avLst/>
              <a:gdLst/>
              <a:ahLst/>
              <a:cxnLst/>
              <a:rect l="l" t="t" r="r" b="b"/>
              <a:pathLst>
                <a:path w="1316989" h="972819">
                  <a:moveTo>
                    <a:pt x="25659" y="70393"/>
                  </a:moveTo>
                  <a:lnTo>
                    <a:pt x="52302" y="39542"/>
                  </a:lnTo>
                  <a:lnTo>
                    <a:pt x="92377" y="13614"/>
                  </a:lnTo>
                  <a:lnTo>
                    <a:pt x="158214" y="0"/>
                  </a:lnTo>
                  <a:lnTo>
                    <a:pt x="192163" y="4187"/>
                  </a:lnTo>
                  <a:lnTo>
                    <a:pt x="240729" y="26245"/>
                  </a:lnTo>
                  <a:lnTo>
                    <a:pt x="310986" y="71015"/>
                  </a:lnTo>
                  <a:lnTo>
                    <a:pt x="1177456" y="640530"/>
                  </a:lnTo>
                  <a:lnTo>
                    <a:pt x="1215910" y="665981"/>
                  </a:lnTo>
                  <a:lnTo>
                    <a:pt x="1269567" y="705829"/>
                  </a:lnTo>
                  <a:lnTo>
                    <a:pt x="1303241" y="752606"/>
                  </a:lnTo>
                  <a:lnTo>
                    <a:pt x="1316855" y="818442"/>
                  </a:lnTo>
                  <a:lnTo>
                    <a:pt x="1312668" y="852392"/>
                  </a:lnTo>
                  <a:lnTo>
                    <a:pt x="1298183" y="890494"/>
                  </a:lnTo>
                  <a:lnTo>
                    <a:pt x="1274316" y="923571"/>
                  </a:lnTo>
                  <a:lnTo>
                    <a:pt x="1224477" y="958987"/>
                  </a:lnTo>
                  <a:lnTo>
                    <a:pt x="1158641" y="972602"/>
                  </a:lnTo>
                  <a:lnTo>
                    <a:pt x="1124692" y="968414"/>
                  </a:lnTo>
                  <a:lnTo>
                    <a:pt x="1076126" y="946356"/>
                  </a:lnTo>
                  <a:lnTo>
                    <a:pt x="1005869" y="901586"/>
                  </a:lnTo>
                  <a:lnTo>
                    <a:pt x="139398" y="332071"/>
                  </a:lnTo>
                  <a:lnTo>
                    <a:pt x="100945" y="306620"/>
                  </a:lnTo>
                  <a:lnTo>
                    <a:pt x="47288" y="266773"/>
                  </a:lnTo>
                  <a:lnTo>
                    <a:pt x="13614" y="219996"/>
                  </a:lnTo>
                  <a:lnTo>
                    <a:pt x="0" y="154159"/>
                  </a:lnTo>
                  <a:lnTo>
                    <a:pt x="4187" y="120210"/>
                  </a:lnTo>
                  <a:lnTo>
                    <a:pt x="7905" y="107087"/>
                  </a:lnTo>
                  <a:lnTo>
                    <a:pt x="12744" y="94362"/>
                  </a:lnTo>
                  <a:lnTo>
                    <a:pt x="18672" y="82107"/>
                  </a:lnTo>
                  <a:lnTo>
                    <a:pt x="25659" y="7039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803" y="1295950"/>
              <a:ext cx="1146786" cy="79075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33603" y="1323750"/>
              <a:ext cx="1045210" cy="689610"/>
            </a:xfrm>
            <a:custGeom>
              <a:avLst/>
              <a:gdLst/>
              <a:ahLst/>
              <a:cxnLst/>
              <a:rect l="l" t="t" r="r" b="b"/>
              <a:pathLst>
                <a:path w="1045210" h="689610">
                  <a:moveTo>
                    <a:pt x="0" y="0"/>
                  </a:moveTo>
                  <a:lnTo>
                    <a:pt x="0" y="689153"/>
                  </a:lnTo>
                  <a:lnTo>
                    <a:pt x="1045186" y="6891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4515214" y="1553350"/>
            <a:ext cx="831850" cy="669925"/>
            <a:chOff x="4515214" y="1553350"/>
            <a:chExt cx="831850" cy="669925"/>
          </a:xfrm>
        </p:grpSpPr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5214" y="1553350"/>
              <a:ext cx="831236" cy="66952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566014" y="1581149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6706996" y="1271289"/>
            <a:ext cx="1358265" cy="951865"/>
            <a:chOff x="6706996" y="1271289"/>
            <a:chExt cx="1358265" cy="951865"/>
          </a:xfrm>
        </p:grpSpPr>
        <p:pic>
          <p:nvPicPr>
            <p:cNvPr id="107" name="object 10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6996" y="1271289"/>
              <a:ext cx="1357925" cy="95158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757797" y="1299088"/>
              <a:ext cx="1256665" cy="850265"/>
            </a:xfrm>
            <a:custGeom>
              <a:avLst/>
              <a:gdLst/>
              <a:ahLst/>
              <a:cxnLst/>
              <a:rect l="l" t="t" r="r" b="b"/>
              <a:pathLst>
                <a:path w="1256665" h="850264">
                  <a:moveTo>
                    <a:pt x="0" y="632701"/>
                  </a:moveTo>
                  <a:lnTo>
                    <a:pt x="0" y="217287"/>
                  </a:lnTo>
                  <a:lnTo>
                    <a:pt x="166" y="174047"/>
                  </a:lnTo>
                  <a:lnTo>
                    <a:pt x="4492" y="111480"/>
                  </a:lnTo>
                  <a:lnTo>
                    <a:pt x="23485" y="63770"/>
                  </a:lnTo>
                  <a:lnTo>
                    <a:pt x="63771" y="23484"/>
                  </a:lnTo>
                  <a:lnTo>
                    <a:pt x="111481" y="4492"/>
                  </a:lnTo>
                  <a:lnTo>
                    <a:pt x="174048" y="166"/>
                  </a:lnTo>
                  <a:lnTo>
                    <a:pt x="217287" y="0"/>
                  </a:lnTo>
                  <a:lnTo>
                    <a:pt x="1039039" y="0"/>
                  </a:lnTo>
                  <a:lnTo>
                    <a:pt x="1082278" y="167"/>
                  </a:lnTo>
                  <a:lnTo>
                    <a:pt x="1144845" y="4493"/>
                  </a:lnTo>
                  <a:lnTo>
                    <a:pt x="1192555" y="23485"/>
                  </a:lnTo>
                  <a:lnTo>
                    <a:pt x="1232841" y="63771"/>
                  </a:lnTo>
                  <a:lnTo>
                    <a:pt x="1251834" y="111481"/>
                  </a:lnTo>
                  <a:lnTo>
                    <a:pt x="1256159" y="174049"/>
                  </a:lnTo>
                  <a:lnTo>
                    <a:pt x="1256326" y="217288"/>
                  </a:lnTo>
                  <a:lnTo>
                    <a:pt x="1256325" y="632702"/>
                  </a:lnTo>
                  <a:lnTo>
                    <a:pt x="1256159" y="675942"/>
                  </a:lnTo>
                  <a:lnTo>
                    <a:pt x="1251833" y="738509"/>
                  </a:lnTo>
                  <a:lnTo>
                    <a:pt x="1232840" y="786219"/>
                  </a:lnTo>
                  <a:lnTo>
                    <a:pt x="1192554" y="826505"/>
                  </a:lnTo>
                  <a:lnTo>
                    <a:pt x="1144844" y="845497"/>
                  </a:lnTo>
                  <a:lnTo>
                    <a:pt x="1082277" y="849823"/>
                  </a:lnTo>
                  <a:lnTo>
                    <a:pt x="1039038" y="849989"/>
                  </a:lnTo>
                  <a:lnTo>
                    <a:pt x="217287" y="849989"/>
                  </a:lnTo>
                  <a:lnTo>
                    <a:pt x="174047" y="849822"/>
                  </a:lnTo>
                  <a:lnTo>
                    <a:pt x="111480" y="845496"/>
                  </a:lnTo>
                  <a:lnTo>
                    <a:pt x="63770" y="826504"/>
                  </a:lnTo>
                  <a:lnTo>
                    <a:pt x="23484" y="786218"/>
                  </a:lnTo>
                  <a:lnTo>
                    <a:pt x="4492" y="738508"/>
                  </a:lnTo>
                  <a:lnTo>
                    <a:pt x="166" y="675940"/>
                  </a:lnTo>
                  <a:lnTo>
                    <a:pt x="0" y="63270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6732396" y="3112966"/>
            <a:ext cx="831850" cy="669925"/>
            <a:chOff x="6732396" y="3112966"/>
            <a:chExt cx="831850" cy="669925"/>
          </a:xfrm>
        </p:grpSpPr>
        <p:pic>
          <p:nvPicPr>
            <p:cNvPr id="110" name="object 1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396" y="3112966"/>
              <a:ext cx="831236" cy="66952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783197" y="3140766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5011594" y="3435031"/>
            <a:ext cx="831850" cy="669925"/>
            <a:chOff x="5011594" y="3435031"/>
            <a:chExt cx="831850" cy="669925"/>
          </a:xfrm>
        </p:grpSpPr>
        <p:pic>
          <p:nvPicPr>
            <p:cNvPr id="113" name="object 1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1594" y="3435031"/>
              <a:ext cx="831236" cy="66952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06239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2269283" y="3435031"/>
            <a:ext cx="831850" cy="669925"/>
            <a:chOff x="2269283" y="3435031"/>
            <a:chExt cx="831850" cy="669925"/>
          </a:xfrm>
        </p:grpSpPr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9283" y="3435031"/>
              <a:ext cx="831236" cy="66952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32008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259ED5A-7D75-EC67-03C6-0E33CD91F56D}"/>
              </a:ext>
            </a:extLst>
          </p:cNvPr>
          <p:cNvGrpSpPr/>
          <p:nvPr/>
        </p:nvGrpSpPr>
        <p:grpSpPr>
          <a:xfrm>
            <a:off x="3339284" y="106178"/>
            <a:ext cx="3630240" cy="673560"/>
            <a:chOff x="3339284" y="106178"/>
            <a:chExt cx="363024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1EDF09E-FD90-16F6-A727-CED81E19A950}"/>
                    </a:ext>
                  </a:extLst>
                </p14:cNvPr>
                <p14:cNvContentPartPr/>
                <p14:nvPr/>
              </p14:nvContentPartPr>
              <p14:xfrm>
                <a:off x="3339284" y="401378"/>
                <a:ext cx="142200" cy="298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1EDF09E-FD90-16F6-A727-CED81E19A9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0284" y="392738"/>
                  <a:ext cx="159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0AA95B3-F70E-4CEA-7647-AE2448F7EF3C}"/>
                    </a:ext>
                  </a:extLst>
                </p14:cNvPr>
                <p14:cNvContentPartPr/>
                <p14:nvPr/>
              </p14:nvContentPartPr>
              <p14:xfrm>
                <a:off x="3481124" y="453578"/>
                <a:ext cx="766800" cy="264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0AA95B3-F70E-4CEA-7647-AE2448F7EF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72124" y="444578"/>
                  <a:ext cx="784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5ACCF1-4571-5AA3-58DE-7B40DCD956FA}"/>
                    </a:ext>
                  </a:extLst>
                </p14:cNvPr>
                <p14:cNvContentPartPr/>
                <p14:nvPr/>
              </p14:nvContentPartPr>
              <p14:xfrm>
                <a:off x="4431884" y="341618"/>
                <a:ext cx="1362960" cy="438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5ACCF1-4571-5AA3-58DE-7B40DCD956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23244" y="332978"/>
                  <a:ext cx="13806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D6592C6-751B-2842-3C1E-85719AD11A67}"/>
                    </a:ext>
                  </a:extLst>
                </p14:cNvPr>
                <p14:cNvContentPartPr/>
                <p14:nvPr/>
              </p14:nvContentPartPr>
              <p14:xfrm>
                <a:off x="4658684" y="221738"/>
                <a:ext cx="106560" cy="120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D6592C6-751B-2842-3C1E-85719AD11A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0044" y="213098"/>
                  <a:ext cx="12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3E2A45-F974-A6F6-1636-C9CC3D68A6F6}"/>
                    </a:ext>
                  </a:extLst>
                </p14:cNvPr>
                <p14:cNvContentPartPr/>
                <p14:nvPr/>
              </p14:nvContentPartPr>
              <p14:xfrm>
                <a:off x="4405964" y="373298"/>
                <a:ext cx="161280" cy="8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3E2A45-F974-A6F6-1636-C9CC3D68A6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96964" y="364298"/>
                  <a:ext cx="178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C11CC1A-F7BD-7A7B-F432-F3563F7648F8}"/>
                    </a:ext>
                  </a:extLst>
                </p14:cNvPr>
                <p14:cNvContentPartPr/>
                <p14:nvPr/>
              </p14:nvContentPartPr>
              <p14:xfrm>
                <a:off x="5913284" y="303818"/>
                <a:ext cx="942480" cy="29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C11CC1A-F7BD-7A7B-F432-F3563F7648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4644" y="295178"/>
                  <a:ext cx="960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3EDD0C-09C8-6156-4C8A-2108E0B2B225}"/>
                    </a:ext>
                  </a:extLst>
                </p14:cNvPr>
                <p14:cNvContentPartPr/>
                <p14:nvPr/>
              </p14:nvContentPartPr>
              <p14:xfrm>
                <a:off x="6497204" y="154418"/>
                <a:ext cx="97560" cy="117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3EDD0C-09C8-6156-4C8A-2108E0B2B2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88564" y="145418"/>
                  <a:ext cx="115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4D30630-FA9F-0E1B-2027-62F4A49DA20F}"/>
                    </a:ext>
                  </a:extLst>
                </p14:cNvPr>
                <p14:cNvContentPartPr/>
                <p14:nvPr/>
              </p14:nvContentPartPr>
              <p14:xfrm>
                <a:off x="6196964" y="332978"/>
                <a:ext cx="193680" cy="11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4D30630-FA9F-0E1B-2027-62F4A49DA2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87964" y="324338"/>
                  <a:ext cx="211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10DE6ED-1AFC-A95E-8C86-A78DCA07FA1A}"/>
                    </a:ext>
                  </a:extLst>
                </p14:cNvPr>
                <p14:cNvContentPartPr/>
                <p14:nvPr/>
              </p14:nvContentPartPr>
              <p14:xfrm>
                <a:off x="6797084" y="106178"/>
                <a:ext cx="172440" cy="563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10DE6ED-1AFC-A95E-8C86-A78DCA07FA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88444" y="97178"/>
                  <a:ext cx="190080" cy="58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FB308EF-0449-FF23-E65B-5AB97ED2747E}"/>
              </a:ext>
            </a:extLst>
          </p:cNvPr>
          <p:cNvGrpSpPr/>
          <p:nvPr/>
        </p:nvGrpSpPr>
        <p:grpSpPr>
          <a:xfrm>
            <a:off x="1893884" y="2219378"/>
            <a:ext cx="780840" cy="1012320"/>
            <a:chOff x="1893884" y="2219378"/>
            <a:chExt cx="780840" cy="10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D648F23-10F1-E4A2-0A08-C2C8C8B3103D}"/>
                    </a:ext>
                  </a:extLst>
                </p14:cNvPr>
                <p14:cNvContentPartPr/>
                <p14:nvPr/>
              </p14:nvContentPartPr>
              <p14:xfrm>
                <a:off x="1893884" y="2255738"/>
                <a:ext cx="689760" cy="97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D648F23-10F1-E4A2-0A08-C2C8C8B310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4884" y="2247098"/>
                  <a:ext cx="70740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89E64F-B29E-F555-B54D-D8C360741136}"/>
                    </a:ext>
                  </a:extLst>
                </p14:cNvPr>
                <p14:cNvContentPartPr/>
                <p14:nvPr/>
              </p14:nvContentPartPr>
              <p14:xfrm>
                <a:off x="2447924" y="2219378"/>
                <a:ext cx="226800" cy="107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89E64F-B29E-F555-B54D-D8C3607411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8924" y="2210738"/>
                  <a:ext cx="2444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E7D0514-010F-D160-0ABE-A27DE3AB3591}"/>
              </a:ext>
            </a:extLst>
          </p:cNvPr>
          <p:cNvGrpSpPr/>
          <p:nvPr/>
        </p:nvGrpSpPr>
        <p:grpSpPr>
          <a:xfrm>
            <a:off x="274604" y="3183098"/>
            <a:ext cx="1708200" cy="340200"/>
            <a:chOff x="274604" y="3183098"/>
            <a:chExt cx="170820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36CED13-0E5A-4EBD-1F39-8999A83957D0}"/>
                    </a:ext>
                  </a:extLst>
                </p14:cNvPr>
                <p14:cNvContentPartPr/>
                <p14:nvPr/>
              </p14:nvContentPartPr>
              <p14:xfrm>
                <a:off x="274604" y="3259778"/>
                <a:ext cx="1617480" cy="263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36CED13-0E5A-4EBD-1F39-8999A83957D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5964" y="3250778"/>
                  <a:ext cx="1635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5914DD-3F1D-C724-00CB-BE6241D76022}"/>
                    </a:ext>
                  </a:extLst>
                </p14:cNvPr>
                <p14:cNvContentPartPr/>
                <p14:nvPr/>
              </p14:nvContentPartPr>
              <p14:xfrm>
                <a:off x="1800284" y="3319898"/>
                <a:ext cx="182520" cy="19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5914DD-3F1D-C724-00CB-BE6241D760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1284" y="3310898"/>
                  <a:ext cx="200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237389E-0F43-353D-C497-6AF6A12EA24D}"/>
                    </a:ext>
                  </a:extLst>
                </p14:cNvPr>
                <p14:cNvContentPartPr/>
                <p14:nvPr/>
              </p14:nvContentPartPr>
              <p14:xfrm>
                <a:off x="1147964" y="3183098"/>
                <a:ext cx="117000" cy="83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237389E-0F43-353D-C497-6AF6A12EA2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8964" y="3174458"/>
                  <a:ext cx="134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9A97C02-17C3-0CFC-3C15-6A80A710B874}"/>
                    </a:ext>
                  </a:extLst>
                </p14:cNvPr>
                <p14:cNvContentPartPr/>
                <p14:nvPr/>
              </p14:nvContentPartPr>
              <p14:xfrm>
                <a:off x="516524" y="3280298"/>
                <a:ext cx="139320" cy="14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9A97C02-17C3-0CFC-3C15-6A80A710B8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7884" y="3271658"/>
                  <a:ext cx="1569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CE43BF0-9A72-F45C-C386-AA62854EB180}"/>
              </a:ext>
            </a:extLst>
          </p:cNvPr>
          <p:cNvGrpSpPr/>
          <p:nvPr/>
        </p:nvGrpSpPr>
        <p:grpSpPr>
          <a:xfrm>
            <a:off x="87764" y="3587738"/>
            <a:ext cx="1889280" cy="896040"/>
            <a:chOff x="87764" y="3587738"/>
            <a:chExt cx="1889280" cy="8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1F51A0B-B884-6A22-4E95-A380BAD91B0C}"/>
                    </a:ext>
                  </a:extLst>
                </p14:cNvPr>
                <p14:cNvContentPartPr/>
                <p14:nvPr/>
              </p14:nvContentPartPr>
              <p14:xfrm>
                <a:off x="87764" y="3715898"/>
                <a:ext cx="1080" cy="91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1F51A0B-B884-6A22-4E95-A380BAD91B0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124" y="3706898"/>
                  <a:ext cx="18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D8F771-42BC-5018-9BB6-FB40D62F83BF}"/>
                    </a:ext>
                  </a:extLst>
                </p14:cNvPr>
                <p14:cNvContentPartPr/>
                <p14:nvPr/>
              </p14:nvContentPartPr>
              <p14:xfrm>
                <a:off x="153644" y="3711218"/>
                <a:ext cx="1080" cy="54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3D8F771-42BC-5018-9BB6-FB40D62F83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644" y="3702218"/>
                  <a:ext cx="18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BF3FB94-D64F-5928-1E47-44B3299EA5C4}"/>
                    </a:ext>
                  </a:extLst>
                </p14:cNvPr>
                <p14:cNvContentPartPr/>
                <p14:nvPr/>
              </p14:nvContentPartPr>
              <p14:xfrm>
                <a:off x="245444" y="3656138"/>
                <a:ext cx="660600" cy="373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BF3FB94-D64F-5928-1E47-44B3299EA5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6804" y="3647498"/>
                  <a:ext cx="6782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73AA954-3510-7BC3-9A42-6728FEFF01E2}"/>
                    </a:ext>
                  </a:extLst>
                </p14:cNvPr>
                <p14:cNvContentPartPr/>
                <p14:nvPr/>
              </p14:nvContentPartPr>
              <p14:xfrm>
                <a:off x="854204" y="3735698"/>
                <a:ext cx="115920" cy="4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73AA954-3510-7BC3-9A42-6728FEFF01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5564" y="3726698"/>
                  <a:ext cx="133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5492A1A-8D70-CE50-1EE6-DA4DA88D0EDF}"/>
                    </a:ext>
                  </a:extLst>
                </p14:cNvPr>
                <p14:cNvContentPartPr/>
                <p14:nvPr/>
              </p14:nvContentPartPr>
              <p14:xfrm>
                <a:off x="1027004" y="3587738"/>
                <a:ext cx="220320" cy="440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5492A1A-8D70-CE50-1EE6-DA4DA88D0E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8364" y="3579098"/>
                  <a:ext cx="2379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F59B4A1-F431-3792-0806-A45DA9C743A2}"/>
                    </a:ext>
                  </a:extLst>
                </p14:cNvPr>
                <p14:cNvContentPartPr/>
                <p14:nvPr/>
              </p14:nvContentPartPr>
              <p14:xfrm>
                <a:off x="769964" y="4040978"/>
                <a:ext cx="1043640" cy="442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F59B4A1-F431-3792-0806-A45DA9C743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1324" y="4031978"/>
                  <a:ext cx="10612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FEA9FC3-7FA0-D0AF-0E21-572A88BE7827}"/>
                    </a:ext>
                  </a:extLst>
                </p14:cNvPr>
                <p14:cNvContentPartPr/>
                <p14:nvPr/>
              </p14:nvContentPartPr>
              <p14:xfrm>
                <a:off x="1026284" y="4024058"/>
                <a:ext cx="76680" cy="70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FEA9FC3-7FA0-D0AF-0E21-572A88BE78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7284" y="4015418"/>
                  <a:ext cx="9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9599C75-2FC1-F429-C369-6009DDF639CF}"/>
                    </a:ext>
                  </a:extLst>
                </p14:cNvPr>
                <p14:cNvContentPartPr/>
                <p14:nvPr/>
              </p14:nvContentPartPr>
              <p14:xfrm>
                <a:off x="1911164" y="3952778"/>
                <a:ext cx="1080" cy="91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9599C75-2FC1-F429-C369-6009DDF639C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02524" y="3944138"/>
                  <a:ext cx="18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9FAF14-4EB3-DF95-9455-39C2902462BA}"/>
                    </a:ext>
                  </a:extLst>
                </p14:cNvPr>
                <p14:cNvContentPartPr/>
                <p14:nvPr/>
              </p14:nvContentPartPr>
              <p14:xfrm>
                <a:off x="1960124" y="3959978"/>
                <a:ext cx="16920" cy="11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9FAF14-4EB3-DF95-9455-39C2902462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51484" y="3951338"/>
                  <a:ext cx="34560" cy="128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22095" cy="10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F7E5B9EC-FE5A-ED82-A664-FC64CFA4267D}"/>
              </a:ext>
            </a:extLst>
          </p:cNvPr>
          <p:cNvGrpSpPr/>
          <p:nvPr/>
        </p:nvGrpSpPr>
        <p:grpSpPr>
          <a:xfrm>
            <a:off x="3366284" y="117338"/>
            <a:ext cx="3835080" cy="747360"/>
            <a:chOff x="3366284" y="117338"/>
            <a:chExt cx="383508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88FA881-F7AC-4312-D989-7766CCA46D1D}"/>
                    </a:ext>
                  </a:extLst>
                </p14:cNvPr>
                <p14:cNvContentPartPr/>
                <p14:nvPr/>
              </p14:nvContentPartPr>
              <p14:xfrm>
                <a:off x="3366284" y="444578"/>
                <a:ext cx="188640" cy="420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88FA881-F7AC-4312-D989-7766CCA46D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7644" y="435938"/>
                  <a:ext cx="2062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FFC6F7-CBCB-294A-B8C7-DC3EED78EFEA}"/>
                    </a:ext>
                  </a:extLst>
                </p14:cNvPr>
                <p14:cNvContentPartPr/>
                <p14:nvPr/>
              </p14:nvContentPartPr>
              <p14:xfrm>
                <a:off x="3603164" y="413978"/>
                <a:ext cx="840600" cy="293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FFC6F7-CBCB-294A-B8C7-DC3EED78EF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4164" y="405338"/>
                  <a:ext cx="858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4CF2E8-C46B-C229-763D-03C885B48E63}"/>
                    </a:ext>
                  </a:extLst>
                </p14:cNvPr>
                <p14:cNvContentPartPr/>
                <p14:nvPr/>
              </p14:nvContentPartPr>
              <p14:xfrm>
                <a:off x="4646444" y="273218"/>
                <a:ext cx="1298160" cy="47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4CF2E8-C46B-C229-763D-03C885B48E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37444" y="264218"/>
                  <a:ext cx="1315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2EBD55-6B44-EA05-C7D6-F0FC42234996}"/>
                    </a:ext>
                  </a:extLst>
                </p14:cNvPr>
                <p14:cNvContentPartPr/>
                <p14:nvPr/>
              </p14:nvContentPartPr>
              <p14:xfrm>
                <a:off x="4925444" y="258818"/>
                <a:ext cx="86760" cy="7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2EBD55-6B44-EA05-C7D6-F0FC422349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6804" y="249818"/>
                  <a:ext cx="104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BF6049-D536-58DC-CD14-8E94C8DE46ED}"/>
                    </a:ext>
                  </a:extLst>
                </p14:cNvPr>
                <p14:cNvContentPartPr/>
                <p14:nvPr/>
              </p14:nvContentPartPr>
              <p14:xfrm>
                <a:off x="4627004" y="399218"/>
                <a:ext cx="176400" cy="29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BF6049-D536-58DC-CD14-8E94C8DE46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8364" y="390218"/>
                  <a:ext cx="194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AD699E-0535-F628-8540-82C3A2CCA1DB}"/>
                    </a:ext>
                  </a:extLst>
                </p14:cNvPr>
                <p14:cNvContentPartPr/>
                <p14:nvPr/>
              </p14:nvContentPartPr>
              <p14:xfrm>
                <a:off x="6067004" y="211298"/>
                <a:ext cx="974880" cy="31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AD699E-0535-F628-8540-82C3A2CCA1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58004" y="202658"/>
                  <a:ext cx="992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126E57-53CE-6FBF-1ECA-B71421D92CC5}"/>
                    </a:ext>
                  </a:extLst>
                </p14:cNvPr>
                <p14:cNvContentPartPr/>
                <p14:nvPr/>
              </p14:nvContentPartPr>
              <p14:xfrm>
                <a:off x="6660644" y="168458"/>
                <a:ext cx="90000" cy="120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126E57-53CE-6FBF-1ECA-B71421D92C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2004" y="159458"/>
                  <a:ext cx="107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A96C15-38A4-2772-C537-EDFDF9AF053C}"/>
                    </a:ext>
                  </a:extLst>
                </p14:cNvPr>
                <p14:cNvContentPartPr/>
                <p14:nvPr/>
              </p14:nvContentPartPr>
              <p14:xfrm>
                <a:off x="6460124" y="294458"/>
                <a:ext cx="15948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A96C15-38A4-2772-C537-EDFDF9AF05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1484" y="285818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3688B0-ED59-3609-DEC4-51AEDA411782}"/>
                    </a:ext>
                  </a:extLst>
                </p14:cNvPr>
                <p14:cNvContentPartPr/>
                <p14:nvPr/>
              </p14:nvContentPartPr>
              <p14:xfrm>
                <a:off x="7048364" y="117338"/>
                <a:ext cx="153000" cy="494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3688B0-ED59-3609-DEC4-51AEDA4117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39364" y="108698"/>
                  <a:ext cx="17064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DA366B-3AE8-D8FA-E777-FC8F3F3E6903}"/>
              </a:ext>
            </a:extLst>
          </p:cNvPr>
          <p:cNvGrpSpPr/>
          <p:nvPr/>
        </p:nvGrpSpPr>
        <p:grpSpPr>
          <a:xfrm>
            <a:off x="436244" y="1068818"/>
            <a:ext cx="2093760" cy="1098720"/>
            <a:chOff x="436244" y="1068818"/>
            <a:chExt cx="2093760" cy="10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5F3932-3793-BF0F-A9B8-166992F5E4C8}"/>
                    </a:ext>
                  </a:extLst>
                </p14:cNvPr>
                <p14:cNvContentPartPr/>
                <p14:nvPr/>
              </p14:nvContentPartPr>
              <p14:xfrm>
                <a:off x="436244" y="1068818"/>
                <a:ext cx="1434240" cy="94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5F3932-3793-BF0F-A9B8-166992F5E4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244" y="1060178"/>
                  <a:ext cx="145188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A726E7-10E4-EC1C-312F-CEAA17DDEFDA}"/>
                    </a:ext>
                  </a:extLst>
                </p14:cNvPr>
                <p14:cNvContentPartPr/>
                <p14:nvPr/>
              </p14:nvContentPartPr>
              <p14:xfrm>
                <a:off x="1843484" y="1932458"/>
                <a:ext cx="686520" cy="235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A726E7-10E4-EC1C-312F-CEAA17DDEF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4844" y="1923458"/>
                  <a:ext cx="7041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B4FA66-4EA0-EC3E-B97E-8077B32ACCA1}"/>
              </a:ext>
            </a:extLst>
          </p:cNvPr>
          <p:cNvGrpSpPr/>
          <p:nvPr/>
        </p:nvGrpSpPr>
        <p:grpSpPr>
          <a:xfrm>
            <a:off x="2705684" y="1856858"/>
            <a:ext cx="1064520" cy="468000"/>
            <a:chOff x="2705684" y="1856858"/>
            <a:chExt cx="106452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905BAF-9147-5415-E22F-5EA5880567BA}"/>
                    </a:ext>
                  </a:extLst>
                </p14:cNvPr>
                <p14:cNvContentPartPr/>
                <p14:nvPr/>
              </p14:nvContentPartPr>
              <p14:xfrm>
                <a:off x="2705684" y="1856858"/>
                <a:ext cx="998640" cy="46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905BAF-9147-5415-E22F-5EA5880567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7044" y="1848218"/>
                  <a:ext cx="10162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459BEB-ED7D-2CF0-8964-6F356FED753B}"/>
                    </a:ext>
                  </a:extLst>
                </p14:cNvPr>
                <p14:cNvContentPartPr/>
                <p14:nvPr/>
              </p14:nvContentPartPr>
              <p14:xfrm>
                <a:off x="3664724" y="1917338"/>
                <a:ext cx="105480" cy="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459BEB-ED7D-2CF0-8964-6F356FED753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5724" y="1908698"/>
                  <a:ext cx="1231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694969-81E9-6A1B-FCE7-26C8D669EE95}"/>
              </a:ext>
            </a:extLst>
          </p:cNvPr>
          <p:cNvGrpSpPr/>
          <p:nvPr/>
        </p:nvGrpSpPr>
        <p:grpSpPr>
          <a:xfrm>
            <a:off x="4400564" y="1701338"/>
            <a:ext cx="1897200" cy="423360"/>
            <a:chOff x="4400564" y="1701338"/>
            <a:chExt cx="189720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461A78-6993-C416-43BC-7AD2B3161BE6}"/>
                    </a:ext>
                  </a:extLst>
                </p14:cNvPr>
                <p14:cNvContentPartPr/>
                <p14:nvPr/>
              </p14:nvContentPartPr>
              <p14:xfrm>
                <a:off x="4400564" y="1799258"/>
                <a:ext cx="57960" cy="325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461A78-6993-C416-43BC-7AD2B3161B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1564" y="1790618"/>
                  <a:ext cx="75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235B7C-A7F6-2809-990D-B9FC19224CF2}"/>
                    </a:ext>
                  </a:extLst>
                </p14:cNvPr>
                <p14:cNvContentPartPr/>
                <p14:nvPr/>
              </p14:nvContentPartPr>
              <p14:xfrm>
                <a:off x="4507844" y="1850378"/>
                <a:ext cx="97920" cy="193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235B7C-A7F6-2809-990D-B9FC19224C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9204" y="1841378"/>
                  <a:ext cx="115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FAAE27-1203-BED6-6AA6-AEE20B9B7930}"/>
                    </a:ext>
                  </a:extLst>
                </p14:cNvPr>
                <p14:cNvContentPartPr/>
                <p14:nvPr/>
              </p14:nvContentPartPr>
              <p14:xfrm>
                <a:off x="4636724" y="1804658"/>
                <a:ext cx="115920" cy="29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FAAE27-1203-BED6-6AA6-AEE20B9B79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28084" y="1796018"/>
                  <a:ext cx="133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482C4A-A038-9E85-B4DF-789A099F7751}"/>
                    </a:ext>
                  </a:extLst>
                </p14:cNvPr>
                <p14:cNvContentPartPr/>
                <p14:nvPr/>
              </p14:nvContentPartPr>
              <p14:xfrm>
                <a:off x="4862084" y="1751018"/>
                <a:ext cx="79560" cy="35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482C4A-A038-9E85-B4DF-789A099F77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53084" y="1742378"/>
                  <a:ext cx="97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45668A-8231-F2CB-65AA-0D98B7F567D1}"/>
                    </a:ext>
                  </a:extLst>
                </p14:cNvPr>
                <p14:cNvContentPartPr/>
                <p14:nvPr/>
              </p14:nvContentPartPr>
              <p14:xfrm>
                <a:off x="4930844" y="1830218"/>
                <a:ext cx="126360" cy="19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45668A-8231-F2CB-65AA-0D98B7F567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22204" y="1821218"/>
                  <a:ext cx="144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F16215-DC1C-F12E-A96C-5513D9FCD7D0}"/>
                    </a:ext>
                  </a:extLst>
                </p14:cNvPr>
                <p14:cNvContentPartPr/>
                <p14:nvPr/>
              </p14:nvContentPartPr>
              <p14:xfrm>
                <a:off x="5089964" y="1756058"/>
                <a:ext cx="104040" cy="330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F16215-DC1C-F12E-A96C-5513D9FCD7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1324" y="1747418"/>
                  <a:ext cx="1216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7E3528-1A54-B29B-5C90-0678B5B4D766}"/>
                    </a:ext>
                  </a:extLst>
                </p14:cNvPr>
                <p14:cNvContentPartPr/>
                <p14:nvPr/>
              </p14:nvContentPartPr>
              <p14:xfrm>
                <a:off x="5323244" y="1706378"/>
                <a:ext cx="107280" cy="39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7E3528-1A54-B29B-5C90-0678B5B4D7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4604" y="1697738"/>
                  <a:ext cx="124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1E4AA2-D316-84FE-73C2-6499153A857F}"/>
                    </a:ext>
                  </a:extLst>
                </p14:cNvPr>
                <p14:cNvContentPartPr/>
                <p14:nvPr/>
              </p14:nvContentPartPr>
              <p14:xfrm>
                <a:off x="5439164" y="1808978"/>
                <a:ext cx="107280" cy="194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1E4AA2-D316-84FE-73C2-6499153A85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0164" y="1800338"/>
                  <a:ext cx="124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E8C3DD-8D3F-58C2-98F8-AB4E2BE0BEAB}"/>
                    </a:ext>
                  </a:extLst>
                </p14:cNvPr>
                <p14:cNvContentPartPr/>
                <p14:nvPr/>
              </p14:nvContentPartPr>
              <p14:xfrm>
                <a:off x="5612324" y="1701338"/>
                <a:ext cx="101880" cy="374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E8C3DD-8D3F-58C2-98F8-AB4E2BE0BE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3684" y="1692338"/>
                  <a:ext cx="119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0E2B2C-6668-F7CB-9475-7099CB20FB78}"/>
                    </a:ext>
                  </a:extLst>
                </p14:cNvPr>
                <p14:cNvContentPartPr/>
                <p14:nvPr/>
              </p14:nvContentPartPr>
              <p14:xfrm>
                <a:off x="5933444" y="1872338"/>
                <a:ext cx="107280" cy="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0E2B2C-6668-F7CB-9475-7099CB20FB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4804" y="1863698"/>
                  <a:ext cx="124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4A4FF6-695F-5A48-CC9D-661ECAD7E7F5}"/>
                    </a:ext>
                  </a:extLst>
                </p14:cNvPr>
                <p14:cNvContentPartPr/>
                <p14:nvPr/>
              </p14:nvContentPartPr>
              <p14:xfrm>
                <a:off x="5926604" y="1954418"/>
                <a:ext cx="95760" cy="12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4A4FF6-695F-5A48-CC9D-661ECAD7E7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7604" y="1945418"/>
                  <a:ext cx="113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74F9A8-55CC-98EB-1146-EBC6F469B8A3}"/>
                    </a:ext>
                  </a:extLst>
                </p14:cNvPr>
                <p14:cNvContentPartPr/>
                <p14:nvPr/>
              </p14:nvContentPartPr>
              <p14:xfrm>
                <a:off x="6159524" y="1798538"/>
                <a:ext cx="138240" cy="228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A74F9A8-55CC-98EB-1146-EBC6F469B8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50524" y="1789538"/>
                  <a:ext cx="1558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E8E97B-4511-6954-A2AB-1147095D84DC}"/>
              </a:ext>
            </a:extLst>
          </p:cNvPr>
          <p:cNvGrpSpPr/>
          <p:nvPr/>
        </p:nvGrpSpPr>
        <p:grpSpPr>
          <a:xfrm>
            <a:off x="6084284" y="1668578"/>
            <a:ext cx="442800" cy="1010520"/>
            <a:chOff x="6084284" y="1668578"/>
            <a:chExt cx="442800" cy="10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C86771-6729-5623-2057-87C682F971F8}"/>
                    </a:ext>
                  </a:extLst>
                </p14:cNvPr>
                <p14:cNvContentPartPr/>
                <p14:nvPr/>
              </p14:nvContentPartPr>
              <p14:xfrm>
                <a:off x="6084284" y="1668578"/>
                <a:ext cx="442800" cy="494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C86771-6729-5623-2057-87C682F971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75644" y="1659938"/>
                  <a:ext cx="4604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7A5ED9-1D40-0C21-13D2-F5FA886BA483}"/>
                    </a:ext>
                  </a:extLst>
                </p14:cNvPr>
                <p14:cNvContentPartPr/>
                <p14:nvPr/>
              </p14:nvContentPartPr>
              <p14:xfrm>
                <a:off x="6234404" y="2199938"/>
                <a:ext cx="14400" cy="479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7A5ED9-1D40-0C21-13D2-F5FA886BA4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5764" y="2191298"/>
                  <a:ext cx="32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971C17-761E-6778-1EAB-A1CC87A74CC7}"/>
                    </a:ext>
                  </a:extLst>
                </p14:cNvPr>
                <p14:cNvContentPartPr/>
                <p14:nvPr/>
              </p14:nvContentPartPr>
              <p14:xfrm>
                <a:off x="6154844" y="2208578"/>
                <a:ext cx="195480" cy="12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971C17-761E-6778-1EAB-A1CC87A74C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6204" y="2199578"/>
                  <a:ext cx="2131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CA740B-F00E-3FD6-41BC-92FD34563FD7}"/>
              </a:ext>
            </a:extLst>
          </p:cNvPr>
          <p:cNvGrpSpPr/>
          <p:nvPr/>
        </p:nvGrpSpPr>
        <p:grpSpPr>
          <a:xfrm>
            <a:off x="6134684" y="2620418"/>
            <a:ext cx="1525320" cy="420840"/>
            <a:chOff x="6134684" y="2620418"/>
            <a:chExt cx="152532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CEC7E9-A83A-3CC7-759C-AE47EF46AEE8}"/>
                    </a:ext>
                  </a:extLst>
                </p14:cNvPr>
                <p14:cNvContentPartPr/>
                <p14:nvPr/>
              </p14:nvContentPartPr>
              <p14:xfrm>
                <a:off x="6134684" y="2706098"/>
                <a:ext cx="1423080" cy="335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CEC7E9-A83A-3CC7-759C-AE47EF46AE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6044" y="2697458"/>
                  <a:ext cx="1440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9584E90-D132-1227-572C-5F38DBAEC99F}"/>
                    </a:ext>
                  </a:extLst>
                </p14:cNvPr>
                <p14:cNvContentPartPr/>
                <p14:nvPr/>
              </p14:nvContentPartPr>
              <p14:xfrm>
                <a:off x="7521404" y="2782058"/>
                <a:ext cx="138600" cy="27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9584E90-D132-1227-572C-5F38DBAEC9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12764" y="2773058"/>
                  <a:ext cx="156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385620-D73C-34E1-599A-0D6ED898373C}"/>
                    </a:ext>
                  </a:extLst>
                </p14:cNvPr>
                <p14:cNvContentPartPr/>
                <p14:nvPr/>
              </p14:nvContentPartPr>
              <p14:xfrm>
                <a:off x="6882044" y="2620418"/>
                <a:ext cx="98280" cy="98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385620-D73C-34E1-599A-0D6ED89837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73404" y="2611418"/>
                  <a:ext cx="115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B56244-3A2D-3CA9-BD60-C67BE2DCAA2F}"/>
                    </a:ext>
                  </a:extLst>
                </p14:cNvPr>
                <p14:cNvContentPartPr/>
                <p14:nvPr/>
              </p14:nvContentPartPr>
              <p14:xfrm>
                <a:off x="6317564" y="2822018"/>
                <a:ext cx="144720" cy="1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B56244-3A2D-3CA9-BD60-C67BE2DCAA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8924" y="2813378"/>
                  <a:ext cx="162360" cy="3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39466"/>
          <a:ext cx="8244838" cy="1911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3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 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3175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cat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solidFill>
                            <a:srgbClr val="CC8933"/>
                          </a:solidFill>
                          <a:latin typeface="Arial" panose="020B0604020202020204"/>
                          <a:cs typeface="Arial" panose="020B0604020202020204"/>
                        </a:rPr>
                        <a:t>orange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dog 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DDDDDD"/>
                          </a:solidFill>
                          <a:latin typeface="Arial" panose="020B0604020202020204"/>
                          <a:cs typeface="Arial" panose="020B0604020202020204"/>
                        </a:rPr>
                        <a:t>white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95">
                <a:tc>
                  <a:txBody>
                    <a:bodyPr/>
                    <a:lstStyle/>
                    <a:p>
                      <a:pPr marL="3175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5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5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Complete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Redundant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Redundant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5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Contradictory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pPr marL="3175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68837" y="1661209"/>
            <a:ext cx="451484" cy="758190"/>
            <a:chOff x="268837" y="1661209"/>
            <a:chExt cx="451484" cy="7581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837" y="2120984"/>
              <a:ext cx="409885" cy="2979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38" y="2136073"/>
              <a:ext cx="333943" cy="22251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5084" y="1665415"/>
            <a:ext cx="409204" cy="29794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825084" y="1680453"/>
            <a:ext cx="409575" cy="758190"/>
            <a:chOff x="4825084" y="1680453"/>
            <a:chExt cx="409575" cy="758190"/>
          </a:xfrm>
        </p:grpSpPr>
        <p:sp>
          <p:nvSpPr>
            <p:cNvPr id="15" name="object 15"/>
            <p:cNvSpPr/>
            <p:nvPr/>
          </p:nvSpPr>
          <p:spPr>
            <a:xfrm>
              <a:off x="4867946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1" y="204567"/>
                  </a:lnTo>
                  <a:lnTo>
                    <a:pt x="61822" y="200383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5" y="212277"/>
                  </a:lnTo>
                  <a:lnTo>
                    <a:pt x="105764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5" y="128104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2"/>
                  </a:lnTo>
                  <a:lnTo>
                    <a:pt x="189610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3" y="191079"/>
                  </a:lnTo>
                  <a:lnTo>
                    <a:pt x="189163" y="201368"/>
                  </a:lnTo>
                  <a:lnTo>
                    <a:pt x="189993" y="209246"/>
                  </a:lnTo>
                  <a:lnTo>
                    <a:pt x="190215" y="212277"/>
                  </a:lnTo>
                  <a:lnTo>
                    <a:pt x="209232" y="212277"/>
                  </a:lnTo>
                  <a:lnTo>
                    <a:pt x="210760" y="206463"/>
                  </a:lnTo>
                  <a:lnTo>
                    <a:pt x="202010" y="201898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5" y="207716"/>
                  </a:lnTo>
                  <a:lnTo>
                    <a:pt x="235673" y="212277"/>
                  </a:lnTo>
                  <a:lnTo>
                    <a:pt x="257417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8"/>
                  </a:lnTo>
                  <a:lnTo>
                    <a:pt x="242021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7"/>
                  </a:lnTo>
                  <a:lnTo>
                    <a:pt x="28355" y="128150"/>
                  </a:lnTo>
                  <a:lnTo>
                    <a:pt x="36896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7"/>
                  </a:lnTo>
                  <a:lnTo>
                    <a:pt x="61998" y="67317"/>
                  </a:lnTo>
                  <a:lnTo>
                    <a:pt x="50171" y="85169"/>
                  </a:lnTo>
                  <a:lnTo>
                    <a:pt x="41556" y="103413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5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7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4"/>
                  </a:lnTo>
                  <a:lnTo>
                    <a:pt x="308776" y="24570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7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67946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084" y="1903032"/>
              <a:ext cx="409204" cy="2979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67946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7946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5084" y="2140649"/>
              <a:ext cx="409204" cy="297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67946" y="216045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21"/>
                  </a:lnTo>
                  <a:lnTo>
                    <a:pt x="68626" y="172084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3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10"/>
                  </a:lnTo>
                  <a:lnTo>
                    <a:pt x="49933" y="115310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1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7946" y="2160451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7339" y="1661209"/>
            <a:ext cx="409204" cy="29794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55397" y="1676248"/>
            <a:ext cx="415925" cy="742950"/>
            <a:chOff x="2555397" y="1676248"/>
            <a:chExt cx="415925" cy="742950"/>
          </a:xfrm>
        </p:grpSpPr>
        <p:sp>
          <p:nvSpPr>
            <p:cNvPr id="25" name="object 25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2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397" y="2120984"/>
              <a:ext cx="409885" cy="2979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497" y="2136073"/>
              <a:ext cx="333943" cy="2225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1817" y="1928432"/>
              <a:ext cx="409204" cy="29794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604679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5" y="123392"/>
                  </a:lnTo>
                  <a:lnTo>
                    <a:pt x="59152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5" y="172083"/>
                  </a:lnTo>
                  <a:lnTo>
                    <a:pt x="77605" y="165987"/>
                  </a:lnTo>
                  <a:lnTo>
                    <a:pt x="96544" y="165987"/>
                  </a:lnTo>
                  <a:lnTo>
                    <a:pt x="98320" y="163879"/>
                  </a:lnTo>
                  <a:lnTo>
                    <a:pt x="104567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8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4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7"/>
                  </a:lnTo>
                  <a:lnTo>
                    <a:pt x="93466" y="178453"/>
                  </a:lnTo>
                  <a:lnTo>
                    <a:pt x="94923" y="170117"/>
                  </a:lnTo>
                  <a:lnTo>
                    <a:pt x="95864" y="166795"/>
                  </a:lnTo>
                  <a:lnTo>
                    <a:pt x="96544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4" y="131431"/>
                  </a:lnTo>
                  <a:lnTo>
                    <a:pt x="153869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2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8" y="85550"/>
                  </a:lnTo>
                  <a:lnTo>
                    <a:pt x="265927" y="81385"/>
                  </a:lnTo>
                  <a:lnTo>
                    <a:pt x="266911" y="78490"/>
                  </a:lnTo>
                  <a:lnTo>
                    <a:pt x="269551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5" y="10671"/>
                  </a:lnTo>
                  <a:lnTo>
                    <a:pt x="293439" y="8307"/>
                  </a:lnTo>
                  <a:lnTo>
                    <a:pt x="286341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04679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4770" y="1661209"/>
            <a:ext cx="409204" cy="297942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052828" y="1676248"/>
            <a:ext cx="414020" cy="742950"/>
            <a:chOff x="7052828" y="1676248"/>
            <a:chExt cx="414020" cy="742950"/>
          </a:xfrm>
        </p:grpSpPr>
        <p:sp>
          <p:nvSpPr>
            <p:cNvPr id="34" name="object 34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5" y="123393"/>
                  </a:lnTo>
                  <a:lnTo>
                    <a:pt x="59152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4" y="131432"/>
                  </a:lnTo>
                  <a:lnTo>
                    <a:pt x="153869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5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4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828" y="2120984"/>
              <a:ext cx="409885" cy="2979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928" y="2136073"/>
              <a:ext cx="333943" cy="22251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7059248" y="1928432"/>
            <a:ext cx="409575" cy="298450"/>
            <a:chOff x="7059248" y="1928432"/>
            <a:chExt cx="409575" cy="29845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248" y="1928432"/>
              <a:ext cx="409204" cy="29794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02110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4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02110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828" y="3202877"/>
            <a:ext cx="2099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Conclusion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3000" spc="2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000" spc="2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3000" spc="2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3719</Words>
  <Application>Microsoft Office PowerPoint</Application>
  <PresentationFormat>On-screen Show (16:9)</PresentationFormat>
  <Paragraphs>1038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Arial MT</vt:lpstr>
      <vt:lpstr>Calibri</vt:lpstr>
      <vt:lpstr>Cambria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Copyright Notice</vt:lpstr>
      <vt:lpstr>Math for Machine Learning</vt:lpstr>
      <vt:lpstr>System of Linear Equations</vt:lpstr>
      <vt:lpstr>Neural networks - Matrix operations</vt:lpstr>
      <vt:lpstr>Neural networks - image recognition</vt:lpstr>
      <vt:lpstr>System of Linear Equations</vt:lpstr>
      <vt:lpstr>Systems of sentences</vt:lpstr>
      <vt:lpstr>Systems of sentences</vt:lpstr>
      <vt:lpstr>Systems of sentences</vt:lpstr>
      <vt:lpstr>Quiz: Systems of sentences</vt:lpstr>
      <vt:lpstr>System of Linear Equations</vt:lpstr>
      <vt:lpstr>Sentences → Equations</vt:lpstr>
      <vt:lpstr>Quiz: Systems of equations 1</vt:lpstr>
      <vt:lpstr>Quiz: Systems of equations 2</vt:lpstr>
      <vt:lpstr>Solution: Systems of equations 2</vt:lpstr>
      <vt:lpstr>Quiz: Systems of equations 3</vt:lpstr>
      <vt:lpstr>Solution: Systems of equations 3</vt:lpstr>
      <vt:lpstr>Systems of equations</vt:lpstr>
      <vt:lpstr>What is a linear equation?</vt:lpstr>
      <vt:lpstr>System of Linear Equations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 b</vt:lpstr>
      <vt:lpstr>Linear equation → line</vt:lpstr>
      <vt:lpstr>Systems of equations as lines</vt:lpstr>
      <vt:lpstr>Systems of equations as lines</vt:lpstr>
      <vt:lpstr>Quiz</vt:lpstr>
      <vt:lpstr>Solution Problem 1</vt:lpstr>
      <vt:lpstr>System of Linear Equations</vt:lpstr>
      <vt:lpstr>Systems of equations as lines</vt:lpstr>
      <vt:lpstr>Systems of equations as lines</vt:lpstr>
      <vt:lpstr>System of Linear Equations</vt:lpstr>
      <vt:lpstr>Systems of equations as matrices</vt:lpstr>
      <vt:lpstr>System of Linear Equations</vt:lpstr>
      <vt:lpstr>Linear dependence between rows</vt:lpstr>
      <vt:lpstr>System of Linear Equations</vt:lpstr>
      <vt:lpstr>Linear dependence between rows</vt:lpstr>
      <vt:lpstr>Determinant</vt:lpstr>
      <vt:lpstr>Determinant</vt:lpstr>
      <vt:lpstr>Determinant</vt:lpstr>
      <vt:lpstr>Determinant and singularity</vt:lpstr>
      <vt:lpstr>Quiz: Determinant</vt:lpstr>
      <vt:lpstr>PowerPoint Presentation</vt:lpstr>
      <vt:lpstr>System of Linear Equations</vt:lpstr>
      <vt:lpstr>Quiz: Systems of equations</vt:lpstr>
      <vt:lpstr>Solution: Systems of equations</vt:lpstr>
      <vt:lpstr>Solution: Systems of equations</vt:lpstr>
      <vt:lpstr>Quiz: More systems of equations</vt:lpstr>
      <vt:lpstr>Solutions: More systems of equations</vt:lpstr>
      <vt:lpstr>System of Linear Equations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System of Linear Equations</vt:lpstr>
      <vt:lpstr>Linear equation in 3 variables -&gt; Plane</vt:lpstr>
      <vt:lpstr>Linear equation in 3 variables -&gt; Plane</vt:lpstr>
      <vt:lpstr>System 1</vt:lpstr>
      <vt:lpstr>System 1</vt:lpstr>
      <vt:lpstr>System 1</vt:lpstr>
      <vt:lpstr>System 2</vt:lpstr>
      <vt:lpstr>System 2</vt:lpstr>
      <vt:lpstr>System 2</vt:lpstr>
      <vt:lpstr>System 2</vt:lpstr>
      <vt:lpstr>System 3</vt:lpstr>
      <vt:lpstr>System 3</vt:lpstr>
      <vt:lpstr>System 3</vt:lpstr>
      <vt:lpstr>System 3</vt:lpstr>
      <vt:lpstr>System of Linear Equations</vt:lpstr>
      <vt:lpstr>Linear dependence and independence</vt:lpstr>
      <vt:lpstr>Linear dependence and independence</vt:lpstr>
      <vt:lpstr>Linear dependence and independence</vt:lpstr>
      <vt:lpstr>Linear dependence and independence</vt:lpstr>
      <vt:lpstr>Quiz: Linear dependence and independence</vt:lpstr>
      <vt:lpstr>System of Linear Equations</vt:lpstr>
      <vt:lpstr>Diagonals in a 3x3 matrix</vt:lpstr>
      <vt:lpstr>Diagonals in a 3x3 matrix</vt:lpstr>
      <vt:lpstr>Determinant</vt:lpstr>
      <vt:lpstr>The determinant</vt:lpstr>
      <vt:lpstr>The determinant</vt:lpstr>
      <vt:lpstr>Quiz: Determinants</vt:lpstr>
      <vt:lpstr>The determinant</vt:lpstr>
      <vt:lpstr>The determinant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/>
  <cp:lastModifiedBy>Deepankar Sharma</cp:lastModifiedBy>
  <cp:revision>6</cp:revision>
  <dcterms:created xsi:type="dcterms:W3CDTF">2023-02-20T04:44:00Z</dcterms:created>
  <dcterms:modified xsi:type="dcterms:W3CDTF">2023-02-20T09:08:31Z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2023-02-07T16:30:00Z</vt:filetime>
  </property>
  <property fmtid="{D5CDD505-2E9C-101B-9397-08002B2CF9AE}" pid="3" name="Creator">
    <vt:lpwstr>Keynote</vt:lpwstr>
  </property>
  <property fmtid="{D5CDD505-2E9C-101B-9397-08002B2CF9AE}" pid="4" name="LastSaved">
    <vt:filetime>2023-02-20T16:30:00Z</vt:filetime>
  </property>
  <property fmtid="{D5CDD505-2E9C-101B-9397-08002B2CF9AE}" pid="5" name="ICV">
    <vt:lpwstr>EBE10F55925643428262195EDACDE7AA</vt:lpwstr>
  </property>
  <property fmtid="{D5CDD505-2E9C-101B-9397-08002B2CF9AE}" pid="6" name="KSOProductBuildVer">
    <vt:lpwstr>1033-11.2.0.11440</vt:lpwstr>
  </property>
</Properties>
</file>